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Lst>
  <p:sldSz cy="5143500" cx="9144000"/>
  <p:notesSz cx="6858000" cy="9144000"/>
  <p:embeddedFontLst>
    <p:embeddedFont>
      <p:font typeface="Roboto"/>
      <p:regular r:id="rId85"/>
      <p:bold r:id="rId86"/>
      <p:italic r:id="rId87"/>
      <p:boldItalic r:id="rId88"/>
    </p:embeddedFont>
    <p:embeddedFont>
      <p:font typeface="Roboto Medium"/>
      <p:regular r:id="rId89"/>
      <p:bold r:id="rId90"/>
      <p:italic r:id="rId91"/>
      <p:boldItalic r:id="rId92"/>
    </p:embeddedFont>
    <p:embeddedFont>
      <p:font typeface="Lato"/>
      <p:regular r:id="rId93"/>
      <p:bold r:id="rId94"/>
      <p:italic r:id="rId95"/>
      <p:boldItalic r:id="rId96"/>
    </p:embeddedFont>
    <p:embeddedFont>
      <p:font typeface="Poppins"/>
      <p:regular r:id="rId97"/>
      <p:bold r:id="rId98"/>
      <p:italic r:id="rId99"/>
      <p:boldItalic r:id="rId100"/>
    </p:embeddedFont>
    <p:embeddedFont>
      <p:font typeface="Fira Sans Extra Condensed Medium"/>
      <p:regular r:id="rId101"/>
      <p:bold r:id="rId102"/>
      <p:italic r:id="rId103"/>
      <p:boldItalic r:id="rId104"/>
    </p:embeddedFont>
    <p:embeddedFont>
      <p:font typeface="Poppins Black"/>
      <p:bold r:id="rId105"/>
      <p:boldItalic r:id="rId106"/>
    </p:embeddedFont>
    <p:embeddedFont>
      <p:font typeface="Oswald SemiBold"/>
      <p:regular r:id="rId107"/>
      <p:bold r:id="rId108"/>
    </p:embeddedFont>
    <p:embeddedFont>
      <p:font typeface="Oswald"/>
      <p:regular r:id="rId109"/>
      <p:bold r:id="rId1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443">
          <p15:clr>
            <a:srgbClr val="000000"/>
          </p15:clr>
        </p15:guide>
        <p15:guide id="2" pos="2897">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C4709CB-8BB9-448B-B9EE-A10819F89E54}">
  <a:tblStyle styleId="{7C4709CB-8BB9-448B-B9EE-A10819F89E54}"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F0BA0009-BA71-43C9-833B-50DE19E6A58D}"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43" orient="horz"/>
        <p:guide pos="289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OswaldSemiBold-regular.fntdata"/><Relationship Id="rId106" Type="http://schemas.openxmlformats.org/officeDocument/2006/relationships/font" Target="fonts/PoppinsBlack-boldItalic.fntdata"/><Relationship Id="rId105" Type="http://schemas.openxmlformats.org/officeDocument/2006/relationships/font" Target="fonts/PoppinsBlack-bold.fntdata"/><Relationship Id="rId104" Type="http://schemas.openxmlformats.org/officeDocument/2006/relationships/font" Target="fonts/FiraSansExtraCondensedMedium-boldItalic.fntdata"/><Relationship Id="rId109" Type="http://schemas.openxmlformats.org/officeDocument/2006/relationships/font" Target="fonts/Oswald-regular.fntdata"/><Relationship Id="rId108" Type="http://schemas.openxmlformats.org/officeDocument/2006/relationships/font" Target="fonts/OswaldSemiBold-bold.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FiraSansExtraCondensedMedium-italic.fntdata"/><Relationship Id="rId102" Type="http://schemas.openxmlformats.org/officeDocument/2006/relationships/font" Target="fonts/FiraSansExtraCondensedMedium-bold.fntdata"/><Relationship Id="rId101" Type="http://schemas.openxmlformats.org/officeDocument/2006/relationships/font" Target="fonts/FiraSansExtraCondensedMedium-regular.fntdata"/><Relationship Id="rId100" Type="http://schemas.openxmlformats.org/officeDocument/2006/relationships/font" Target="fonts/Poppins-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Lato-italic.fntdata"/><Relationship Id="rId94" Type="http://schemas.openxmlformats.org/officeDocument/2006/relationships/font" Target="fonts/Lato-bold.fntdata"/><Relationship Id="rId97" Type="http://schemas.openxmlformats.org/officeDocument/2006/relationships/font" Target="fonts/Poppins-regular.fntdata"/><Relationship Id="rId96" Type="http://schemas.openxmlformats.org/officeDocument/2006/relationships/font" Target="fonts/Lato-boldItalic.fntdata"/><Relationship Id="rId11" Type="http://schemas.openxmlformats.org/officeDocument/2006/relationships/slide" Target="slides/slide5.xml"/><Relationship Id="rId99" Type="http://schemas.openxmlformats.org/officeDocument/2006/relationships/font" Target="fonts/Poppins-italic.fntdata"/><Relationship Id="rId10" Type="http://schemas.openxmlformats.org/officeDocument/2006/relationships/slide" Target="slides/slide4.xml"/><Relationship Id="rId98" Type="http://schemas.openxmlformats.org/officeDocument/2006/relationships/font" Target="fonts/Poppins-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RobotoMedium-italic.fntdata"/><Relationship Id="rId90" Type="http://schemas.openxmlformats.org/officeDocument/2006/relationships/font" Target="fonts/RobotoMedium-bold.fntdata"/><Relationship Id="rId93" Type="http://schemas.openxmlformats.org/officeDocument/2006/relationships/font" Target="fonts/Lato-regular.fntdata"/><Relationship Id="rId92" Type="http://schemas.openxmlformats.org/officeDocument/2006/relationships/font" Target="fonts/RobotoMedium-boldItalic.fntdata"/><Relationship Id="rId15" Type="http://schemas.openxmlformats.org/officeDocument/2006/relationships/slide" Target="slides/slide9.xml"/><Relationship Id="rId110" Type="http://schemas.openxmlformats.org/officeDocument/2006/relationships/font" Target="fonts/Oswald-bold.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font" Target="fonts/Roboto-bold.fntdata"/><Relationship Id="rId85" Type="http://schemas.openxmlformats.org/officeDocument/2006/relationships/font" Target="fonts/Roboto-regular.fntdata"/><Relationship Id="rId88" Type="http://schemas.openxmlformats.org/officeDocument/2006/relationships/font" Target="fonts/Roboto-boldItalic.fntdata"/><Relationship Id="rId87" Type="http://schemas.openxmlformats.org/officeDocument/2006/relationships/font" Target="fonts/Roboto-italic.fntdata"/><Relationship Id="rId89" Type="http://schemas.openxmlformats.org/officeDocument/2006/relationships/font" Target="fonts/RobotoMedium-regular.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f7e7dcaa1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f7e7dcaa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f7e7dcaa17_4_9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f7e7dcaa17_4_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f7e7dcaa17_4_9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f7e7dcaa17_4_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f7e7dcaa17_4_10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f7e7dcaa17_4_1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f7e7dcaa17_4_10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f7e7dcaa17_4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f7e7dcaa17_4_10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f7e7dcaa17_4_10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f7e7dcaa17_4_10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f7e7dcaa17_4_1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f0a7b7f6fa_6_223:notes"/>
          <p:cNvSpPr/>
          <p:nvPr>
            <p:ph idx="2" type="sldImg"/>
          </p:nvPr>
        </p:nvSpPr>
        <p:spPr>
          <a:xfrm>
            <a:off x="380530"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gf0a7b7f6fa_6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f0a7b7f6fa_6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f0a7b7f6fa_6_240:notes"/>
          <p:cNvSpPr/>
          <p:nvPr>
            <p:ph idx="2" type="sldImg"/>
          </p:nvPr>
        </p:nvSpPr>
        <p:spPr>
          <a:xfrm>
            <a:off x="382154" y="685800"/>
            <a:ext cx="6093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f0a7b7f6fa_6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f0a7b7f6fa_6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f0a7b7f6fa_6_2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f0a7b7f6fa_6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f0a7b7f6fa_6_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f0a7b7f6fa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f0a7b7f6fa_6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f0a7b7f6fa_6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f7e7dcaa17_4_1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f7e7dcaa17_4_1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f0a7b7f6fa_6_3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f0a7b7f6fa_6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f7e7dcaa17_4_1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gf7e7dcaa17_4_1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gf7e7dcaa17_4_1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f0a7b7f6fa_6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f0a7b7f6fa_6_3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gf0a7b7f6fa_6_3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f0a7b7f6fa_6_4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f0a7b7f6fa_6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f0a7b7f6fa_6_4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gf0a7b7f6fa_6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f0a7b7f6fa_6_4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gf0a7b7f6fa_6_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f0a7b7f6fa_6_4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f0a7b7f6fa_6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f0a7b7f6fa_6_4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gf0a7b7f6fa_6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f7e7dcaa17_4_2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f7e7dcaa17_4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f7e7dcaa17_4_1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f7e7dcaa17_4_1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f0a7b7f6fa_6_5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gf0a7b7f6fa_6_5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f0a7b7f6fa_6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f0a7b7f6fa_6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f0a7b7f6fa_6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f0a7b7f6fa_6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f0a7b7f6fa_6_5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gf0a7b7f6fa_6_5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f0a7b7f6fa_6_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gf0a7b7f6fa_6_5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8" name="Google Shape;888;gf0a7b7f6fa_6_5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f0a7b7f6fa_6_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gf0a7b7f6fa_6_5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2" name="Google Shape;902;gf0a7b7f6fa_6_5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f0a7b7f6fa_6_5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gf0a7b7f6fa_6_5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9" name="Google Shape;909;gf0a7b7f6fa_6_5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f0a7b7f6fa_6_5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gf0a7b7f6fa_6_5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gf0a7b7f6fa_6_5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f0a7b7f6fa_6_6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gf0a7b7f6fa_6_6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gf0a7b7f6fa_6_6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f0a7b7f6fa_6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f0a7b7f6fa_6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f0a7b7f6fa_6_6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8" name="Google Shape;1028;gf0a7b7f6fa_6_6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9" name="Google Shape;1029;gf0a7b7f6fa_6_6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f0a7b7f6fa_6_7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1" name="Google Shape;1051;gf0a7b7f6fa_6_7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2" name="Google Shape;1052;gf0a7b7f6fa_6_7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f0a7b7f6fa_6_7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f0a7b7f6fa_6_7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3" name="Google Shape;1073;gf0a7b7f6fa_6_7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f0a7b7f6fa_6_7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gf0a7b7f6fa_6_7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3" name="Google Shape;1083;gf0a7b7f6fa_6_7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f0a7b7f6fa_6_7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2" name="Google Shape;1092;gf0a7b7f6fa_6_7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3" name="Google Shape;1093;gf0a7b7f6fa_6_7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f0a7b7f6fa_6_7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1" name="Google Shape;1101;gf0a7b7f6fa_6_7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2" name="Google Shape;1102;gf0a7b7f6fa_6_7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f0a7b7f6fa_6_7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gf0a7b7f6fa_6_7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2" name="Google Shape;1112;gf0a7b7f6fa_6_7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f0a7b7f6fa_6_7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3" name="Google Shape;1123;gf0a7b7f6fa_6_7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4" name="Google Shape;1124;gf0a7b7f6fa_6_7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f0a7b7f6fa_6_7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9" name="Google Shape;1139;gf0a7b7f6fa_6_7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0" name="Google Shape;1140;gf0a7b7f6fa_6_7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f0a7b7f6fa_6_8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8" name="Google Shape;1148;gf0a7b7f6fa_6_8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9" name="Google Shape;1149;gf0a7b7f6fa_6_8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f7e7dcaa17_4_9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f7e7dcaa17_4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f0a7b7f6fa_6_8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8" name="Google Shape;1158;gf0a7b7f6fa_6_8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9" name="Google Shape;1159;gf0a7b7f6fa_6_8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f0a7b7f6fa_6_8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gf0a7b7f6fa_6_8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f0a7b7f6fa_6_8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gf0a7b7f6fa_6_8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f0a7b7f6fa_6_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f0a7b7f6fa_6_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f0a7b7f6fa_6_8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gf0a7b7f6fa_6_8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f0a7b7f6fa_6_8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1" name="Google Shape;1211;gf0a7b7f6fa_6_8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2" name="Google Shape;1212;gf0a7b7f6fa_6_8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f0a7b7f6fa_6_8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4" name="Google Shape;1224;gf0a7b7f6fa_6_8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5" name="Google Shape;1225;gf0a7b7f6fa_6_8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f0a7b7f6fa_6_8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1" name="Google Shape;1231;gf0a7b7f6fa_6_8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2" name="Google Shape;1232;gf0a7b7f6fa_6_8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f0a7b7f6fa_6_9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7" name="Google Shape;1277;gf0a7b7f6fa_6_9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8" name="Google Shape;1278;gf0a7b7f6fa_6_9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f0a7b7f6fa_6_9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gf0a7b7f6fa_6_9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f7e7dcaa17_4_9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f7e7dcaa17_4_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f0a7b7f6fa_6_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3" name="Google Shape;1293;gf0a7b7f6fa_6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f0a7b7f6fa_6_9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1" name="Google Shape;1301;gf0a7b7f6fa_6_9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2" name="Google Shape;1302;gf0a7b7f6fa_6_9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gf0a7b7f6fa_6_9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gf0a7b7f6fa_6_9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f0a7b7f6fa_6_9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gf0a7b7f6fa_6_9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f0a7b7f6fa_6_9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gf0a7b7f6fa_6_9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f0a7b7f6fa_6_9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f0a7b7f6fa_6_9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f0a7b7f6fa_6_9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0" name="Google Shape;1350;gf0a7b7f6fa_6_9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1" name="Google Shape;1351;gf0a7b7f6fa_6_9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f0a7b7f6fa_6_9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8" name="Google Shape;1358;gf0a7b7f6fa_6_9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9" name="Google Shape;1359;gf0a7b7f6fa_6_9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f0a7b7f6fa_6_10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0" name="Google Shape;1370;gf0a7b7f6fa_6_10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1" name="Google Shape;1371;gf0a7b7f6fa_6_10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f0a7b7f6fa_6_10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2" name="Google Shape;1382;gf0a7b7f6fa_6_10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3" name="Google Shape;1383;gf0a7b7f6fa_6_10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f7e7dcaa17_4_9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f7e7dcaa17_4_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gf0a7b7f6fa_6_1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0" name="Google Shape;1390;gf0a7b7f6fa_6_1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f0a7b7f6fa_6_10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5" name="Google Shape;1395;gf0a7b7f6fa_6_1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f0a7b7f6fa_6_1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0" name="Google Shape;1400;gf0a7b7f6fa_6_1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f0a7b7f6fa_6_1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5" name="Google Shape;1405;gf0a7b7f6fa_6_1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f0a7b7f6fa_6_10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f0a7b7f6fa_6_10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f0a7b7f6fa_6_1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f0a7b7f6fa_6_1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f0a7b7f6fa_6_10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0" name="Google Shape;1420;gf0a7b7f6fa_6_10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f0a7b7f6fa_6_10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5" name="Google Shape;1425;gf0a7b7f6fa_6_10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f7e7dcaa17_4_9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f7e7dcaa17_4_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f7e7dcaa17_4_9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f7e7dcaa17_4_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666200" y="1415203"/>
            <a:ext cx="3445800" cy="1659600"/>
          </a:xfrm>
          <a:prstGeom prst="rect">
            <a:avLst/>
          </a:prstGeom>
        </p:spPr>
        <p:txBody>
          <a:bodyPr anchorCtr="0" anchor="t" bIns="91425" lIns="91425" spcFirstLastPara="1" rIns="91425" wrap="square" tIns="91425">
            <a:noAutofit/>
          </a:bodyPr>
          <a:lstStyle>
            <a:lvl1pPr lvl="0" rtl="0">
              <a:spcBef>
                <a:spcPts val="0"/>
              </a:spcBef>
              <a:spcAft>
                <a:spcPts val="0"/>
              </a:spcAft>
              <a:buSzPts val="5200"/>
              <a:buNone/>
              <a:defRPr sz="51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 name="Google Shape;10;p2"/>
          <p:cNvSpPr txBox="1"/>
          <p:nvPr>
            <p:ph idx="1" type="subTitle"/>
          </p:nvPr>
        </p:nvSpPr>
        <p:spPr>
          <a:xfrm>
            <a:off x="666200" y="3074800"/>
            <a:ext cx="2259300" cy="682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Lato"/>
                <a:ea typeface="Lato"/>
                <a:cs typeface="Lato"/>
                <a:sym typeface="Lato"/>
              </a:defRPr>
            </a:lvl1pPr>
            <a:lvl2pPr lvl="1" rtl="0">
              <a:spcBef>
                <a:spcPts val="1600"/>
              </a:spcBef>
              <a:spcAft>
                <a:spcPts val="0"/>
              </a:spcAft>
              <a:buNone/>
              <a:defRPr sz="1600">
                <a:latin typeface="Lato"/>
                <a:ea typeface="Lato"/>
                <a:cs typeface="Lato"/>
                <a:sym typeface="Lato"/>
              </a:defRPr>
            </a:lvl2pPr>
            <a:lvl3pPr lvl="2" rtl="0">
              <a:spcBef>
                <a:spcPts val="1600"/>
              </a:spcBef>
              <a:spcAft>
                <a:spcPts val="0"/>
              </a:spcAft>
              <a:buNone/>
              <a:defRPr sz="1600">
                <a:latin typeface="Lato"/>
                <a:ea typeface="Lato"/>
                <a:cs typeface="Lato"/>
                <a:sym typeface="Lato"/>
              </a:defRPr>
            </a:lvl3pPr>
            <a:lvl4pPr lvl="3" rtl="0">
              <a:spcBef>
                <a:spcPts val="1600"/>
              </a:spcBef>
              <a:spcAft>
                <a:spcPts val="0"/>
              </a:spcAft>
              <a:buNone/>
              <a:defRPr sz="1600">
                <a:latin typeface="Lato"/>
                <a:ea typeface="Lato"/>
                <a:cs typeface="Lato"/>
                <a:sym typeface="Lato"/>
              </a:defRPr>
            </a:lvl4pPr>
            <a:lvl5pPr lvl="4" rtl="0">
              <a:spcBef>
                <a:spcPts val="1600"/>
              </a:spcBef>
              <a:spcAft>
                <a:spcPts val="0"/>
              </a:spcAft>
              <a:buNone/>
              <a:defRPr sz="1600">
                <a:latin typeface="Lato"/>
                <a:ea typeface="Lato"/>
                <a:cs typeface="Lato"/>
                <a:sym typeface="Lato"/>
              </a:defRPr>
            </a:lvl5pPr>
            <a:lvl6pPr lvl="5" rtl="0">
              <a:spcBef>
                <a:spcPts val="1600"/>
              </a:spcBef>
              <a:spcAft>
                <a:spcPts val="0"/>
              </a:spcAft>
              <a:buNone/>
              <a:defRPr sz="1600">
                <a:latin typeface="Lato"/>
                <a:ea typeface="Lato"/>
                <a:cs typeface="Lato"/>
                <a:sym typeface="Lato"/>
              </a:defRPr>
            </a:lvl6pPr>
            <a:lvl7pPr lvl="6" rtl="0">
              <a:spcBef>
                <a:spcPts val="1600"/>
              </a:spcBef>
              <a:spcAft>
                <a:spcPts val="0"/>
              </a:spcAft>
              <a:buNone/>
              <a:defRPr sz="1600">
                <a:latin typeface="Lato"/>
                <a:ea typeface="Lato"/>
                <a:cs typeface="Lato"/>
                <a:sym typeface="Lato"/>
              </a:defRPr>
            </a:lvl7pPr>
            <a:lvl8pPr lvl="7" rtl="0">
              <a:spcBef>
                <a:spcPts val="1600"/>
              </a:spcBef>
              <a:spcAft>
                <a:spcPts val="0"/>
              </a:spcAft>
              <a:buNone/>
              <a:defRPr sz="1600">
                <a:latin typeface="Lato"/>
                <a:ea typeface="Lato"/>
                <a:cs typeface="Lato"/>
                <a:sym typeface="Lato"/>
              </a:defRPr>
            </a:lvl8pPr>
            <a:lvl9pPr lvl="8" rtl="0">
              <a:spcBef>
                <a:spcPts val="1600"/>
              </a:spcBef>
              <a:spcAft>
                <a:spcPts val="1600"/>
              </a:spcAft>
              <a:buNone/>
              <a:defRPr sz="1600">
                <a:latin typeface="Lato"/>
                <a:ea typeface="Lato"/>
                <a:cs typeface="Lato"/>
                <a:sym typeface="Lato"/>
              </a:defRPr>
            </a:lvl9pPr>
          </a:lstStyle>
          <a:p/>
        </p:txBody>
      </p:sp>
      <p:sp>
        <p:nvSpPr>
          <p:cNvPr id="11" name="Google Shape;11;p2"/>
          <p:cNvSpPr/>
          <p:nvPr/>
        </p:nvSpPr>
        <p:spPr>
          <a:xfrm flipH="1" rot="-5200701">
            <a:off x="3205428" y="-359657"/>
            <a:ext cx="7321312" cy="5052313"/>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rot="-4690715">
            <a:off x="3996815" y="153827"/>
            <a:ext cx="6293724" cy="434319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482722">
            <a:off x="4086" y="-473710"/>
            <a:ext cx="1761515" cy="112110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486729">
            <a:off x="1738751" y="240157"/>
            <a:ext cx="406063" cy="406063"/>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rot="-1168301">
            <a:off x="-97516" y="-510335"/>
            <a:ext cx="1849569" cy="1177175"/>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flipH="1">
            <a:off x="963412" y="4345549"/>
            <a:ext cx="2208527" cy="1153121"/>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rot="486435">
            <a:off x="1537523" y="429461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7" name="Shape 87"/>
        <p:cNvGrpSpPr/>
        <p:nvPr/>
      </p:nvGrpSpPr>
      <p:grpSpPr>
        <a:xfrm>
          <a:off x="0" y="0"/>
          <a:ext cx="0" cy="0"/>
          <a:chOff x="0" y="0"/>
          <a:chExt cx="0" cy="0"/>
        </a:xfrm>
      </p:grpSpPr>
      <p:sp>
        <p:nvSpPr>
          <p:cNvPr id="88" name="Google Shape;88;p11"/>
          <p:cNvSpPr/>
          <p:nvPr/>
        </p:nvSpPr>
        <p:spPr>
          <a:xfrm flipH="1">
            <a:off x="2372709" y="4282371"/>
            <a:ext cx="3259735" cy="1701980"/>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1"/>
          <p:cNvSpPr/>
          <p:nvPr/>
        </p:nvSpPr>
        <p:spPr>
          <a:xfrm rot="486722">
            <a:off x="3220037" y="4207215"/>
            <a:ext cx="941824" cy="941824"/>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txBox="1"/>
          <p:nvPr>
            <p:ph hasCustomPrompt="1" type="title"/>
          </p:nvPr>
        </p:nvSpPr>
        <p:spPr>
          <a:xfrm>
            <a:off x="311700" y="1685363"/>
            <a:ext cx="8520600" cy="130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10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11"/>
          <p:cNvSpPr txBox="1"/>
          <p:nvPr>
            <p:ph idx="1" type="body"/>
          </p:nvPr>
        </p:nvSpPr>
        <p:spPr>
          <a:xfrm>
            <a:off x="2372700" y="3137088"/>
            <a:ext cx="4398600" cy="446700"/>
          </a:xfrm>
          <a:prstGeom prst="rect">
            <a:avLst/>
          </a:prstGeom>
        </p:spPr>
        <p:txBody>
          <a:bodyPr anchorCtr="0" anchor="t" bIns="91425" lIns="91425" spcFirstLastPara="1" rIns="91425" wrap="square" tIns="91425">
            <a:noAutofit/>
          </a:bodyPr>
          <a:lstStyle>
            <a:lvl1pPr indent="-317500" lvl="0" marL="457200" rtl="0" algn="ctr">
              <a:lnSpc>
                <a:spcPct val="115000"/>
              </a:lnSpc>
              <a:spcBef>
                <a:spcPts val="0"/>
              </a:spcBef>
              <a:spcAft>
                <a:spcPts val="0"/>
              </a:spcAft>
              <a:buSzPts val="1400"/>
              <a:buChar char="●"/>
              <a:defRPr sz="1700">
                <a:solidFill>
                  <a:srgbClr val="20124D"/>
                </a:solidFill>
                <a:latin typeface="Lato"/>
                <a:ea typeface="Lato"/>
                <a:cs typeface="Lato"/>
                <a:sym typeface="Lato"/>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11"/>
          <p:cNvSpPr/>
          <p:nvPr/>
        </p:nvSpPr>
        <p:spPr>
          <a:xfrm rot="5083955">
            <a:off x="7057827" y="-328123"/>
            <a:ext cx="5640277" cy="411378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p:nvPr/>
        </p:nvSpPr>
        <p:spPr>
          <a:xfrm rot="4872674">
            <a:off x="6945832" y="-428617"/>
            <a:ext cx="5638896" cy="411338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p:nvPr/>
        </p:nvSpPr>
        <p:spPr>
          <a:xfrm flipH="1" rot="-784496">
            <a:off x="-436165" y="-194207"/>
            <a:ext cx="1949137" cy="124073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p:nvPr/>
        </p:nvSpPr>
        <p:spPr>
          <a:xfrm rot="-779849">
            <a:off x="1546602" y="147936"/>
            <a:ext cx="449517" cy="449157"/>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1"/>
          <p:cNvSpPr/>
          <p:nvPr/>
        </p:nvSpPr>
        <p:spPr>
          <a:xfrm flipH="1" rot="-2435792">
            <a:off x="-547848" y="-211107"/>
            <a:ext cx="2046701" cy="13026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98" name="Shape 98"/>
        <p:cNvGrpSpPr/>
        <p:nvPr/>
      </p:nvGrpSpPr>
      <p:grpSpPr>
        <a:xfrm>
          <a:off x="0" y="0"/>
          <a:ext cx="0" cy="0"/>
          <a:chOff x="0" y="0"/>
          <a:chExt cx="0" cy="0"/>
        </a:xfrm>
      </p:grpSpPr>
      <p:sp>
        <p:nvSpPr>
          <p:cNvPr id="99" name="Google Shape;99;p13"/>
          <p:cNvSpPr txBox="1"/>
          <p:nvPr>
            <p:ph type="title"/>
          </p:nvPr>
        </p:nvSpPr>
        <p:spPr>
          <a:xfrm>
            <a:off x="2664000" y="390975"/>
            <a:ext cx="3816000" cy="51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00" name="Google Shape;100;p13"/>
          <p:cNvSpPr txBox="1"/>
          <p:nvPr>
            <p:ph idx="1" type="subTitle"/>
          </p:nvPr>
        </p:nvSpPr>
        <p:spPr>
          <a:xfrm>
            <a:off x="2014250" y="1770350"/>
            <a:ext cx="2068200" cy="598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101" name="Google Shape;101;p13"/>
          <p:cNvSpPr txBox="1"/>
          <p:nvPr>
            <p:ph idx="2" type="subTitle"/>
          </p:nvPr>
        </p:nvSpPr>
        <p:spPr>
          <a:xfrm>
            <a:off x="2014350" y="2369500"/>
            <a:ext cx="22701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102" name="Google Shape;102;p13"/>
          <p:cNvSpPr txBox="1"/>
          <p:nvPr>
            <p:ph hasCustomPrompt="1" idx="3" type="title"/>
          </p:nvPr>
        </p:nvSpPr>
        <p:spPr>
          <a:xfrm>
            <a:off x="1375088" y="1770350"/>
            <a:ext cx="675900" cy="396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Clr>
                <a:srgbClr val="20124D"/>
              </a:buClr>
              <a:buSzPts val="3000"/>
              <a:buNone/>
              <a:defRPr sz="3000">
                <a:solidFill>
                  <a:srgbClr val="20124D"/>
                </a:solidFill>
              </a:defRPr>
            </a:lvl2pPr>
            <a:lvl3pPr lvl="2" rtl="0">
              <a:spcBef>
                <a:spcPts val="0"/>
              </a:spcBef>
              <a:spcAft>
                <a:spcPts val="0"/>
              </a:spcAft>
              <a:buClr>
                <a:srgbClr val="20124D"/>
              </a:buClr>
              <a:buSzPts val="3000"/>
              <a:buNone/>
              <a:defRPr sz="3000">
                <a:solidFill>
                  <a:srgbClr val="20124D"/>
                </a:solidFill>
              </a:defRPr>
            </a:lvl3pPr>
            <a:lvl4pPr lvl="3" rtl="0">
              <a:spcBef>
                <a:spcPts val="0"/>
              </a:spcBef>
              <a:spcAft>
                <a:spcPts val="0"/>
              </a:spcAft>
              <a:buClr>
                <a:srgbClr val="20124D"/>
              </a:buClr>
              <a:buSzPts val="3000"/>
              <a:buNone/>
              <a:defRPr sz="3000">
                <a:solidFill>
                  <a:srgbClr val="20124D"/>
                </a:solidFill>
              </a:defRPr>
            </a:lvl4pPr>
            <a:lvl5pPr lvl="4" rtl="0">
              <a:spcBef>
                <a:spcPts val="0"/>
              </a:spcBef>
              <a:spcAft>
                <a:spcPts val="0"/>
              </a:spcAft>
              <a:buClr>
                <a:srgbClr val="20124D"/>
              </a:buClr>
              <a:buSzPts val="3000"/>
              <a:buNone/>
              <a:defRPr sz="3000">
                <a:solidFill>
                  <a:srgbClr val="20124D"/>
                </a:solidFill>
              </a:defRPr>
            </a:lvl5pPr>
            <a:lvl6pPr lvl="5" rtl="0">
              <a:spcBef>
                <a:spcPts val="0"/>
              </a:spcBef>
              <a:spcAft>
                <a:spcPts val="0"/>
              </a:spcAft>
              <a:buClr>
                <a:srgbClr val="20124D"/>
              </a:buClr>
              <a:buSzPts val="3000"/>
              <a:buNone/>
              <a:defRPr sz="3000">
                <a:solidFill>
                  <a:srgbClr val="20124D"/>
                </a:solidFill>
              </a:defRPr>
            </a:lvl6pPr>
            <a:lvl7pPr lvl="6" rtl="0">
              <a:spcBef>
                <a:spcPts val="0"/>
              </a:spcBef>
              <a:spcAft>
                <a:spcPts val="0"/>
              </a:spcAft>
              <a:buClr>
                <a:srgbClr val="20124D"/>
              </a:buClr>
              <a:buSzPts val="3000"/>
              <a:buNone/>
              <a:defRPr sz="3000">
                <a:solidFill>
                  <a:srgbClr val="20124D"/>
                </a:solidFill>
              </a:defRPr>
            </a:lvl7pPr>
            <a:lvl8pPr lvl="7" rtl="0">
              <a:spcBef>
                <a:spcPts val="0"/>
              </a:spcBef>
              <a:spcAft>
                <a:spcPts val="0"/>
              </a:spcAft>
              <a:buClr>
                <a:srgbClr val="20124D"/>
              </a:buClr>
              <a:buSzPts val="3000"/>
              <a:buNone/>
              <a:defRPr sz="3000">
                <a:solidFill>
                  <a:srgbClr val="20124D"/>
                </a:solidFill>
              </a:defRPr>
            </a:lvl8pPr>
            <a:lvl9pPr lvl="8" rtl="0">
              <a:spcBef>
                <a:spcPts val="0"/>
              </a:spcBef>
              <a:spcAft>
                <a:spcPts val="0"/>
              </a:spcAft>
              <a:buClr>
                <a:srgbClr val="20124D"/>
              </a:buClr>
              <a:buSzPts val="3000"/>
              <a:buNone/>
              <a:defRPr sz="3000">
                <a:solidFill>
                  <a:srgbClr val="20124D"/>
                </a:solidFill>
              </a:defRPr>
            </a:lvl9pPr>
          </a:lstStyle>
          <a:p>
            <a:r>
              <a:t>xx%</a:t>
            </a:r>
          </a:p>
        </p:txBody>
      </p:sp>
      <p:sp>
        <p:nvSpPr>
          <p:cNvPr id="103" name="Google Shape;103;p13"/>
          <p:cNvSpPr txBox="1"/>
          <p:nvPr>
            <p:ph idx="4" type="subTitle"/>
          </p:nvPr>
        </p:nvSpPr>
        <p:spPr>
          <a:xfrm>
            <a:off x="5722200" y="1770350"/>
            <a:ext cx="20682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104" name="Google Shape;104;p13"/>
          <p:cNvSpPr txBox="1"/>
          <p:nvPr>
            <p:ph idx="5" type="subTitle"/>
          </p:nvPr>
        </p:nvSpPr>
        <p:spPr>
          <a:xfrm>
            <a:off x="5722200" y="2369500"/>
            <a:ext cx="22701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105" name="Google Shape;105;p13"/>
          <p:cNvSpPr txBox="1"/>
          <p:nvPr>
            <p:ph hasCustomPrompt="1" idx="6" type="title"/>
          </p:nvPr>
        </p:nvSpPr>
        <p:spPr>
          <a:xfrm>
            <a:off x="5081288" y="1770350"/>
            <a:ext cx="675900" cy="396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Clr>
                <a:srgbClr val="20124D"/>
              </a:buClr>
              <a:buSzPts val="3000"/>
              <a:buNone/>
              <a:defRPr sz="3000">
                <a:solidFill>
                  <a:srgbClr val="20124D"/>
                </a:solidFill>
              </a:defRPr>
            </a:lvl2pPr>
            <a:lvl3pPr lvl="2" rtl="0">
              <a:spcBef>
                <a:spcPts val="0"/>
              </a:spcBef>
              <a:spcAft>
                <a:spcPts val="0"/>
              </a:spcAft>
              <a:buClr>
                <a:srgbClr val="20124D"/>
              </a:buClr>
              <a:buSzPts val="3000"/>
              <a:buNone/>
              <a:defRPr sz="3000">
                <a:solidFill>
                  <a:srgbClr val="20124D"/>
                </a:solidFill>
              </a:defRPr>
            </a:lvl3pPr>
            <a:lvl4pPr lvl="3" rtl="0">
              <a:spcBef>
                <a:spcPts val="0"/>
              </a:spcBef>
              <a:spcAft>
                <a:spcPts val="0"/>
              </a:spcAft>
              <a:buClr>
                <a:srgbClr val="20124D"/>
              </a:buClr>
              <a:buSzPts val="3000"/>
              <a:buNone/>
              <a:defRPr sz="3000">
                <a:solidFill>
                  <a:srgbClr val="20124D"/>
                </a:solidFill>
              </a:defRPr>
            </a:lvl4pPr>
            <a:lvl5pPr lvl="4" rtl="0">
              <a:spcBef>
                <a:spcPts val="0"/>
              </a:spcBef>
              <a:spcAft>
                <a:spcPts val="0"/>
              </a:spcAft>
              <a:buClr>
                <a:srgbClr val="20124D"/>
              </a:buClr>
              <a:buSzPts val="3000"/>
              <a:buNone/>
              <a:defRPr sz="3000">
                <a:solidFill>
                  <a:srgbClr val="20124D"/>
                </a:solidFill>
              </a:defRPr>
            </a:lvl5pPr>
            <a:lvl6pPr lvl="5" rtl="0">
              <a:spcBef>
                <a:spcPts val="0"/>
              </a:spcBef>
              <a:spcAft>
                <a:spcPts val="0"/>
              </a:spcAft>
              <a:buClr>
                <a:srgbClr val="20124D"/>
              </a:buClr>
              <a:buSzPts val="3000"/>
              <a:buNone/>
              <a:defRPr sz="3000">
                <a:solidFill>
                  <a:srgbClr val="20124D"/>
                </a:solidFill>
              </a:defRPr>
            </a:lvl6pPr>
            <a:lvl7pPr lvl="6" rtl="0">
              <a:spcBef>
                <a:spcPts val="0"/>
              </a:spcBef>
              <a:spcAft>
                <a:spcPts val="0"/>
              </a:spcAft>
              <a:buClr>
                <a:srgbClr val="20124D"/>
              </a:buClr>
              <a:buSzPts val="3000"/>
              <a:buNone/>
              <a:defRPr sz="3000">
                <a:solidFill>
                  <a:srgbClr val="20124D"/>
                </a:solidFill>
              </a:defRPr>
            </a:lvl7pPr>
            <a:lvl8pPr lvl="7" rtl="0">
              <a:spcBef>
                <a:spcPts val="0"/>
              </a:spcBef>
              <a:spcAft>
                <a:spcPts val="0"/>
              </a:spcAft>
              <a:buClr>
                <a:srgbClr val="20124D"/>
              </a:buClr>
              <a:buSzPts val="3000"/>
              <a:buNone/>
              <a:defRPr sz="3000">
                <a:solidFill>
                  <a:srgbClr val="20124D"/>
                </a:solidFill>
              </a:defRPr>
            </a:lvl8pPr>
            <a:lvl9pPr lvl="8" rtl="0">
              <a:spcBef>
                <a:spcPts val="0"/>
              </a:spcBef>
              <a:spcAft>
                <a:spcPts val="0"/>
              </a:spcAft>
              <a:buClr>
                <a:srgbClr val="20124D"/>
              </a:buClr>
              <a:buSzPts val="3000"/>
              <a:buNone/>
              <a:defRPr sz="3000">
                <a:solidFill>
                  <a:srgbClr val="20124D"/>
                </a:solidFill>
              </a:defRPr>
            </a:lvl9pPr>
          </a:lstStyle>
          <a:p>
            <a:r>
              <a:t>xx%</a:t>
            </a:r>
          </a:p>
        </p:txBody>
      </p:sp>
      <p:sp>
        <p:nvSpPr>
          <p:cNvPr id="106" name="Google Shape;106;p13"/>
          <p:cNvSpPr txBox="1"/>
          <p:nvPr>
            <p:ph idx="7" type="subTitle"/>
          </p:nvPr>
        </p:nvSpPr>
        <p:spPr>
          <a:xfrm>
            <a:off x="2014250" y="3069300"/>
            <a:ext cx="2068200" cy="598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107" name="Google Shape;107;p13"/>
          <p:cNvSpPr txBox="1"/>
          <p:nvPr>
            <p:ph idx="8" type="subTitle"/>
          </p:nvPr>
        </p:nvSpPr>
        <p:spPr>
          <a:xfrm>
            <a:off x="2014250" y="3662625"/>
            <a:ext cx="22701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108" name="Google Shape;108;p13"/>
          <p:cNvSpPr txBox="1"/>
          <p:nvPr>
            <p:ph hasCustomPrompt="1" idx="9" type="title"/>
          </p:nvPr>
        </p:nvSpPr>
        <p:spPr>
          <a:xfrm>
            <a:off x="1375088" y="3221700"/>
            <a:ext cx="675900" cy="396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Clr>
                <a:srgbClr val="20124D"/>
              </a:buClr>
              <a:buSzPts val="3000"/>
              <a:buNone/>
              <a:defRPr sz="3000">
                <a:solidFill>
                  <a:srgbClr val="20124D"/>
                </a:solidFill>
              </a:defRPr>
            </a:lvl2pPr>
            <a:lvl3pPr lvl="2" rtl="0">
              <a:spcBef>
                <a:spcPts val="0"/>
              </a:spcBef>
              <a:spcAft>
                <a:spcPts val="0"/>
              </a:spcAft>
              <a:buClr>
                <a:srgbClr val="20124D"/>
              </a:buClr>
              <a:buSzPts val="3000"/>
              <a:buNone/>
              <a:defRPr sz="3000">
                <a:solidFill>
                  <a:srgbClr val="20124D"/>
                </a:solidFill>
              </a:defRPr>
            </a:lvl3pPr>
            <a:lvl4pPr lvl="3" rtl="0">
              <a:spcBef>
                <a:spcPts val="0"/>
              </a:spcBef>
              <a:spcAft>
                <a:spcPts val="0"/>
              </a:spcAft>
              <a:buClr>
                <a:srgbClr val="20124D"/>
              </a:buClr>
              <a:buSzPts val="3000"/>
              <a:buNone/>
              <a:defRPr sz="3000">
                <a:solidFill>
                  <a:srgbClr val="20124D"/>
                </a:solidFill>
              </a:defRPr>
            </a:lvl4pPr>
            <a:lvl5pPr lvl="4" rtl="0">
              <a:spcBef>
                <a:spcPts val="0"/>
              </a:spcBef>
              <a:spcAft>
                <a:spcPts val="0"/>
              </a:spcAft>
              <a:buClr>
                <a:srgbClr val="20124D"/>
              </a:buClr>
              <a:buSzPts val="3000"/>
              <a:buNone/>
              <a:defRPr sz="3000">
                <a:solidFill>
                  <a:srgbClr val="20124D"/>
                </a:solidFill>
              </a:defRPr>
            </a:lvl5pPr>
            <a:lvl6pPr lvl="5" rtl="0">
              <a:spcBef>
                <a:spcPts val="0"/>
              </a:spcBef>
              <a:spcAft>
                <a:spcPts val="0"/>
              </a:spcAft>
              <a:buClr>
                <a:srgbClr val="20124D"/>
              </a:buClr>
              <a:buSzPts val="3000"/>
              <a:buNone/>
              <a:defRPr sz="3000">
                <a:solidFill>
                  <a:srgbClr val="20124D"/>
                </a:solidFill>
              </a:defRPr>
            </a:lvl6pPr>
            <a:lvl7pPr lvl="6" rtl="0">
              <a:spcBef>
                <a:spcPts val="0"/>
              </a:spcBef>
              <a:spcAft>
                <a:spcPts val="0"/>
              </a:spcAft>
              <a:buClr>
                <a:srgbClr val="20124D"/>
              </a:buClr>
              <a:buSzPts val="3000"/>
              <a:buNone/>
              <a:defRPr sz="3000">
                <a:solidFill>
                  <a:srgbClr val="20124D"/>
                </a:solidFill>
              </a:defRPr>
            </a:lvl7pPr>
            <a:lvl8pPr lvl="7" rtl="0">
              <a:spcBef>
                <a:spcPts val="0"/>
              </a:spcBef>
              <a:spcAft>
                <a:spcPts val="0"/>
              </a:spcAft>
              <a:buClr>
                <a:srgbClr val="20124D"/>
              </a:buClr>
              <a:buSzPts val="3000"/>
              <a:buNone/>
              <a:defRPr sz="3000">
                <a:solidFill>
                  <a:srgbClr val="20124D"/>
                </a:solidFill>
              </a:defRPr>
            </a:lvl8pPr>
            <a:lvl9pPr lvl="8" rtl="0">
              <a:spcBef>
                <a:spcPts val="0"/>
              </a:spcBef>
              <a:spcAft>
                <a:spcPts val="0"/>
              </a:spcAft>
              <a:buClr>
                <a:srgbClr val="20124D"/>
              </a:buClr>
              <a:buSzPts val="3000"/>
              <a:buNone/>
              <a:defRPr sz="3000">
                <a:solidFill>
                  <a:srgbClr val="20124D"/>
                </a:solidFill>
              </a:defRPr>
            </a:lvl9pPr>
          </a:lstStyle>
          <a:p>
            <a:r>
              <a:t>xx%</a:t>
            </a:r>
          </a:p>
        </p:txBody>
      </p:sp>
      <p:sp>
        <p:nvSpPr>
          <p:cNvPr id="109" name="Google Shape;109;p13"/>
          <p:cNvSpPr txBox="1"/>
          <p:nvPr>
            <p:ph idx="13" type="subTitle"/>
          </p:nvPr>
        </p:nvSpPr>
        <p:spPr>
          <a:xfrm>
            <a:off x="5722200" y="3069300"/>
            <a:ext cx="2068200" cy="598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110" name="Google Shape;110;p13"/>
          <p:cNvSpPr txBox="1"/>
          <p:nvPr>
            <p:ph idx="14" type="subTitle"/>
          </p:nvPr>
        </p:nvSpPr>
        <p:spPr>
          <a:xfrm>
            <a:off x="5722200" y="3662625"/>
            <a:ext cx="22701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111" name="Google Shape;111;p13"/>
          <p:cNvSpPr txBox="1"/>
          <p:nvPr>
            <p:ph hasCustomPrompt="1" idx="15" type="title"/>
          </p:nvPr>
        </p:nvSpPr>
        <p:spPr>
          <a:xfrm>
            <a:off x="5081288" y="3221700"/>
            <a:ext cx="675900" cy="396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Clr>
                <a:srgbClr val="20124D"/>
              </a:buClr>
              <a:buSzPts val="3000"/>
              <a:buNone/>
              <a:defRPr sz="3000">
                <a:solidFill>
                  <a:srgbClr val="20124D"/>
                </a:solidFill>
              </a:defRPr>
            </a:lvl2pPr>
            <a:lvl3pPr lvl="2" rtl="0">
              <a:spcBef>
                <a:spcPts val="0"/>
              </a:spcBef>
              <a:spcAft>
                <a:spcPts val="0"/>
              </a:spcAft>
              <a:buClr>
                <a:srgbClr val="20124D"/>
              </a:buClr>
              <a:buSzPts val="3000"/>
              <a:buNone/>
              <a:defRPr sz="3000">
                <a:solidFill>
                  <a:srgbClr val="20124D"/>
                </a:solidFill>
              </a:defRPr>
            </a:lvl3pPr>
            <a:lvl4pPr lvl="3" rtl="0">
              <a:spcBef>
                <a:spcPts val="0"/>
              </a:spcBef>
              <a:spcAft>
                <a:spcPts val="0"/>
              </a:spcAft>
              <a:buClr>
                <a:srgbClr val="20124D"/>
              </a:buClr>
              <a:buSzPts val="3000"/>
              <a:buNone/>
              <a:defRPr sz="3000">
                <a:solidFill>
                  <a:srgbClr val="20124D"/>
                </a:solidFill>
              </a:defRPr>
            </a:lvl4pPr>
            <a:lvl5pPr lvl="4" rtl="0">
              <a:spcBef>
                <a:spcPts val="0"/>
              </a:spcBef>
              <a:spcAft>
                <a:spcPts val="0"/>
              </a:spcAft>
              <a:buClr>
                <a:srgbClr val="20124D"/>
              </a:buClr>
              <a:buSzPts val="3000"/>
              <a:buNone/>
              <a:defRPr sz="3000">
                <a:solidFill>
                  <a:srgbClr val="20124D"/>
                </a:solidFill>
              </a:defRPr>
            </a:lvl5pPr>
            <a:lvl6pPr lvl="5" rtl="0">
              <a:spcBef>
                <a:spcPts val="0"/>
              </a:spcBef>
              <a:spcAft>
                <a:spcPts val="0"/>
              </a:spcAft>
              <a:buClr>
                <a:srgbClr val="20124D"/>
              </a:buClr>
              <a:buSzPts val="3000"/>
              <a:buNone/>
              <a:defRPr sz="3000">
                <a:solidFill>
                  <a:srgbClr val="20124D"/>
                </a:solidFill>
              </a:defRPr>
            </a:lvl6pPr>
            <a:lvl7pPr lvl="6" rtl="0">
              <a:spcBef>
                <a:spcPts val="0"/>
              </a:spcBef>
              <a:spcAft>
                <a:spcPts val="0"/>
              </a:spcAft>
              <a:buClr>
                <a:srgbClr val="20124D"/>
              </a:buClr>
              <a:buSzPts val="3000"/>
              <a:buNone/>
              <a:defRPr sz="3000">
                <a:solidFill>
                  <a:srgbClr val="20124D"/>
                </a:solidFill>
              </a:defRPr>
            </a:lvl7pPr>
            <a:lvl8pPr lvl="7" rtl="0">
              <a:spcBef>
                <a:spcPts val="0"/>
              </a:spcBef>
              <a:spcAft>
                <a:spcPts val="0"/>
              </a:spcAft>
              <a:buClr>
                <a:srgbClr val="20124D"/>
              </a:buClr>
              <a:buSzPts val="3000"/>
              <a:buNone/>
              <a:defRPr sz="3000">
                <a:solidFill>
                  <a:srgbClr val="20124D"/>
                </a:solidFill>
              </a:defRPr>
            </a:lvl8pPr>
            <a:lvl9pPr lvl="8" rtl="0">
              <a:spcBef>
                <a:spcPts val="0"/>
              </a:spcBef>
              <a:spcAft>
                <a:spcPts val="0"/>
              </a:spcAft>
              <a:buClr>
                <a:srgbClr val="20124D"/>
              </a:buClr>
              <a:buSzPts val="3000"/>
              <a:buNone/>
              <a:defRPr sz="3000">
                <a:solidFill>
                  <a:srgbClr val="20124D"/>
                </a:solidFill>
              </a:defRPr>
            </a:lvl9pPr>
          </a:lstStyle>
          <a:p>
            <a:r>
              <a:t>xx%</a:t>
            </a:r>
          </a:p>
        </p:txBody>
      </p:sp>
      <p:sp>
        <p:nvSpPr>
          <p:cNvPr id="112" name="Google Shape;112;p13"/>
          <p:cNvSpPr/>
          <p:nvPr/>
        </p:nvSpPr>
        <p:spPr>
          <a:xfrm flipH="1" rot="8869443">
            <a:off x="-765423" y="-118770"/>
            <a:ext cx="1853973" cy="1021473"/>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rot="486435">
            <a:off x="40098" y="8976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flipH="1" rot="9769112">
            <a:off x="7940997" y="4253962"/>
            <a:ext cx="1614776" cy="1027938"/>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rot="9770985">
            <a:off x="8389335" y="4049774"/>
            <a:ext cx="372357" cy="372357"/>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flipH="1" rot="8116857">
            <a:off x="7951857" y="4212530"/>
            <a:ext cx="1695627" cy="1079357"/>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117" name="Shape 117"/>
        <p:cNvGrpSpPr/>
        <p:nvPr/>
      </p:nvGrpSpPr>
      <p:grpSpPr>
        <a:xfrm>
          <a:off x="0" y="0"/>
          <a:ext cx="0" cy="0"/>
          <a:chOff x="0" y="0"/>
          <a:chExt cx="0" cy="0"/>
        </a:xfrm>
      </p:grpSpPr>
      <p:sp>
        <p:nvSpPr>
          <p:cNvPr id="118" name="Google Shape;118;p14"/>
          <p:cNvSpPr txBox="1"/>
          <p:nvPr>
            <p:ph type="ctrTitle"/>
          </p:nvPr>
        </p:nvSpPr>
        <p:spPr>
          <a:xfrm>
            <a:off x="720000" y="424475"/>
            <a:ext cx="2404200" cy="880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9" name="Google Shape;119;p14"/>
          <p:cNvSpPr txBox="1"/>
          <p:nvPr>
            <p:ph idx="1" type="subTitle"/>
          </p:nvPr>
        </p:nvSpPr>
        <p:spPr>
          <a:xfrm>
            <a:off x="729125" y="1380725"/>
            <a:ext cx="3872400" cy="1359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Lato"/>
                <a:ea typeface="Lato"/>
                <a:cs typeface="Lato"/>
                <a:sym typeface="Lato"/>
              </a:defRPr>
            </a:lvl1pPr>
            <a:lvl2pPr lvl="1" rtl="0">
              <a:spcBef>
                <a:spcPts val="1600"/>
              </a:spcBef>
              <a:spcAft>
                <a:spcPts val="0"/>
              </a:spcAft>
              <a:buNone/>
              <a:defRPr sz="1600">
                <a:latin typeface="Lato"/>
                <a:ea typeface="Lato"/>
                <a:cs typeface="Lato"/>
                <a:sym typeface="Lato"/>
              </a:defRPr>
            </a:lvl2pPr>
            <a:lvl3pPr lvl="2" rtl="0">
              <a:spcBef>
                <a:spcPts val="1600"/>
              </a:spcBef>
              <a:spcAft>
                <a:spcPts val="0"/>
              </a:spcAft>
              <a:buNone/>
              <a:defRPr sz="1600">
                <a:latin typeface="Lato"/>
                <a:ea typeface="Lato"/>
                <a:cs typeface="Lato"/>
                <a:sym typeface="Lato"/>
              </a:defRPr>
            </a:lvl3pPr>
            <a:lvl4pPr lvl="3" rtl="0">
              <a:spcBef>
                <a:spcPts val="1600"/>
              </a:spcBef>
              <a:spcAft>
                <a:spcPts val="0"/>
              </a:spcAft>
              <a:buNone/>
              <a:defRPr sz="1600">
                <a:latin typeface="Lato"/>
                <a:ea typeface="Lato"/>
                <a:cs typeface="Lato"/>
                <a:sym typeface="Lato"/>
              </a:defRPr>
            </a:lvl4pPr>
            <a:lvl5pPr lvl="4" rtl="0">
              <a:spcBef>
                <a:spcPts val="1600"/>
              </a:spcBef>
              <a:spcAft>
                <a:spcPts val="0"/>
              </a:spcAft>
              <a:buNone/>
              <a:defRPr sz="1600">
                <a:latin typeface="Lato"/>
                <a:ea typeface="Lato"/>
                <a:cs typeface="Lato"/>
                <a:sym typeface="Lato"/>
              </a:defRPr>
            </a:lvl5pPr>
            <a:lvl6pPr lvl="5" rtl="0">
              <a:spcBef>
                <a:spcPts val="1600"/>
              </a:spcBef>
              <a:spcAft>
                <a:spcPts val="0"/>
              </a:spcAft>
              <a:buNone/>
              <a:defRPr sz="1600">
                <a:latin typeface="Lato"/>
                <a:ea typeface="Lato"/>
                <a:cs typeface="Lato"/>
                <a:sym typeface="Lato"/>
              </a:defRPr>
            </a:lvl6pPr>
            <a:lvl7pPr lvl="6" rtl="0">
              <a:spcBef>
                <a:spcPts val="1600"/>
              </a:spcBef>
              <a:spcAft>
                <a:spcPts val="0"/>
              </a:spcAft>
              <a:buNone/>
              <a:defRPr sz="1600">
                <a:latin typeface="Lato"/>
                <a:ea typeface="Lato"/>
                <a:cs typeface="Lato"/>
                <a:sym typeface="Lato"/>
              </a:defRPr>
            </a:lvl7pPr>
            <a:lvl8pPr lvl="7" rtl="0">
              <a:spcBef>
                <a:spcPts val="1600"/>
              </a:spcBef>
              <a:spcAft>
                <a:spcPts val="0"/>
              </a:spcAft>
              <a:buNone/>
              <a:defRPr sz="1600">
                <a:latin typeface="Lato"/>
                <a:ea typeface="Lato"/>
                <a:cs typeface="Lato"/>
                <a:sym typeface="Lato"/>
              </a:defRPr>
            </a:lvl8pPr>
            <a:lvl9pPr lvl="8" rtl="0">
              <a:spcBef>
                <a:spcPts val="1600"/>
              </a:spcBef>
              <a:spcAft>
                <a:spcPts val="1600"/>
              </a:spcAft>
              <a:buNone/>
              <a:defRPr sz="1600">
                <a:latin typeface="Lato"/>
                <a:ea typeface="Lato"/>
                <a:cs typeface="Lato"/>
                <a:sym typeface="Lato"/>
              </a:defRPr>
            </a:lvl9pPr>
          </a:lstStyle>
          <a:p/>
        </p:txBody>
      </p:sp>
      <p:sp>
        <p:nvSpPr>
          <p:cNvPr id="120" name="Google Shape;120;p14"/>
          <p:cNvSpPr/>
          <p:nvPr/>
        </p:nvSpPr>
        <p:spPr>
          <a:xfrm rot="8565215">
            <a:off x="4363910" y="770556"/>
            <a:ext cx="6444369" cy="470041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4"/>
          <p:cNvSpPr/>
          <p:nvPr/>
        </p:nvSpPr>
        <p:spPr>
          <a:xfrm rot="8353851">
            <a:off x="4393801" y="600785"/>
            <a:ext cx="6443273" cy="469995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4"/>
          <p:cNvSpPr txBox="1"/>
          <p:nvPr/>
        </p:nvSpPr>
        <p:spPr>
          <a:xfrm>
            <a:off x="720000" y="3200025"/>
            <a:ext cx="2996400" cy="65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a:solidFill>
                  <a:srgbClr val="20124D"/>
                </a:solidFill>
                <a:latin typeface="Lato"/>
                <a:ea typeface="Lato"/>
                <a:cs typeface="Lato"/>
                <a:sym typeface="Lato"/>
              </a:rPr>
              <a:t>CREDITS: This presentation template was created by </a:t>
            </a:r>
            <a:r>
              <a:rPr b="1" lang="en-US" sz="1100">
                <a:solidFill>
                  <a:srgbClr val="20124D"/>
                </a:solidFill>
                <a:uFill>
                  <a:noFill/>
                </a:uFill>
                <a:latin typeface="Lato"/>
                <a:ea typeface="Lato"/>
                <a:cs typeface="Lato"/>
                <a:sym typeface="Lato"/>
                <a:hlinkClick r:id="rId2">
                  <a:extLst>
                    <a:ext uri="{A12FA001-AC4F-418D-AE19-62706E023703}">
                      <ahyp:hlinkClr val="tx"/>
                    </a:ext>
                  </a:extLst>
                </a:hlinkClick>
              </a:rPr>
              <a:t>Slidesgo</a:t>
            </a:r>
            <a:r>
              <a:rPr lang="en-US" sz="1100">
                <a:solidFill>
                  <a:srgbClr val="20124D"/>
                </a:solidFill>
                <a:latin typeface="Lato"/>
                <a:ea typeface="Lato"/>
                <a:cs typeface="Lato"/>
                <a:sym typeface="Lato"/>
              </a:rPr>
              <a:t>, including icons by </a:t>
            </a:r>
            <a:r>
              <a:rPr b="1" lang="en-US" sz="1100">
                <a:solidFill>
                  <a:srgbClr val="20124D"/>
                </a:solidFill>
                <a:uFill>
                  <a:noFill/>
                </a:uFill>
                <a:latin typeface="Lato"/>
                <a:ea typeface="Lato"/>
                <a:cs typeface="Lato"/>
                <a:sym typeface="Lato"/>
                <a:hlinkClick r:id="rId3">
                  <a:extLst>
                    <a:ext uri="{A12FA001-AC4F-418D-AE19-62706E023703}">
                      <ahyp:hlinkClr val="tx"/>
                    </a:ext>
                  </a:extLst>
                </a:hlinkClick>
              </a:rPr>
              <a:t>Flaticon</a:t>
            </a:r>
            <a:r>
              <a:rPr lang="en-US" sz="1100">
                <a:solidFill>
                  <a:srgbClr val="20124D"/>
                </a:solidFill>
                <a:latin typeface="Lato"/>
                <a:ea typeface="Lato"/>
                <a:cs typeface="Lato"/>
                <a:sym typeface="Lato"/>
              </a:rPr>
              <a:t>, infographics &amp; images by </a:t>
            </a:r>
            <a:r>
              <a:rPr b="1" lang="en-US" sz="1100">
                <a:solidFill>
                  <a:srgbClr val="20124D"/>
                </a:solidFill>
                <a:uFill>
                  <a:noFill/>
                </a:uFill>
                <a:latin typeface="Lato"/>
                <a:ea typeface="Lato"/>
                <a:cs typeface="Lato"/>
                <a:sym typeface="Lato"/>
                <a:hlinkClick r:id="rId4">
                  <a:extLst>
                    <a:ext uri="{A12FA001-AC4F-418D-AE19-62706E023703}">
                      <ahyp:hlinkClr val="tx"/>
                    </a:ext>
                  </a:extLst>
                </a:hlinkClick>
              </a:rPr>
              <a:t>Freepik</a:t>
            </a:r>
            <a:endParaRPr b="1" sz="1100">
              <a:solidFill>
                <a:srgbClr val="20124D"/>
              </a:solidFill>
              <a:latin typeface="Lato"/>
              <a:ea typeface="Lato"/>
              <a:cs typeface="Lato"/>
              <a:sym typeface="Lato"/>
            </a:endParaRPr>
          </a:p>
        </p:txBody>
      </p:sp>
      <p:sp>
        <p:nvSpPr>
          <p:cNvPr id="123" name="Google Shape;123;p14"/>
          <p:cNvSpPr/>
          <p:nvPr/>
        </p:nvSpPr>
        <p:spPr>
          <a:xfrm flipH="1" rot="-7317474">
            <a:off x="-605083" y="4324261"/>
            <a:ext cx="1704658" cy="1084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4"/>
          <p:cNvSpPr/>
          <p:nvPr/>
        </p:nvSpPr>
        <p:spPr>
          <a:xfrm rot="-7313646">
            <a:off x="547153" y="4350463"/>
            <a:ext cx="392921" cy="392921"/>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4"/>
          <p:cNvSpPr/>
          <p:nvPr/>
        </p:nvSpPr>
        <p:spPr>
          <a:xfrm flipH="1" rot="-8969548">
            <a:off x="-617830" y="4344952"/>
            <a:ext cx="1789692" cy="11393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CUSTOM_2">
    <p:spTree>
      <p:nvGrpSpPr>
        <p:cNvPr id="126" name="Shape 126"/>
        <p:cNvGrpSpPr/>
        <p:nvPr/>
      </p:nvGrpSpPr>
      <p:grpSpPr>
        <a:xfrm>
          <a:off x="0" y="0"/>
          <a:ext cx="0" cy="0"/>
          <a:chOff x="0" y="0"/>
          <a:chExt cx="0" cy="0"/>
        </a:xfrm>
      </p:grpSpPr>
      <p:sp>
        <p:nvSpPr>
          <p:cNvPr id="127" name="Google Shape;127;p15"/>
          <p:cNvSpPr txBox="1"/>
          <p:nvPr>
            <p:ph type="title"/>
          </p:nvPr>
        </p:nvSpPr>
        <p:spPr>
          <a:xfrm>
            <a:off x="1687375" y="392900"/>
            <a:ext cx="5769300" cy="51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2800"/>
              <a:buNone/>
              <a:defRPr>
                <a:latin typeface="Oswald"/>
                <a:ea typeface="Oswald"/>
                <a:cs typeface="Oswald"/>
                <a:sym typeface="Oswald"/>
              </a:defRPr>
            </a:lvl2pPr>
            <a:lvl3pPr lvl="2" rtl="0" algn="ctr">
              <a:spcBef>
                <a:spcPts val="0"/>
              </a:spcBef>
              <a:spcAft>
                <a:spcPts val="0"/>
              </a:spcAft>
              <a:buSzPts val="2800"/>
              <a:buNone/>
              <a:defRPr>
                <a:latin typeface="Oswald"/>
                <a:ea typeface="Oswald"/>
                <a:cs typeface="Oswald"/>
                <a:sym typeface="Oswald"/>
              </a:defRPr>
            </a:lvl3pPr>
            <a:lvl4pPr lvl="3" rtl="0" algn="ctr">
              <a:spcBef>
                <a:spcPts val="0"/>
              </a:spcBef>
              <a:spcAft>
                <a:spcPts val="0"/>
              </a:spcAft>
              <a:buSzPts val="2800"/>
              <a:buNone/>
              <a:defRPr>
                <a:latin typeface="Oswald"/>
                <a:ea typeface="Oswald"/>
                <a:cs typeface="Oswald"/>
                <a:sym typeface="Oswald"/>
              </a:defRPr>
            </a:lvl4pPr>
            <a:lvl5pPr lvl="4" rtl="0" algn="ctr">
              <a:spcBef>
                <a:spcPts val="0"/>
              </a:spcBef>
              <a:spcAft>
                <a:spcPts val="0"/>
              </a:spcAft>
              <a:buSzPts val="2800"/>
              <a:buNone/>
              <a:defRPr>
                <a:latin typeface="Oswald"/>
                <a:ea typeface="Oswald"/>
                <a:cs typeface="Oswald"/>
                <a:sym typeface="Oswald"/>
              </a:defRPr>
            </a:lvl5pPr>
            <a:lvl6pPr lvl="5" rtl="0" algn="ctr">
              <a:spcBef>
                <a:spcPts val="0"/>
              </a:spcBef>
              <a:spcAft>
                <a:spcPts val="0"/>
              </a:spcAft>
              <a:buSzPts val="2800"/>
              <a:buNone/>
              <a:defRPr>
                <a:latin typeface="Oswald"/>
                <a:ea typeface="Oswald"/>
                <a:cs typeface="Oswald"/>
                <a:sym typeface="Oswald"/>
              </a:defRPr>
            </a:lvl6pPr>
            <a:lvl7pPr lvl="6" rtl="0" algn="ctr">
              <a:spcBef>
                <a:spcPts val="0"/>
              </a:spcBef>
              <a:spcAft>
                <a:spcPts val="0"/>
              </a:spcAft>
              <a:buSzPts val="2800"/>
              <a:buNone/>
              <a:defRPr>
                <a:latin typeface="Oswald"/>
                <a:ea typeface="Oswald"/>
                <a:cs typeface="Oswald"/>
                <a:sym typeface="Oswald"/>
              </a:defRPr>
            </a:lvl7pPr>
            <a:lvl8pPr lvl="7" rtl="0" algn="ctr">
              <a:spcBef>
                <a:spcPts val="0"/>
              </a:spcBef>
              <a:spcAft>
                <a:spcPts val="0"/>
              </a:spcAft>
              <a:buSzPts val="2800"/>
              <a:buNone/>
              <a:defRPr>
                <a:latin typeface="Oswald"/>
                <a:ea typeface="Oswald"/>
                <a:cs typeface="Oswald"/>
                <a:sym typeface="Oswald"/>
              </a:defRPr>
            </a:lvl8pPr>
            <a:lvl9pPr lvl="8" rtl="0" algn="ctr">
              <a:spcBef>
                <a:spcPts val="0"/>
              </a:spcBef>
              <a:spcAft>
                <a:spcPts val="0"/>
              </a:spcAft>
              <a:buSzPts val="2800"/>
              <a:buNone/>
              <a:defRPr>
                <a:latin typeface="Oswald"/>
                <a:ea typeface="Oswald"/>
                <a:cs typeface="Oswald"/>
                <a:sym typeface="Oswald"/>
              </a:defRPr>
            </a:lvl9pPr>
          </a:lstStyle>
          <a:p/>
        </p:txBody>
      </p:sp>
      <p:sp>
        <p:nvSpPr>
          <p:cNvPr id="128" name="Google Shape;128;p15"/>
          <p:cNvSpPr txBox="1"/>
          <p:nvPr>
            <p:ph idx="1" type="subTitle"/>
          </p:nvPr>
        </p:nvSpPr>
        <p:spPr>
          <a:xfrm>
            <a:off x="1126809" y="2622338"/>
            <a:ext cx="1685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rgbClr val="F6B26B"/>
                </a:solidFill>
              </a:defRPr>
            </a:lvl1pPr>
            <a:lvl2pPr lvl="1" rtl="0" algn="ctr">
              <a:spcBef>
                <a:spcPts val="1600"/>
              </a:spcBef>
              <a:spcAft>
                <a:spcPts val="0"/>
              </a:spcAft>
              <a:buNone/>
              <a:defRPr b="1" sz="1800">
                <a:solidFill>
                  <a:srgbClr val="F6B26B"/>
                </a:solidFill>
              </a:defRPr>
            </a:lvl2pPr>
            <a:lvl3pPr lvl="2" rtl="0" algn="ctr">
              <a:spcBef>
                <a:spcPts val="1600"/>
              </a:spcBef>
              <a:spcAft>
                <a:spcPts val="0"/>
              </a:spcAft>
              <a:buNone/>
              <a:defRPr b="1" sz="1800">
                <a:solidFill>
                  <a:srgbClr val="F6B26B"/>
                </a:solidFill>
              </a:defRPr>
            </a:lvl3pPr>
            <a:lvl4pPr lvl="3" rtl="0" algn="ctr">
              <a:spcBef>
                <a:spcPts val="1600"/>
              </a:spcBef>
              <a:spcAft>
                <a:spcPts val="0"/>
              </a:spcAft>
              <a:buNone/>
              <a:defRPr b="1" sz="1800">
                <a:solidFill>
                  <a:srgbClr val="F6B26B"/>
                </a:solidFill>
              </a:defRPr>
            </a:lvl4pPr>
            <a:lvl5pPr lvl="4" rtl="0" algn="ctr">
              <a:spcBef>
                <a:spcPts val="1600"/>
              </a:spcBef>
              <a:spcAft>
                <a:spcPts val="0"/>
              </a:spcAft>
              <a:buNone/>
              <a:defRPr b="1" sz="1800">
                <a:solidFill>
                  <a:srgbClr val="F6B26B"/>
                </a:solidFill>
              </a:defRPr>
            </a:lvl5pPr>
            <a:lvl6pPr lvl="5" rtl="0" algn="ctr">
              <a:spcBef>
                <a:spcPts val="1600"/>
              </a:spcBef>
              <a:spcAft>
                <a:spcPts val="0"/>
              </a:spcAft>
              <a:buNone/>
              <a:defRPr b="1" sz="1800">
                <a:solidFill>
                  <a:srgbClr val="F6B26B"/>
                </a:solidFill>
              </a:defRPr>
            </a:lvl6pPr>
            <a:lvl7pPr lvl="6" rtl="0" algn="ctr">
              <a:spcBef>
                <a:spcPts val="1600"/>
              </a:spcBef>
              <a:spcAft>
                <a:spcPts val="0"/>
              </a:spcAft>
              <a:buNone/>
              <a:defRPr b="1" sz="1800">
                <a:solidFill>
                  <a:srgbClr val="F6B26B"/>
                </a:solidFill>
              </a:defRPr>
            </a:lvl7pPr>
            <a:lvl8pPr lvl="7" rtl="0" algn="ctr">
              <a:spcBef>
                <a:spcPts val="1600"/>
              </a:spcBef>
              <a:spcAft>
                <a:spcPts val="0"/>
              </a:spcAft>
              <a:buNone/>
              <a:defRPr b="1" sz="1800">
                <a:solidFill>
                  <a:srgbClr val="F6B26B"/>
                </a:solidFill>
              </a:defRPr>
            </a:lvl8pPr>
            <a:lvl9pPr lvl="8" rtl="0" algn="ctr">
              <a:spcBef>
                <a:spcPts val="1600"/>
              </a:spcBef>
              <a:spcAft>
                <a:spcPts val="1600"/>
              </a:spcAft>
              <a:buNone/>
              <a:defRPr b="1" sz="1800">
                <a:solidFill>
                  <a:srgbClr val="F6B26B"/>
                </a:solidFill>
              </a:defRPr>
            </a:lvl9pPr>
          </a:lstStyle>
          <a:p/>
        </p:txBody>
      </p:sp>
      <p:sp>
        <p:nvSpPr>
          <p:cNvPr id="129" name="Google Shape;129;p15"/>
          <p:cNvSpPr txBox="1"/>
          <p:nvPr>
            <p:ph idx="2" type="subTitle"/>
          </p:nvPr>
        </p:nvSpPr>
        <p:spPr>
          <a:xfrm>
            <a:off x="990625" y="2923087"/>
            <a:ext cx="1957200" cy="953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30" name="Google Shape;130;p15"/>
          <p:cNvSpPr txBox="1"/>
          <p:nvPr>
            <p:ph idx="3" type="subTitle"/>
          </p:nvPr>
        </p:nvSpPr>
        <p:spPr>
          <a:xfrm>
            <a:off x="3729459" y="2622338"/>
            <a:ext cx="1685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rgbClr val="F6B26B"/>
                </a:solidFill>
              </a:defRPr>
            </a:lvl1pPr>
            <a:lvl2pPr lvl="1" rtl="0" algn="ctr">
              <a:spcBef>
                <a:spcPts val="1600"/>
              </a:spcBef>
              <a:spcAft>
                <a:spcPts val="0"/>
              </a:spcAft>
              <a:buNone/>
              <a:defRPr b="1" sz="1800">
                <a:solidFill>
                  <a:srgbClr val="F6B26B"/>
                </a:solidFill>
              </a:defRPr>
            </a:lvl2pPr>
            <a:lvl3pPr lvl="2" rtl="0" algn="ctr">
              <a:spcBef>
                <a:spcPts val="1600"/>
              </a:spcBef>
              <a:spcAft>
                <a:spcPts val="0"/>
              </a:spcAft>
              <a:buNone/>
              <a:defRPr b="1" sz="1800">
                <a:solidFill>
                  <a:srgbClr val="F6B26B"/>
                </a:solidFill>
              </a:defRPr>
            </a:lvl3pPr>
            <a:lvl4pPr lvl="3" rtl="0" algn="ctr">
              <a:spcBef>
                <a:spcPts val="1600"/>
              </a:spcBef>
              <a:spcAft>
                <a:spcPts val="0"/>
              </a:spcAft>
              <a:buNone/>
              <a:defRPr b="1" sz="1800">
                <a:solidFill>
                  <a:srgbClr val="F6B26B"/>
                </a:solidFill>
              </a:defRPr>
            </a:lvl4pPr>
            <a:lvl5pPr lvl="4" rtl="0" algn="ctr">
              <a:spcBef>
                <a:spcPts val="1600"/>
              </a:spcBef>
              <a:spcAft>
                <a:spcPts val="0"/>
              </a:spcAft>
              <a:buNone/>
              <a:defRPr b="1" sz="1800">
                <a:solidFill>
                  <a:srgbClr val="F6B26B"/>
                </a:solidFill>
              </a:defRPr>
            </a:lvl5pPr>
            <a:lvl6pPr lvl="5" rtl="0" algn="ctr">
              <a:spcBef>
                <a:spcPts val="1600"/>
              </a:spcBef>
              <a:spcAft>
                <a:spcPts val="0"/>
              </a:spcAft>
              <a:buNone/>
              <a:defRPr b="1" sz="1800">
                <a:solidFill>
                  <a:srgbClr val="F6B26B"/>
                </a:solidFill>
              </a:defRPr>
            </a:lvl6pPr>
            <a:lvl7pPr lvl="6" rtl="0" algn="ctr">
              <a:spcBef>
                <a:spcPts val="1600"/>
              </a:spcBef>
              <a:spcAft>
                <a:spcPts val="0"/>
              </a:spcAft>
              <a:buNone/>
              <a:defRPr b="1" sz="1800">
                <a:solidFill>
                  <a:srgbClr val="F6B26B"/>
                </a:solidFill>
              </a:defRPr>
            </a:lvl7pPr>
            <a:lvl8pPr lvl="7" rtl="0" algn="ctr">
              <a:spcBef>
                <a:spcPts val="1600"/>
              </a:spcBef>
              <a:spcAft>
                <a:spcPts val="0"/>
              </a:spcAft>
              <a:buNone/>
              <a:defRPr b="1" sz="1800">
                <a:solidFill>
                  <a:srgbClr val="F6B26B"/>
                </a:solidFill>
              </a:defRPr>
            </a:lvl8pPr>
            <a:lvl9pPr lvl="8" rtl="0" algn="ctr">
              <a:spcBef>
                <a:spcPts val="1600"/>
              </a:spcBef>
              <a:spcAft>
                <a:spcPts val="1600"/>
              </a:spcAft>
              <a:buNone/>
              <a:defRPr b="1" sz="1800">
                <a:solidFill>
                  <a:srgbClr val="F6B26B"/>
                </a:solidFill>
              </a:defRPr>
            </a:lvl9pPr>
          </a:lstStyle>
          <a:p/>
        </p:txBody>
      </p:sp>
      <p:sp>
        <p:nvSpPr>
          <p:cNvPr id="131" name="Google Shape;131;p15"/>
          <p:cNvSpPr txBox="1"/>
          <p:nvPr>
            <p:ph idx="4" type="subTitle"/>
          </p:nvPr>
        </p:nvSpPr>
        <p:spPr>
          <a:xfrm>
            <a:off x="3593400" y="2923087"/>
            <a:ext cx="1957200" cy="953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32" name="Google Shape;132;p15"/>
          <p:cNvSpPr txBox="1"/>
          <p:nvPr>
            <p:ph idx="5" type="subTitle"/>
          </p:nvPr>
        </p:nvSpPr>
        <p:spPr>
          <a:xfrm>
            <a:off x="6332109" y="2622338"/>
            <a:ext cx="1685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rgbClr val="F6B26B"/>
                </a:solidFill>
              </a:defRPr>
            </a:lvl1pPr>
            <a:lvl2pPr lvl="1" rtl="0" algn="ctr">
              <a:spcBef>
                <a:spcPts val="1600"/>
              </a:spcBef>
              <a:spcAft>
                <a:spcPts val="0"/>
              </a:spcAft>
              <a:buNone/>
              <a:defRPr b="1" sz="1800">
                <a:solidFill>
                  <a:srgbClr val="F6B26B"/>
                </a:solidFill>
              </a:defRPr>
            </a:lvl2pPr>
            <a:lvl3pPr lvl="2" rtl="0" algn="ctr">
              <a:spcBef>
                <a:spcPts val="1600"/>
              </a:spcBef>
              <a:spcAft>
                <a:spcPts val="0"/>
              </a:spcAft>
              <a:buNone/>
              <a:defRPr b="1" sz="1800">
                <a:solidFill>
                  <a:srgbClr val="F6B26B"/>
                </a:solidFill>
              </a:defRPr>
            </a:lvl3pPr>
            <a:lvl4pPr lvl="3" rtl="0" algn="ctr">
              <a:spcBef>
                <a:spcPts val="1600"/>
              </a:spcBef>
              <a:spcAft>
                <a:spcPts val="0"/>
              </a:spcAft>
              <a:buNone/>
              <a:defRPr b="1" sz="1800">
                <a:solidFill>
                  <a:srgbClr val="F6B26B"/>
                </a:solidFill>
              </a:defRPr>
            </a:lvl4pPr>
            <a:lvl5pPr lvl="4" rtl="0" algn="ctr">
              <a:spcBef>
                <a:spcPts val="1600"/>
              </a:spcBef>
              <a:spcAft>
                <a:spcPts val="0"/>
              </a:spcAft>
              <a:buNone/>
              <a:defRPr b="1" sz="1800">
                <a:solidFill>
                  <a:srgbClr val="F6B26B"/>
                </a:solidFill>
              </a:defRPr>
            </a:lvl5pPr>
            <a:lvl6pPr lvl="5" rtl="0" algn="ctr">
              <a:spcBef>
                <a:spcPts val="1600"/>
              </a:spcBef>
              <a:spcAft>
                <a:spcPts val="0"/>
              </a:spcAft>
              <a:buNone/>
              <a:defRPr b="1" sz="1800">
                <a:solidFill>
                  <a:srgbClr val="F6B26B"/>
                </a:solidFill>
              </a:defRPr>
            </a:lvl6pPr>
            <a:lvl7pPr lvl="6" rtl="0" algn="ctr">
              <a:spcBef>
                <a:spcPts val="1600"/>
              </a:spcBef>
              <a:spcAft>
                <a:spcPts val="0"/>
              </a:spcAft>
              <a:buNone/>
              <a:defRPr b="1" sz="1800">
                <a:solidFill>
                  <a:srgbClr val="F6B26B"/>
                </a:solidFill>
              </a:defRPr>
            </a:lvl7pPr>
            <a:lvl8pPr lvl="7" rtl="0" algn="ctr">
              <a:spcBef>
                <a:spcPts val="1600"/>
              </a:spcBef>
              <a:spcAft>
                <a:spcPts val="0"/>
              </a:spcAft>
              <a:buNone/>
              <a:defRPr b="1" sz="1800">
                <a:solidFill>
                  <a:srgbClr val="F6B26B"/>
                </a:solidFill>
              </a:defRPr>
            </a:lvl8pPr>
            <a:lvl9pPr lvl="8" rtl="0" algn="ctr">
              <a:spcBef>
                <a:spcPts val="1600"/>
              </a:spcBef>
              <a:spcAft>
                <a:spcPts val="1600"/>
              </a:spcAft>
              <a:buNone/>
              <a:defRPr b="1" sz="1800">
                <a:solidFill>
                  <a:srgbClr val="F6B26B"/>
                </a:solidFill>
              </a:defRPr>
            </a:lvl9pPr>
          </a:lstStyle>
          <a:p/>
        </p:txBody>
      </p:sp>
      <p:sp>
        <p:nvSpPr>
          <p:cNvPr id="133" name="Google Shape;133;p15"/>
          <p:cNvSpPr txBox="1"/>
          <p:nvPr>
            <p:ph idx="6" type="subTitle"/>
          </p:nvPr>
        </p:nvSpPr>
        <p:spPr>
          <a:xfrm>
            <a:off x="6196175" y="2923087"/>
            <a:ext cx="1957200" cy="953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34" name="Google Shape;134;p15"/>
          <p:cNvSpPr/>
          <p:nvPr/>
        </p:nvSpPr>
        <p:spPr>
          <a:xfrm flipH="1" rot="4369112">
            <a:off x="8205505" y="-147801"/>
            <a:ext cx="1614776" cy="1027938"/>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rot="4370985">
            <a:off x="8294735" y="352862"/>
            <a:ext cx="372357" cy="372357"/>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p:nvPr/>
        </p:nvSpPr>
        <p:spPr>
          <a:xfrm flipH="1" rot="2716857">
            <a:off x="8149357" y="-224795"/>
            <a:ext cx="1695627" cy="1079357"/>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5"/>
          <p:cNvSpPr/>
          <p:nvPr/>
        </p:nvSpPr>
        <p:spPr>
          <a:xfrm flipH="1" rot="2700000">
            <a:off x="-635240" y="4257452"/>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p:nvPr/>
        </p:nvSpPr>
        <p:spPr>
          <a:xfrm rot="486435">
            <a:off x="294198" y="426501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_1">
    <p:spTree>
      <p:nvGrpSpPr>
        <p:cNvPr id="139" name="Shape 139"/>
        <p:cNvGrpSpPr/>
        <p:nvPr/>
      </p:nvGrpSpPr>
      <p:grpSpPr>
        <a:xfrm>
          <a:off x="0" y="0"/>
          <a:ext cx="0" cy="0"/>
          <a:chOff x="0" y="0"/>
          <a:chExt cx="0" cy="0"/>
        </a:xfrm>
      </p:grpSpPr>
      <p:sp>
        <p:nvSpPr>
          <p:cNvPr id="140" name="Google Shape;140;p16"/>
          <p:cNvSpPr txBox="1"/>
          <p:nvPr>
            <p:ph type="title"/>
          </p:nvPr>
        </p:nvSpPr>
        <p:spPr>
          <a:xfrm>
            <a:off x="2163150" y="390525"/>
            <a:ext cx="4817700" cy="51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2800"/>
              <a:buNone/>
              <a:defRPr>
                <a:latin typeface="Oswald"/>
                <a:ea typeface="Oswald"/>
                <a:cs typeface="Oswald"/>
                <a:sym typeface="Oswald"/>
              </a:defRPr>
            </a:lvl2pPr>
            <a:lvl3pPr lvl="2" rtl="0" algn="ctr">
              <a:spcBef>
                <a:spcPts val="0"/>
              </a:spcBef>
              <a:spcAft>
                <a:spcPts val="0"/>
              </a:spcAft>
              <a:buSzPts val="2800"/>
              <a:buNone/>
              <a:defRPr>
                <a:latin typeface="Oswald"/>
                <a:ea typeface="Oswald"/>
                <a:cs typeface="Oswald"/>
                <a:sym typeface="Oswald"/>
              </a:defRPr>
            </a:lvl3pPr>
            <a:lvl4pPr lvl="3" rtl="0" algn="ctr">
              <a:spcBef>
                <a:spcPts val="0"/>
              </a:spcBef>
              <a:spcAft>
                <a:spcPts val="0"/>
              </a:spcAft>
              <a:buSzPts val="2800"/>
              <a:buNone/>
              <a:defRPr>
                <a:latin typeface="Oswald"/>
                <a:ea typeface="Oswald"/>
                <a:cs typeface="Oswald"/>
                <a:sym typeface="Oswald"/>
              </a:defRPr>
            </a:lvl4pPr>
            <a:lvl5pPr lvl="4" rtl="0" algn="ctr">
              <a:spcBef>
                <a:spcPts val="0"/>
              </a:spcBef>
              <a:spcAft>
                <a:spcPts val="0"/>
              </a:spcAft>
              <a:buSzPts val="2800"/>
              <a:buNone/>
              <a:defRPr>
                <a:latin typeface="Oswald"/>
                <a:ea typeface="Oswald"/>
                <a:cs typeface="Oswald"/>
                <a:sym typeface="Oswald"/>
              </a:defRPr>
            </a:lvl5pPr>
            <a:lvl6pPr lvl="5" rtl="0" algn="ctr">
              <a:spcBef>
                <a:spcPts val="0"/>
              </a:spcBef>
              <a:spcAft>
                <a:spcPts val="0"/>
              </a:spcAft>
              <a:buSzPts val="2800"/>
              <a:buNone/>
              <a:defRPr>
                <a:latin typeface="Oswald"/>
                <a:ea typeface="Oswald"/>
                <a:cs typeface="Oswald"/>
                <a:sym typeface="Oswald"/>
              </a:defRPr>
            </a:lvl6pPr>
            <a:lvl7pPr lvl="6" rtl="0" algn="ctr">
              <a:spcBef>
                <a:spcPts val="0"/>
              </a:spcBef>
              <a:spcAft>
                <a:spcPts val="0"/>
              </a:spcAft>
              <a:buSzPts val="2800"/>
              <a:buNone/>
              <a:defRPr>
                <a:latin typeface="Oswald"/>
                <a:ea typeface="Oswald"/>
                <a:cs typeface="Oswald"/>
                <a:sym typeface="Oswald"/>
              </a:defRPr>
            </a:lvl7pPr>
            <a:lvl8pPr lvl="7" rtl="0" algn="ctr">
              <a:spcBef>
                <a:spcPts val="0"/>
              </a:spcBef>
              <a:spcAft>
                <a:spcPts val="0"/>
              </a:spcAft>
              <a:buSzPts val="2800"/>
              <a:buNone/>
              <a:defRPr>
                <a:latin typeface="Oswald"/>
                <a:ea typeface="Oswald"/>
                <a:cs typeface="Oswald"/>
                <a:sym typeface="Oswald"/>
              </a:defRPr>
            </a:lvl8pPr>
            <a:lvl9pPr lvl="8" rtl="0" algn="ctr">
              <a:spcBef>
                <a:spcPts val="0"/>
              </a:spcBef>
              <a:spcAft>
                <a:spcPts val="0"/>
              </a:spcAft>
              <a:buSzPts val="2800"/>
              <a:buNone/>
              <a:defRPr>
                <a:latin typeface="Oswald"/>
                <a:ea typeface="Oswald"/>
                <a:cs typeface="Oswald"/>
                <a:sym typeface="Oswald"/>
              </a:defRPr>
            </a:lvl9pPr>
          </a:lstStyle>
          <a:p/>
        </p:txBody>
      </p:sp>
      <p:sp>
        <p:nvSpPr>
          <p:cNvPr id="141" name="Google Shape;141;p16"/>
          <p:cNvSpPr txBox="1"/>
          <p:nvPr>
            <p:ph idx="1" type="subTitle"/>
          </p:nvPr>
        </p:nvSpPr>
        <p:spPr>
          <a:xfrm>
            <a:off x="1774313" y="2569358"/>
            <a:ext cx="1685100" cy="557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200">
                <a:solidFill>
                  <a:srgbClr val="F6B26B"/>
                </a:solidFill>
              </a:defRPr>
            </a:lvl1pPr>
            <a:lvl2pPr lvl="1" rtl="0" algn="ctr">
              <a:spcBef>
                <a:spcPts val="1600"/>
              </a:spcBef>
              <a:spcAft>
                <a:spcPts val="0"/>
              </a:spcAft>
              <a:buNone/>
              <a:defRPr b="1" sz="2200">
                <a:solidFill>
                  <a:srgbClr val="F6B26B"/>
                </a:solidFill>
              </a:defRPr>
            </a:lvl2pPr>
            <a:lvl3pPr lvl="2" rtl="0" algn="ctr">
              <a:spcBef>
                <a:spcPts val="1600"/>
              </a:spcBef>
              <a:spcAft>
                <a:spcPts val="0"/>
              </a:spcAft>
              <a:buNone/>
              <a:defRPr b="1" sz="2200">
                <a:solidFill>
                  <a:srgbClr val="F6B26B"/>
                </a:solidFill>
              </a:defRPr>
            </a:lvl3pPr>
            <a:lvl4pPr lvl="3" rtl="0" algn="ctr">
              <a:spcBef>
                <a:spcPts val="1600"/>
              </a:spcBef>
              <a:spcAft>
                <a:spcPts val="0"/>
              </a:spcAft>
              <a:buNone/>
              <a:defRPr b="1" sz="2200">
                <a:solidFill>
                  <a:srgbClr val="F6B26B"/>
                </a:solidFill>
              </a:defRPr>
            </a:lvl4pPr>
            <a:lvl5pPr lvl="4" rtl="0" algn="ctr">
              <a:spcBef>
                <a:spcPts val="1600"/>
              </a:spcBef>
              <a:spcAft>
                <a:spcPts val="0"/>
              </a:spcAft>
              <a:buNone/>
              <a:defRPr b="1" sz="2200">
                <a:solidFill>
                  <a:srgbClr val="F6B26B"/>
                </a:solidFill>
              </a:defRPr>
            </a:lvl5pPr>
            <a:lvl6pPr lvl="5" rtl="0" algn="ctr">
              <a:spcBef>
                <a:spcPts val="1600"/>
              </a:spcBef>
              <a:spcAft>
                <a:spcPts val="0"/>
              </a:spcAft>
              <a:buNone/>
              <a:defRPr b="1" sz="2200">
                <a:solidFill>
                  <a:srgbClr val="F6B26B"/>
                </a:solidFill>
              </a:defRPr>
            </a:lvl6pPr>
            <a:lvl7pPr lvl="6" rtl="0" algn="ctr">
              <a:spcBef>
                <a:spcPts val="1600"/>
              </a:spcBef>
              <a:spcAft>
                <a:spcPts val="0"/>
              </a:spcAft>
              <a:buNone/>
              <a:defRPr b="1" sz="2200">
                <a:solidFill>
                  <a:srgbClr val="F6B26B"/>
                </a:solidFill>
              </a:defRPr>
            </a:lvl7pPr>
            <a:lvl8pPr lvl="7" rtl="0" algn="ctr">
              <a:spcBef>
                <a:spcPts val="1600"/>
              </a:spcBef>
              <a:spcAft>
                <a:spcPts val="0"/>
              </a:spcAft>
              <a:buNone/>
              <a:defRPr b="1" sz="2200">
                <a:solidFill>
                  <a:srgbClr val="F6B26B"/>
                </a:solidFill>
              </a:defRPr>
            </a:lvl8pPr>
            <a:lvl9pPr lvl="8" rtl="0" algn="ctr">
              <a:spcBef>
                <a:spcPts val="1600"/>
              </a:spcBef>
              <a:spcAft>
                <a:spcPts val="1600"/>
              </a:spcAft>
              <a:buNone/>
              <a:defRPr b="1" sz="2200">
                <a:solidFill>
                  <a:srgbClr val="F6B26B"/>
                </a:solidFill>
              </a:defRPr>
            </a:lvl9pPr>
          </a:lstStyle>
          <a:p/>
        </p:txBody>
      </p:sp>
      <p:sp>
        <p:nvSpPr>
          <p:cNvPr id="142" name="Google Shape;142;p16"/>
          <p:cNvSpPr txBox="1"/>
          <p:nvPr>
            <p:ph idx="2" type="subTitle"/>
          </p:nvPr>
        </p:nvSpPr>
        <p:spPr>
          <a:xfrm>
            <a:off x="1166800" y="2940500"/>
            <a:ext cx="2900100" cy="925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Lato"/>
                <a:ea typeface="Lato"/>
                <a:cs typeface="Lato"/>
                <a:sym typeface="Lato"/>
              </a:defRPr>
            </a:lvl1pPr>
            <a:lvl2pPr lvl="1" rtl="0" algn="ctr">
              <a:spcBef>
                <a:spcPts val="0"/>
              </a:spcBef>
              <a:spcAft>
                <a:spcPts val="0"/>
              </a:spcAft>
              <a:buNone/>
              <a:defRPr sz="1600">
                <a:latin typeface="Lato"/>
                <a:ea typeface="Lato"/>
                <a:cs typeface="Lato"/>
                <a:sym typeface="Lato"/>
              </a:defRPr>
            </a:lvl2pPr>
            <a:lvl3pPr lvl="2" rtl="0" algn="ctr">
              <a:spcBef>
                <a:spcPts val="0"/>
              </a:spcBef>
              <a:spcAft>
                <a:spcPts val="0"/>
              </a:spcAft>
              <a:buNone/>
              <a:defRPr sz="1600">
                <a:latin typeface="Lato"/>
                <a:ea typeface="Lato"/>
                <a:cs typeface="Lato"/>
                <a:sym typeface="Lato"/>
              </a:defRPr>
            </a:lvl3pPr>
            <a:lvl4pPr lvl="3" rtl="0" algn="ctr">
              <a:spcBef>
                <a:spcPts val="0"/>
              </a:spcBef>
              <a:spcAft>
                <a:spcPts val="0"/>
              </a:spcAft>
              <a:buNone/>
              <a:defRPr sz="1600">
                <a:latin typeface="Lato"/>
                <a:ea typeface="Lato"/>
                <a:cs typeface="Lato"/>
                <a:sym typeface="Lato"/>
              </a:defRPr>
            </a:lvl4pPr>
            <a:lvl5pPr lvl="4" rtl="0" algn="ctr">
              <a:spcBef>
                <a:spcPts val="0"/>
              </a:spcBef>
              <a:spcAft>
                <a:spcPts val="0"/>
              </a:spcAft>
              <a:buNone/>
              <a:defRPr sz="1600">
                <a:latin typeface="Lato"/>
                <a:ea typeface="Lato"/>
                <a:cs typeface="Lato"/>
                <a:sym typeface="Lato"/>
              </a:defRPr>
            </a:lvl5pPr>
            <a:lvl6pPr lvl="5" rtl="0" algn="ctr">
              <a:spcBef>
                <a:spcPts val="0"/>
              </a:spcBef>
              <a:spcAft>
                <a:spcPts val="0"/>
              </a:spcAft>
              <a:buNone/>
              <a:defRPr sz="1600">
                <a:latin typeface="Lato"/>
                <a:ea typeface="Lato"/>
                <a:cs typeface="Lato"/>
                <a:sym typeface="Lato"/>
              </a:defRPr>
            </a:lvl6pPr>
            <a:lvl7pPr lvl="6" rtl="0" algn="ctr">
              <a:spcBef>
                <a:spcPts val="0"/>
              </a:spcBef>
              <a:spcAft>
                <a:spcPts val="0"/>
              </a:spcAft>
              <a:buNone/>
              <a:defRPr sz="1600">
                <a:latin typeface="Lato"/>
                <a:ea typeface="Lato"/>
                <a:cs typeface="Lato"/>
                <a:sym typeface="Lato"/>
              </a:defRPr>
            </a:lvl7pPr>
            <a:lvl8pPr lvl="7" rtl="0" algn="ctr">
              <a:spcBef>
                <a:spcPts val="0"/>
              </a:spcBef>
              <a:spcAft>
                <a:spcPts val="0"/>
              </a:spcAft>
              <a:buNone/>
              <a:defRPr sz="1600">
                <a:latin typeface="Lato"/>
                <a:ea typeface="Lato"/>
                <a:cs typeface="Lato"/>
                <a:sym typeface="Lato"/>
              </a:defRPr>
            </a:lvl8pPr>
            <a:lvl9pPr lvl="8" rtl="0" algn="ctr">
              <a:spcBef>
                <a:spcPts val="0"/>
              </a:spcBef>
              <a:spcAft>
                <a:spcPts val="0"/>
              </a:spcAft>
              <a:buNone/>
              <a:defRPr sz="1600">
                <a:latin typeface="Lato"/>
                <a:ea typeface="Lato"/>
                <a:cs typeface="Lato"/>
                <a:sym typeface="Lato"/>
              </a:defRPr>
            </a:lvl9pPr>
          </a:lstStyle>
          <a:p/>
        </p:txBody>
      </p:sp>
      <p:sp>
        <p:nvSpPr>
          <p:cNvPr id="143" name="Google Shape;143;p16"/>
          <p:cNvSpPr txBox="1"/>
          <p:nvPr>
            <p:ph idx="3" type="subTitle"/>
          </p:nvPr>
        </p:nvSpPr>
        <p:spPr>
          <a:xfrm>
            <a:off x="5684688" y="2569336"/>
            <a:ext cx="1685100" cy="557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200">
                <a:solidFill>
                  <a:srgbClr val="F6B26B"/>
                </a:solidFill>
              </a:defRPr>
            </a:lvl1pPr>
            <a:lvl2pPr lvl="1" rtl="0" algn="ctr">
              <a:spcBef>
                <a:spcPts val="1600"/>
              </a:spcBef>
              <a:spcAft>
                <a:spcPts val="0"/>
              </a:spcAft>
              <a:buNone/>
              <a:defRPr b="1" sz="2200">
                <a:solidFill>
                  <a:srgbClr val="F6B26B"/>
                </a:solidFill>
              </a:defRPr>
            </a:lvl2pPr>
            <a:lvl3pPr lvl="2" rtl="0" algn="ctr">
              <a:spcBef>
                <a:spcPts val="1600"/>
              </a:spcBef>
              <a:spcAft>
                <a:spcPts val="0"/>
              </a:spcAft>
              <a:buNone/>
              <a:defRPr b="1" sz="2200">
                <a:solidFill>
                  <a:srgbClr val="F6B26B"/>
                </a:solidFill>
              </a:defRPr>
            </a:lvl3pPr>
            <a:lvl4pPr lvl="3" rtl="0" algn="ctr">
              <a:spcBef>
                <a:spcPts val="1600"/>
              </a:spcBef>
              <a:spcAft>
                <a:spcPts val="0"/>
              </a:spcAft>
              <a:buNone/>
              <a:defRPr b="1" sz="2200">
                <a:solidFill>
                  <a:srgbClr val="F6B26B"/>
                </a:solidFill>
              </a:defRPr>
            </a:lvl4pPr>
            <a:lvl5pPr lvl="4" rtl="0" algn="ctr">
              <a:spcBef>
                <a:spcPts val="1600"/>
              </a:spcBef>
              <a:spcAft>
                <a:spcPts val="0"/>
              </a:spcAft>
              <a:buNone/>
              <a:defRPr b="1" sz="2200">
                <a:solidFill>
                  <a:srgbClr val="F6B26B"/>
                </a:solidFill>
              </a:defRPr>
            </a:lvl5pPr>
            <a:lvl6pPr lvl="5" rtl="0" algn="ctr">
              <a:spcBef>
                <a:spcPts val="1600"/>
              </a:spcBef>
              <a:spcAft>
                <a:spcPts val="0"/>
              </a:spcAft>
              <a:buNone/>
              <a:defRPr b="1" sz="2200">
                <a:solidFill>
                  <a:srgbClr val="F6B26B"/>
                </a:solidFill>
              </a:defRPr>
            </a:lvl6pPr>
            <a:lvl7pPr lvl="6" rtl="0" algn="ctr">
              <a:spcBef>
                <a:spcPts val="1600"/>
              </a:spcBef>
              <a:spcAft>
                <a:spcPts val="0"/>
              </a:spcAft>
              <a:buNone/>
              <a:defRPr b="1" sz="2200">
                <a:solidFill>
                  <a:srgbClr val="F6B26B"/>
                </a:solidFill>
              </a:defRPr>
            </a:lvl7pPr>
            <a:lvl8pPr lvl="7" rtl="0" algn="ctr">
              <a:spcBef>
                <a:spcPts val="1600"/>
              </a:spcBef>
              <a:spcAft>
                <a:spcPts val="0"/>
              </a:spcAft>
              <a:buNone/>
              <a:defRPr b="1" sz="2200">
                <a:solidFill>
                  <a:srgbClr val="F6B26B"/>
                </a:solidFill>
              </a:defRPr>
            </a:lvl8pPr>
            <a:lvl9pPr lvl="8" rtl="0" algn="ctr">
              <a:spcBef>
                <a:spcPts val="1600"/>
              </a:spcBef>
              <a:spcAft>
                <a:spcPts val="1600"/>
              </a:spcAft>
              <a:buNone/>
              <a:defRPr b="1" sz="2200">
                <a:solidFill>
                  <a:srgbClr val="F6B26B"/>
                </a:solidFill>
              </a:defRPr>
            </a:lvl9pPr>
          </a:lstStyle>
          <a:p/>
        </p:txBody>
      </p:sp>
      <p:sp>
        <p:nvSpPr>
          <p:cNvPr id="144" name="Google Shape;144;p16"/>
          <p:cNvSpPr txBox="1"/>
          <p:nvPr>
            <p:ph idx="4" type="subTitle"/>
          </p:nvPr>
        </p:nvSpPr>
        <p:spPr>
          <a:xfrm>
            <a:off x="5077175" y="2940521"/>
            <a:ext cx="2900100" cy="925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Lato"/>
                <a:ea typeface="Lato"/>
                <a:cs typeface="Lato"/>
                <a:sym typeface="Lato"/>
              </a:defRPr>
            </a:lvl1pPr>
            <a:lvl2pPr lvl="1" rtl="0" algn="ctr">
              <a:spcBef>
                <a:spcPts val="0"/>
              </a:spcBef>
              <a:spcAft>
                <a:spcPts val="0"/>
              </a:spcAft>
              <a:buNone/>
              <a:defRPr sz="1600">
                <a:latin typeface="Lato"/>
                <a:ea typeface="Lato"/>
                <a:cs typeface="Lato"/>
                <a:sym typeface="Lato"/>
              </a:defRPr>
            </a:lvl2pPr>
            <a:lvl3pPr lvl="2" rtl="0" algn="ctr">
              <a:spcBef>
                <a:spcPts val="0"/>
              </a:spcBef>
              <a:spcAft>
                <a:spcPts val="0"/>
              </a:spcAft>
              <a:buNone/>
              <a:defRPr sz="1600">
                <a:latin typeface="Lato"/>
                <a:ea typeface="Lato"/>
                <a:cs typeface="Lato"/>
                <a:sym typeface="Lato"/>
              </a:defRPr>
            </a:lvl3pPr>
            <a:lvl4pPr lvl="3" rtl="0" algn="ctr">
              <a:spcBef>
                <a:spcPts val="0"/>
              </a:spcBef>
              <a:spcAft>
                <a:spcPts val="0"/>
              </a:spcAft>
              <a:buNone/>
              <a:defRPr sz="1600">
                <a:latin typeface="Lato"/>
                <a:ea typeface="Lato"/>
                <a:cs typeface="Lato"/>
                <a:sym typeface="Lato"/>
              </a:defRPr>
            </a:lvl4pPr>
            <a:lvl5pPr lvl="4" rtl="0" algn="ctr">
              <a:spcBef>
                <a:spcPts val="0"/>
              </a:spcBef>
              <a:spcAft>
                <a:spcPts val="0"/>
              </a:spcAft>
              <a:buNone/>
              <a:defRPr sz="1600">
                <a:latin typeface="Lato"/>
                <a:ea typeface="Lato"/>
                <a:cs typeface="Lato"/>
                <a:sym typeface="Lato"/>
              </a:defRPr>
            </a:lvl5pPr>
            <a:lvl6pPr lvl="5" rtl="0" algn="ctr">
              <a:spcBef>
                <a:spcPts val="0"/>
              </a:spcBef>
              <a:spcAft>
                <a:spcPts val="0"/>
              </a:spcAft>
              <a:buNone/>
              <a:defRPr sz="1600">
                <a:latin typeface="Lato"/>
                <a:ea typeface="Lato"/>
                <a:cs typeface="Lato"/>
                <a:sym typeface="Lato"/>
              </a:defRPr>
            </a:lvl6pPr>
            <a:lvl7pPr lvl="6" rtl="0" algn="ctr">
              <a:spcBef>
                <a:spcPts val="0"/>
              </a:spcBef>
              <a:spcAft>
                <a:spcPts val="0"/>
              </a:spcAft>
              <a:buNone/>
              <a:defRPr sz="1600">
                <a:latin typeface="Lato"/>
                <a:ea typeface="Lato"/>
                <a:cs typeface="Lato"/>
                <a:sym typeface="Lato"/>
              </a:defRPr>
            </a:lvl7pPr>
            <a:lvl8pPr lvl="7" rtl="0" algn="ctr">
              <a:spcBef>
                <a:spcPts val="0"/>
              </a:spcBef>
              <a:spcAft>
                <a:spcPts val="0"/>
              </a:spcAft>
              <a:buNone/>
              <a:defRPr sz="1600">
                <a:latin typeface="Lato"/>
                <a:ea typeface="Lato"/>
                <a:cs typeface="Lato"/>
                <a:sym typeface="Lato"/>
              </a:defRPr>
            </a:lvl8pPr>
            <a:lvl9pPr lvl="8" rtl="0" algn="ctr">
              <a:spcBef>
                <a:spcPts val="0"/>
              </a:spcBef>
              <a:spcAft>
                <a:spcPts val="0"/>
              </a:spcAft>
              <a:buNone/>
              <a:defRPr sz="1600">
                <a:latin typeface="Lato"/>
                <a:ea typeface="Lato"/>
                <a:cs typeface="Lato"/>
                <a:sym typeface="Lato"/>
              </a:defRPr>
            </a:lvl9pPr>
          </a:lstStyle>
          <a:p/>
        </p:txBody>
      </p:sp>
      <p:sp>
        <p:nvSpPr>
          <p:cNvPr id="145" name="Google Shape;145;p16"/>
          <p:cNvSpPr/>
          <p:nvPr/>
        </p:nvSpPr>
        <p:spPr>
          <a:xfrm flipH="1" rot="-6784793">
            <a:off x="-578672" y="4142151"/>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6"/>
          <p:cNvSpPr/>
          <p:nvPr/>
        </p:nvSpPr>
        <p:spPr>
          <a:xfrm rot="-6783187">
            <a:off x="456372" y="4095607"/>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6"/>
          <p:cNvSpPr/>
          <p:nvPr/>
        </p:nvSpPr>
        <p:spPr>
          <a:xfrm flipH="1" rot="-8437101">
            <a:off x="-598154" y="4165791"/>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6"/>
          <p:cNvSpPr/>
          <p:nvPr/>
        </p:nvSpPr>
        <p:spPr>
          <a:xfrm rot="-8100000">
            <a:off x="7813310" y="-166148"/>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p:nvPr/>
        </p:nvSpPr>
        <p:spPr>
          <a:xfrm flipH="1" rot="-5886435">
            <a:off x="8348682" y="235479"/>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2_1_1">
    <p:spTree>
      <p:nvGrpSpPr>
        <p:cNvPr id="150" name="Shape 150"/>
        <p:cNvGrpSpPr/>
        <p:nvPr/>
      </p:nvGrpSpPr>
      <p:grpSpPr>
        <a:xfrm>
          <a:off x="0" y="0"/>
          <a:ext cx="0" cy="0"/>
          <a:chOff x="0" y="0"/>
          <a:chExt cx="0" cy="0"/>
        </a:xfrm>
      </p:grpSpPr>
      <p:sp>
        <p:nvSpPr>
          <p:cNvPr id="151" name="Google Shape;151;p17"/>
          <p:cNvSpPr txBox="1"/>
          <p:nvPr>
            <p:ph type="title"/>
          </p:nvPr>
        </p:nvSpPr>
        <p:spPr>
          <a:xfrm>
            <a:off x="2670825" y="390380"/>
            <a:ext cx="3802500" cy="51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2800"/>
              <a:buNone/>
              <a:defRPr>
                <a:latin typeface="Oswald"/>
                <a:ea typeface="Oswald"/>
                <a:cs typeface="Oswald"/>
                <a:sym typeface="Oswald"/>
              </a:defRPr>
            </a:lvl2pPr>
            <a:lvl3pPr lvl="2" rtl="0" algn="ctr">
              <a:spcBef>
                <a:spcPts val="0"/>
              </a:spcBef>
              <a:spcAft>
                <a:spcPts val="0"/>
              </a:spcAft>
              <a:buSzPts val="2800"/>
              <a:buNone/>
              <a:defRPr>
                <a:latin typeface="Oswald"/>
                <a:ea typeface="Oswald"/>
                <a:cs typeface="Oswald"/>
                <a:sym typeface="Oswald"/>
              </a:defRPr>
            </a:lvl3pPr>
            <a:lvl4pPr lvl="3" rtl="0" algn="ctr">
              <a:spcBef>
                <a:spcPts val="0"/>
              </a:spcBef>
              <a:spcAft>
                <a:spcPts val="0"/>
              </a:spcAft>
              <a:buSzPts val="2800"/>
              <a:buNone/>
              <a:defRPr>
                <a:latin typeface="Oswald"/>
                <a:ea typeface="Oswald"/>
                <a:cs typeface="Oswald"/>
                <a:sym typeface="Oswald"/>
              </a:defRPr>
            </a:lvl4pPr>
            <a:lvl5pPr lvl="4" rtl="0" algn="ctr">
              <a:spcBef>
                <a:spcPts val="0"/>
              </a:spcBef>
              <a:spcAft>
                <a:spcPts val="0"/>
              </a:spcAft>
              <a:buSzPts val="2800"/>
              <a:buNone/>
              <a:defRPr>
                <a:latin typeface="Oswald"/>
                <a:ea typeface="Oswald"/>
                <a:cs typeface="Oswald"/>
                <a:sym typeface="Oswald"/>
              </a:defRPr>
            </a:lvl5pPr>
            <a:lvl6pPr lvl="5" rtl="0" algn="ctr">
              <a:spcBef>
                <a:spcPts val="0"/>
              </a:spcBef>
              <a:spcAft>
                <a:spcPts val="0"/>
              </a:spcAft>
              <a:buSzPts val="2800"/>
              <a:buNone/>
              <a:defRPr>
                <a:latin typeface="Oswald"/>
                <a:ea typeface="Oswald"/>
                <a:cs typeface="Oswald"/>
                <a:sym typeface="Oswald"/>
              </a:defRPr>
            </a:lvl6pPr>
            <a:lvl7pPr lvl="6" rtl="0" algn="ctr">
              <a:spcBef>
                <a:spcPts val="0"/>
              </a:spcBef>
              <a:spcAft>
                <a:spcPts val="0"/>
              </a:spcAft>
              <a:buSzPts val="2800"/>
              <a:buNone/>
              <a:defRPr>
                <a:latin typeface="Oswald"/>
                <a:ea typeface="Oswald"/>
                <a:cs typeface="Oswald"/>
                <a:sym typeface="Oswald"/>
              </a:defRPr>
            </a:lvl7pPr>
            <a:lvl8pPr lvl="7" rtl="0" algn="ctr">
              <a:spcBef>
                <a:spcPts val="0"/>
              </a:spcBef>
              <a:spcAft>
                <a:spcPts val="0"/>
              </a:spcAft>
              <a:buSzPts val="2800"/>
              <a:buNone/>
              <a:defRPr>
                <a:latin typeface="Oswald"/>
                <a:ea typeface="Oswald"/>
                <a:cs typeface="Oswald"/>
                <a:sym typeface="Oswald"/>
              </a:defRPr>
            </a:lvl8pPr>
            <a:lvl9pPr lvl="8" rtl="0" algn="ctr">
              <a:spcBef>
                <a:spcPts val="0"/>
              </a:spcBef>
              <a:spcAft>
                <a:spcPts val="0"/>
              </a:spcAft>
              <a:buSzPts val="2800"/>
              <a:buNone/>
              <a:defRPr>
                <a:latin typeface="Oswald"/>
                <a:ea typeface="Oswald"/>
                <a:cs typeface="Oswald"/>
                <a:sym typeface="Oswald"/>
              </a:defRPr>
            </a:lvl9pPr>
          </a:lstStyle>
          <a:p/>
        </p:txBody>
      </p:sp>
      <p:sp>
        <p:nvSpPr>
          <p:cNvPr id="152" name="Google Shape;152;p17"/>
          <p:cNvSpPr txBox="1"/>
          <p:nvPr>
            <p:ph idx="1" type="subTitle"/>
          </p:nvPr>
        </p:nvSpPr>
        <p:spPr>
          <a:xfrm>
            <a:off x="632676" y="3381850"/>
            <a:ext cx="2294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53" name="Google Shape;153;p17"/>
          <p:cNvSpPr txBox="1"/>
          <p:nvPr>
            <p:ph idx="2" type="subTitle"/>
          </p:nvPr>
        </p:nvSpPr>
        <p:spPr>
          <a:xfrm>
            <a:off x="650013" y="3707850"/>
            <a:ext cx="22941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154" name="Google Shape;154;p17"/>
          <p:cNvSpPr txBox="1"/>
          <p:nvPr>
            <p:ph idx="3" type="subTitle"/>
          </p:nvPr>
        </p:nvSpPr>
        <p:spPr>
          <a:xfrm>
            <a:off x="3436750" y="3381850"/>
            <a:ext cx="2294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55" name="Google Shape;155;p17"/>
          <p:cNvSpPr txBox="1"/>
          <p:nvPr>
            <p:ph idx="4" type="subTitle"/>
          </p:nvPr>
        </p:nvSpPr>
        <p:spPr>
          <a:xfrm>
            <a:off x="3454163" y="3707850"/>
            <a:ext cx="22941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156" name="Google Shape;156;p17"/>
          <p:cNvSpPr txBox="1"/>
          <p:nvPr>
            <p:ph idx="5" type="subTitle"/>
          </p:nvPr>
        </p:nvSpPr>
        <p:spPr>
          <a:xfrm>
            <a:off x="6217213" y="3381850"/>
            <a:ext cx="2294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57" name="Google Shape;157;p17"/>
          <p:cNvSpPr txBox="1"/>
          <p:nvPr>
            <p:ph idx="6" type="subTitle"/>
          </p:nvPr>
        </p:nvSpPr>
        <p:spPr>
          <a:xfrm>
            <a:off x="6217038" y="3707850"/>
            <a:ext cx="22941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158" name="Google Shape;158;p17"/>
          <p:cNvSpPr/>
          <p:nvPr/>
        </p:nvSpPr>
        <p:spPr>
          <a:xfrm rot="-4015207">
            <a:off x="-505197" y="-134514"/>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7"/>
          <p:cNvSpPr/>
          <p:nvPr/>
        </p:nvSpPr>
        <p:spPr>
          <a:xfrm flipH="1" rot="-4016813">
            <a:off x="529847" y="567615"/>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7"/>
          <p:cNvSpPr/>
          <p:nvPr/>
        </p:nvSpPr>
        <p:spPr>
          <a:xfrm rot="-2362899">
            <a:off x="-524679" y="-209663"/>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7"/>
          <p:cNvSpPr/>
          <p:nvPr/>
        </p:nvSpPr>
        <p:spPr>
          <a:xfrm rot="-8100000">
            <a:off x="7813310" y="-166148"/>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7"/>
          <p:cNvSpPr/>
          <p:nvPr/>
        </p:nvSpPr>
        <p:spPr>
          <a:xfrm flipH="1" rot="-5886435">
            <a:off x="8348682" y="235479"/>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_1_1_1">
    <p:spTree>
      <p:nvGrpSpPr>
        <p:cNvPr id="163" name="Shape 163"/>
        <p:cNvGrpSpPr/>
        <p:nvPr/>
      </p:nvGrpSpPr>
      <p:grpSpPr>
        <a:xfrm>
          <a:off x="0" y="0"/>
          <a:ext cx="0" cy="0"/>
          <a:chOff x="0" y="0"/>
          <a:chExt cx="0" cy="0"/>
        </a:xfrm>
      </p:grpSpPr>
      <p:sp>
        <p:nvSpPr>
          <p:cNvPr id="164" name="Google Shape;164;p18"/>
          <p:cNvSpPr txBox="1"/>
          <p:nvPr>
            <p:ph type="title"/>
          </p:nvPr>
        </p:nvSpPr>
        <p:spPr>
          <a:xfrm>
            <a:off x="2163150" y="390150"/>
            <a:ext cx="4817700" cy="519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2800"/>
              <a:buNone/>
              <a:defRPr>
                <a:latin typeface="Oswald"/>
                <a:ea typeface="Oswald"/>
                <a:cs typeface="Oswald"/>
                <a:sym typeface="Oswald"/>
              </a:defRPr>
            </a:lvl2pPr>
            <a:lvl3pPr lvl="2" rtl="0" algn="ctr">
              <a:spcBef>
                <a:spcPts val="0"/>
              </a:spcBef>
              <a:spcAft>
                <a:spcPts val="0"/>
              </a:spcAft>
              <a:buSzPts val="2800"/>
              <a:buNone/>
              <a:defRPr>
                <a:latin typeface="Oswald"/>
                <a:ea typeface="Oswald"/>
                <a:cs typeface="Oswald"/>
                <a:sym typeface="Oswald"/>
              </a:defRPr>
            </a:lvl3pPr>
            <a:lvl4pPr lvl="3" rtl="0" algn="ctr">
              <a:spcBef>
                <a:spcPts val="0"/>
              </a:spcBef>
              <a:spcAft>
                <a:spcPts val="0"/>
              </a:spcAft>
              <a:buSzPts val="2800"/>
              <a:buNone/>
              <a:defRPr>
                <a:latin typeface="Oswald"/>
                <a:ea typeface="Oswald"/>
                <a:cs typeface="Oswald"/>
                <a:sym typeface="Oswald"/>
              </a:defRPr>
            </a:lvl4pPr>
            <a:lvl5pPr lvl="4" rtl="0" algn="ctr">
              <a:spcBef>
                <a:spcPts val="0"/>
              </a:spcBef>
              <a:spcAft>
                <a:spcPts val="0"/>
              </a:spcAft>
              <a:buSzPts val="2800"/>
              <a:buNone/>
              <a:defRPr>
                <a:latin typeface="Oswald"/>
                <a:ea typeface="Oswald"/>
                <a:cs typeface="Oswald"/>
                <a:sym typeface="Oswald"/>
              </a:defRPr>
            </a:lvl5pPr>
            <a:lvl6pPr lvl="5" rtl="0" algn="ctr">
              <a:spcBef>
                <a:spcPts val="0"/>
              </a:spcBef>
              <a:spcAft>
                <a:spcPts val="0"/>
              </a:spcAft>
              <a:buSzPts val="2800"/>
              <a:buNone/>
              <a:defRPr>
                <a:latin typeface="Oswald"/>
                <a:ea typeface="Oswald"/>
                <a:cs typeface="Oswald"/>
                <a:sym typeface="Oswald"/>
              </a:defRPr>
            </a:lvl6pPr>
            <a:lvl7pPr lvl="6" rtl="0" algn="ctr">
              <a:spcBef>
                <a:spcPts val="0"/>
              </a:spcBef>
              <a:spcAft>
                <a:spcPts val="0"/>
              </a:spcAft>
              <a:buSzPts val="2800"/>
              <a:buNone/>
              <a:defRPr>
                <a:latin typeface="Oswald"/>
                <a:ea typeface="Oswald"/>
                <a:cs typeface="Oswald"/>
                <a:sym typeface="Oswald"/>
              </a:defRPr>
            </a:lvl7pPr>
            <a:lvl8pPr lvl="7" rtl="0" algn="ctr">
              <a:spcBef>
                <a:spcPts val="0"/>
              </a:spcBef>
              <a:spcAft>
                <a:spcPts val="0"/>
              </a:spcAft>
              <a:buSzPts val="2800"/>
              <a:buNone/>
              <a:defRPr>
                <a:latin typeface="Oswald"/>
                <a:ea typeface="Oswald"/>
                <a:cs typeface="Oswald"/>
                <a:sym typeface="Oswald"/>
              </a:defRPr>
            </a:lvl8pPr>
            <a:lvl9pPr lvl="8" rtl="0" algn="ctr">
              <a:spcBef>
                <a:spcPts val="0"/>
              </a:spcBef>
              <a:spcAft>
                <a:spcPts val="0"/>
              </a:spcAft>
              <a:buSzPts val="2800"/>
              <a:buNone/>
              <a:defRPr>
                <a:latin typeface="Oswald"/>
                <a:ea typeface="Oswald"/>
                <a:cs typeface="Oswald"/>
                <a:sym typeface="Oswald"/>
              </a:defRPr>
            </a:lvl9pPr>
          </a:lstStyle>
          <a:p/>
        </p:txBody>
      </p:sp>
      <p:sp>
        <p:nvSpPr>
          <p:cNvPr id="165" name="Google Shape;165;p18"/>
          <p:cNvSpPr txBox="1"/>
          <p:nvPr>
            <p:ph idx="1" type="subTitle"/>
          </p:nvPr>
        </p:nvSpPr>
        <p:spPr>
          <a:xfrm>
            <a:off x="661762" y="2514025"/>
            <a:ext cx="2225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66" name="Google Shape;166;p18"/>
          <p:cNvSpPr txBox="1"/>
          <p:nvPr>
            <p:ph idx="2" type="subTitle"/>
          </p:nvPr>
        </p:nvSpPr>
        <p:spPr>
          <a:xfrm>
            <a:off x="608550" y="2870725"/>
            <a:ext cx="2366100" cy="713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167" name="Google Shape;167;p18"/>
          <p:cNvSpPr txBox="1"/>
          <p:nvPr>
            <p:ph idx="3" type="subTitle"/>
          </p:nvPr>
        </p:nvSpPr>
        <p:spPr>
          <a:xfrm>
            <a:off x="3442039" y="2514025"/>
            <a:ext cx="2225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68" name="Google Shape;168;p18"/>
          <p:cNvSpPr txBox="1"/>
          <p:nvPr>
            <p:ph idx="4" type="subTitle"/>
          </p:nvPr>
        </p:nvSpPr>
        <p:spPr>
          <a:xfrm>
            <a:off x="3388950" y="2870725"/>
            <a:ext cx="2366100" cy="713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169" name="Google Shape;169;p18"/>
          <p:cNvSpPr txBox="1"/>
          <p:nvPr>
            <p:ph idx="5" type="subTitle"/>
          </p:nvPr>
        </p:nvSpPr>
        <p:spPr>
          <a:xfrm>
            <a:off x="6222550" y="2514025"/>
            <a:ext cx="2225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70" name="Google Shape;170;p18"/>
          <p:cNvSpPr txBox="1"/>
          <p:nvPr>
            <p:ph idx="6" type="subTitle"/>
          </p:nvPr>
        </p:nvSpPr>
        <p:spPr>
          <a:xfrm>
            <a:off x="6169350" y="2870725"/>
            <a:ext cx="2366100" cy="713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171" name="Google Shape;171;p18"/>
          <p:cNvSpPr/>
          <p:nvPr/>
        </p:nvSpPr>
        <p:spPr>
          <a:xfrm flipH="1" rot="-6784793">
            <a:off x="-519897" y="4385580"/>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rot="-6783187">
            <a:off x="515147" y="4339036"/>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flipH="1" rot="-8437101">
            <a:off x="-539379" y="4409219"/>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flipH="1" rot="-2700000">
            <a:off x="7798610" y="4291777"/>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rot="-4913565">
            <a:off x="8333982" y="4405328"/>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2_1_1_1_1">
    <p:spTree>
      <p:nvGrpSpPr>
        <p:cNvPr id="176" name="Shape 176"/>
        <p:cNvGrpSpPr/>
        <p:nvPr/>
      </p:nvGrpSpPr>
      <p:grpSpPr>
        <a:xfrm>
          <a:off x="0" y="0"/>
          <a:ext cx="0" cy="0"/>
          <a:chOff x="0" y="0"/>
          <a:chExt cx="0" cy="0"/>
        </a:xfrm>
      </p:grpSpPr>
      <p:sp>
        <p:nvSpPr>
          <p:cNvPr id="177" name="Google Shape;177;p19"/>
          <p:cNvSpPr txBox="1"/>
          <p:nvPr>
            <p:ph type="title"/>
          </p:nvPr>
        </p:nvSpPr>
        <p:spPr>
          <a:xfrm>
            <a:off x="2163150" y="390325"/>
            <a:ext cx="4817700" cy="52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2800"/>
              <a:buNone/>
              <a:defRPr>
                <a:latin typeface="Oswald"/>
                <a:ea typeface="Oswald"/>
                <a:cs typeface="Oswald"/>
                <a:sym typeface="Oswald"/>
              </a:defRPr>
            </a:lvl2pPr>
            <a:lvl3pPr lvl="2" rtl="0" algn="ctr">
              <a:spcBef>
                <a:spcPts val="0"/>
              </a:spcBef>
              <a:spcAft>
                <a:spcPts val="0"/>
              </a:spcAft>
              <a:buSzPts val="2800"/>
              <a:buNone/>
              <a:defRPr>
                <a:latin typeface="Oswald"/>
                <a:ea typeface="Oswald"/>
                <a:cs typeface="Oswald"/>
                <a:sym typeface="Oswald"/>
              </a:defRPr>
            </a:lvl3pPr>
            <a:lvl4pPr lvl="3" rtl="0" algn="ctr">
              <a:spcBef>
                <a:spcPts val="0"/>
              </a:spcBef>
              <a:spcAft>
                <a:spcPts val="0"/>
              </a:spcAft>
              <a:buSzPts val="2800"/>
              <a:buNone/>
              <a:defRPr>
                <a:latin typeface="Oswald"/>
                <a:ea typeface="Oswald"/>
                <a:cs typeface="Oswald"/>
                <a:sym typeface="Oswald"/>
              </a:defRPr>
            </a:lvl4pPr>
            <a:lvl5pPr lvl="4" rtl="0" algn="ctr">
              <a:spcBef>
                <a:spcPts val="0"/>
              </a:spcBef>
              <a:spcAft>
                <a:spcPts val="0"/>
              </a:spcAft>
              <a:buSzPts val="2800"/>
              <a:buNone/>
              <a:defRPr>
                <a:latin typeface="Oswald"/>
                <a:ea typeface="Oswald"/>
                <a:cs typeface="Oswald"/>
                <a:sym typeface="Oswald"/>
              </a:defRPr>
            </a:lvl5pPr>
            <a:lvl6pPr lvl="5" rtl="0" algn="ctr">
              <a:spcBef>
                <a:spcPts val="0"/>
              </a:spcBef>
              <a:spcAft>
                <a:spcPts val="0"/>
              </a:spcAft>
              <a:buSzPts val="2800"/>
              <a:buNone/>
              <a:defRPr>
                <a:latin typeface="Oswald"/>
                <a:ea typeface="Oswald"/>
                <a:cs typeface="Oswald"/>
                <a:sym typeface="Oswald"/>
              </a:defRPr>
            </a:lvl6pPr>
            <a:lvl7pPr lvl="6" rtl="0" algn="ctr">
              <a:spcBef>
                <a:spcPts val="0"/>
              </a:spcBef>
              <a:spcAft>
                <a:spcPts val="0"/>
              </a:spcAft>
              <a:buSzPts val="2800"/>
              <a:buNone/>
              <a:defRPr>
                <a:latin typeface="Oswald"/>
                <a:ea typeface="Oswald"/>
                <a:cs typeface="Oswald"/>
                <a:sym typeface="Oswald"/>
              </a:defRPr>
            </a:lvl7pPr>
            <a:lvl8pPr lvl="7" rtl="0" algn="ctr">
              <a:spcBef>
                <a:spcPts val="0"/>
              </a:spcBef>
              <a:spcAft>
                <a:spcPts val="0"/>
              </a:spcAft>
              <a:buSzPts val="2800"/>
              <a:buNone/>
              <a:defRPr>
                <a:latin typeface="Oswald"/>
                <a:ea typeface="Oswald"/>
                <a:cs typeface="Oswald"/>
                <a:sym typeface="Oswald"/>
              </a:defRPr>
            </a:lvl8pPr>
            <a:lvl9pPr lvl="8" rtl="0" algn="ctr">
              <a:spcBef>
                <a:spcPts val="0"/>
              </a:spcBef>
              <a:spcAft>
                <a:spcPts val="0"/>
              </a:spcAft>
              <a:buSzPts val="2800"/>
              <a:buNone/>
              <a:defRPr>
                <a:latin typeface="Oswald"/>
                <a:ea typeface="Oswald"/>
                <a:cs typeface="Oswald"/>
                <a:sym typeface="Oswald"/>
              </a:defRPr>
            </a:lvl9pPr>
          </a:lstStyle>
          <a:p/>
        </p:txBody>
      </p:sp>
      <p:sp>
        <p:nvSpPr>
          <p:cNvPr id="178" name="Google Shape;178;p19"/>
          <p:cNvSpPr txBox="1"/>
          <p:nvPr>
            <p:ph idx="1" type="subTitle"/>
          </p:nvPr>
        </p:nvSpPr>
        <p:spPr>
          <a:xfrm>
            <a:off x="2231488" y="2983725"/>
            <a:ext cx="1400100" cy="350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79" name="Google Shape;179;p19"/>
          <p:cNvSpPr txBox="1"/>
          <p:nvPr>
            <p:ph idx="2" type="subTitle"/>
          </p:nvPr>
        </p:nvSpPr>
        <p:spPr>
          <a:xfrm>
            <a:off x="3665825" y="2598188"/>
            <a:ext cx="28137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p:txBody>
      </p:sp>
      <p:sp>
        <p:nvSpPr>
          <p:cNvPr id="180" name="Google Shape;180;p19"/>
          <p:cNvSpPr txBox="1"/>
          <p:nvPr>
            <p:ph idx="3" type="subTitle"/>
          </p:nvPr>
        </p:nvSpPr>
        <p:spPr>
          <a:xfrm>
            <a:off x="1222625" y="1802638"/>
            <a:ext cx="1400100" cy="350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81" name="Google Shape;181;p19"/>
          <p:cNvSpPr txBox="1"/>
          <p:nvPr>
            <p:ph idx="4" type="subTitle"/>
          </p:nvPr>
        </p:nvSpPr>
        <p:spPr>
          <a:xfrm>
            <a:off x="2503338" y="1417113"/>
            <a:ext cx="28521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p:txBody>
      </p:sp>
      <p:sp>
        <p:nvSpPr>
          <p:cNvPr id="182" name="Google Shape;182;p19"/>
          <p:cNvSpPr txBox="1"/>
          <p:nvPr>
            <p:ph idx="5" type="subTitle"/>
          </p:nvPr>
        </p:nvSpPr>
        <p:spPr>
          <a:xfrm>
            <a:off x="3466325" y="4166400"/>
            <a:ext cx="1400100" cy="350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83" name="Google Shape;183;p19"/>
          <p:cNvSpPr txBox="1"/>
          <p:nvPr>
            <p:ph idx="6" type="subTitle"/>
          </p:nvPr>
        </p:nvSpPr>
        <p:spPr>
          <a:xfrm>
            <a:off x="4831075" y="3780863"/>
            <a:ext cx="30903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p:txBody>
      </p:sp>
      <p:sp>
        <p:nvSpPr>
          <p:cNvPr id="184" name="Google Shape;184;p19"/>
          <p:cNvSpPr/>
          <p:nvPr/>
        </p:nvSpPr>
        <p:spPr>
          <a:xfrm flipH="1" rot="2700000">
            <a:off x="-635240" y="4257452"/>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9"/>
          <p:cNvSpPr/>
          <p:nvPr/>
        </p:nvSpPr>
        <p:spPr>
          <a:xfrm rot="486435">
            <a:off x="294198" y="426501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9"/>
          <p:cNvSpPr/>
          <p:nvPr/>
        </p:nvSpPr>
        <p:spPr>
          <a:xfrm flipH="1" rot="4369112">
            <a:off x="8205505" y="-147801"/>
            <a:ext cx="1614776" cy="1027938"/>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9"/>
          <p:cNvSpPr/>
          <p:nvPr/>
        </p:nvSpPr>
        <p:spPr>
          <a:xfrm rot="4370985">
            <a:off x="8294735" y="352862"/>
            <a:ext cx="372357" cy="372357"/>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9"/>
          <p:cNvSpPr/>
          <p:nvPr/>
        </p:nvSpPr>
        <p:spPr>
          <a:xfrm flipH="1" rot="2716857">
            <a:off x="8149357" y="-224795"/>
            <a:ext cx="1695627" cy="1079357"/>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3">
    <p:spTree>
      <p:nvGrpSpPr>
        <p:cNvPr id="189" name="Shape 189"/>
        <p:cNvGrpSpPr/>
        <p:nvPr/>
      </p:nvGrpSpPr>
      <p:grpSpPr>
        <a:xfrm>
          <a:off x="0" y="0"/>
          <a:ext cx="0" cy="0"/>
          <a:chOff x="0" y="0"/>
          <a:chExt cx="0" cy="0"/>
        </a:xfrm>
      </p:grpSpPr>
      <p:sp>
        <p:nvSpPr>
          <p:cNvPr id="190" name="Google Shape;190;p20"/>
          <p:cNvSpPr txBox="1"/>
          <p:nvPr>
            <p:ph type="title"/>
          </p:nvPr>
        </p:nvSpPr>
        <p:spPr>
          <a:xfrm>
            <a:off x="2957475" y="392900"/>
            <a:ext cx="3228900" cy="5166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
        <p:nvSpPr>
          <p:cNvPr id="191" name="Google Shape;191;p20"/>
          <p:cNvSpPr txBox="1"/>
          <p:nvPr>
            <p:ph idx="1" type="subTitle"/>
          </p:nvPr>
        </p:nvSpPr>
        <p:spPr>
          <a:xfrm>
            <a:off x="6000100" y="1919288"/>
            <a:ext cx="1013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rgbClr val="F6B26B"/>
                </a:solidFill>
              </a:defRPr>
            </a:lvl1pPr>
            <a:lvl2pPr lvl="1" rtl="0" algn="ctr">
              <a:spcBef>
                <a:spcPts val="1600"/>
              </a:spcBef>
              <a:spcAft>
                <a:spcPts val="0"/>
              </a:spcAft>
              <a:buNone/>
              <a:defRPr b="1" sz="1800">
                <a:solidFill>
                  <a:srgbClr val="F6B26B"/>
                </a:solidFill>
              </a:defRPr>
            </a:lvl2pPr>
            <a:lvl3pPr lvl="2" rtl="0" algn="ctr">
              <a:spcBef>
                <a:spcPts val="1600"/>
              </a:spcBef>
              <a:spcAft>
                <a:spcPts val="0"/>
              </a:spcAft>
              <a:buNone/>
              <a:defRPr b="1" sz="1800">
                <a:solidFill>
                  <a:srgbClr val="F6B26B"/>
                </a:solidFill>
              </a:defRPr>
            </a:lvl3pPr>
            <a:lvl4pPr lvl="3" rtl="0" algn="ctr">
              <a:spcBef>
                <a:spcPts val="1600"/>
              </a:spcBef>
              <a:spcAft>
                <a:spcPts val="0"/>
              </a:spcAft>
              <a:buNone/>
              <a:defRPr b="1" sz="1800">
                <a:solidFill>
                  <a:srgbClr val="F6B26B"/>
                </a:solidFill>
              </a:defRPr>
            </a:lvl4pPr>
            <a:lvl5pPr lvl="4" rtl="0" algn="ctr">
              <a:spcBef>
                <a:spcPts val="1600"/>
              </a:spcBef>
              <a:spcAft>
                <a:spcPts val="0"/>
              </a:spcAft>
              <a:buNone/>
              <a:defRPr b="1" sz="1800">
                <a:solidFill>
                  <a:srgbClr val="F6B26B"/>
                </a:solidFill>
              </a:defRPr>
            </a:lvl5pPr>
            <a:lvl6pPr lvl="5" rtl="0" algn="ctr">
              <a:spcBef>
                <a:spcPts val="1600"/>
              </a:spcBef>
              <a:spcAft>
                <a:spcPts val="0"/>
              </a:spcAft>
              <a:buNone/>
              <a:defRPr b="1" sz="1800">
                <a:solidFill>
                  <a:srgbClr val="F6B26B"/>
                </a:solidFill>
              </a:defRPr>
            </a:lvl6pPr>
            <a:lvl7pPr lvl="6" rtl="0" algn="ctr">
              <a:spcBef>
                <a:spcPts val="1600"/>
              </a:spcBef>
              <a:spcAft>
                <a:spcPts val="0"/>
              </a:spcAft>
              <a:buNone/>
              <a:defRPr b="1" sz="1800">
                <a:solidFill>
                  <a:srgbClr val="F6B26B"/>
                </a:solidFill>
              </a:defRPr>
            </a:lvl7pPr>
            <a:lvl8pPr lvl="7" rtl="0" algn="ctr">
              <a:spcBef>
                <a:spcPts val="1600"/>
              </a:spcBef>
              <a:spcAft>
                <a:spcPts val="0"/>
              </a:spcAft>
              <a:buNone/>
              <a:defRPr b="1" sz="1800">
                <a:solidFill>
                  <a:srgbClr val="F6B26B"/>
                </a:solidFill>
              </a:defRPr>
            </a:lvl8pPr>
            <a:lvl9pPr lvl="8" rtl="0" algn="ctr">
              <a:spcBef>
                <a:spcPts val="1600"/>
              </a:spcBef>
              <a:spcAft>
                <a:spcPts val="1600"/>
              </a:spcAft>
              <a:buNone/>
              <a:defRPr b="1" sz="1800">
                <a:solidFill>
                  <a:srgbClr val="F6B26B"/>
                </a:solidFill>
              </a:defRPr>
            </a:lvl9pPr>
          </a:lstStyle>
          <a:p/>
        </p:txBody>
      </p:sp>
      <p:sp>
        <p:nvSpPr>
          <p:cNvPr id="192" name="Google Shape;192;p20"/>
          <p:cNvSpPr txBox="1"/>
          <p:nvPr>
            <p:ph idx="2" type="subTitle"/>
          </p:nvPr>
        </p:nvSpPr>
        <p:spPr>
          <a:xfrm>
            <a:off x="1410506" y="2232900"/>
            <a:ext cx="26445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93" name="Google Shape;193;p20"/>
          <p:cNvSpPr txBox="1"/>
          <p:nvPr>
            <p:ph idx="3" type="subTitle"/>
          </p:nvPr>
        </p:nvSpPr>
        <p:spPr>
          <a:xfrm>
            <a:off x="2226206" y="1918850"/>
            <a:ext cx="1013100" cy="308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800">
                <a:solidFill>
                  <a:srgbClr val="F6B26B"/>
                </a:solidFill>
              </a:defRPr>
            </a:lvl1pPr>
            <a:lvl2pPr lvl="1" rtl="0" algn="r">
              <a:spcBef>
                <a:spcPts val="1600"/>
              </a:spcBef>
              <a:spcAft>
                <a:spcPts val="0"/>
              </a:spcAft>
              <a:buNone/>
              <a:defRPr b="1" sz="1800">
                <a:solidFill>
                  <a:srgbClr val="F6B26B"/>
                </a:solidFill>
              </a:defRPr>
            </a:lvl2pPr>
            <a:lvl3pPr lvl="2" rtl="0" algn="r">
              <a:spcBef>
                <a:spcPts val="1600"/>
              </a:spcBef>
              <a:spcAft>
                <a:spcPts val="0"/>
              </a:spcAft>
              <a:buNone/>
              <a:defRPr b="1" sz="1800">
                <a:solidFill>
                  <a:srgbClr val="F6B26B"/>
                </a:solidFill>
              </a:defRPr>
            </a:lvl3pPr>
            <a:lvl4pPr lvl="3" rtl="0" algn="r">
              <a:spcBef>
                <a:spcPts val="1600"/>
              </a:spcBef>
              <a:spcAft>
                <a:spcPts val="0"/>
              </a:spcAft>
              <a:buNone/>
              <a:defRPr b="1" sz="1800">
                <a:solidFill>
                  <a:srgbClr val="F6B26B"/>
                </a:solidFill>
              </a:defRPr>
            </a:lvl4pPr>
            <a:lvl5pPr lvl="4" rtl="0" algn="r">
              <a:spcBef>
                <a:spcPts val="1600"/>
              </a:spcBef>
              <a:spcAft>
                <a:spcPts val="0"/>
              </a:spcAft>
              <a:buNone/>
              <a:defRPr b="1" sz="1800">
                <a:solidFill>
                  <a:srgbClr val="F6B26B"/>
                </a:solidFill>
              </a:defRPr>
            </a:lvl5pPr>
            <a:lvl6pPr lvl="5" rtl="0" algn="r">
              <a:spcBef>
                <a:spcPts val="1600"/>
              </a:spcBef>
              <a:spcAft>
                <a:spcPts val="0"/>
              </a:spcAft>
              <a:buNone/>
              <a:defRPr b="1" sz="1800">
                <a:solidFill>
                  <a:srgbClr val="F6B26B"/>
                </a:solidFill>
              </a:defRPr>
            </a:lvl6pPr>
            <a:lvl7pPr lvl="6" rtl="0" algn="r">
              <a:spcBef>
                <a:spcPts val="1600"/>
              </a:spcBef>
              <a:spcAft>
                <a:spcPts val="0"/>
              </a:spcAft>
              <a:buNone/>
              <a:defRPr b="1" sz="1800">
                <a:solidFill>
                  <a:srgbClr val="F6B26B"/>
                </a:solidFill>
              </a:defRPr>
            </a:lvl7pPr>
            <a:lvl8pPr lvl="7" rtl="0" algn="r">
              <a:spcBef>
                <a:spcPts val="1600"/>
              </a:spcBef>
              <a:spcAft>
                <a:spcPts val="0"/>
              </a:spcAft>
              <a:buNone/>
              <a:defRPr b="1" sz="1800">
                <a:solidFill>
                  <a:srgbClr val="F6B26B"/>
                </a:solidFill>
              </a:defRPr>
            </a:lvl8pPr>
            <a:lvl9pPr lvl="8" rtl="0" algn="r">
              <a:spcBef>
                <a:spcPts val="1600"/>
              </a:spcBef>
              <a:spcAft>
                <a:spcPts val="1600"/>
              </a:spcAft>
              <a:buNone/>
              <a:defRPr b="1" sz="1800">
                <a:solidFill>
                  <a:srgbClr val="F6B26B"/>
                </a:solidFill>
              </a:defRPr>
            </a:lvl9pPr>
          </a:lstStyle>
          <a:p/>
        </p:txBody>
      </p:sp>
      <p:sp>
        <p:nvSpPr>
          <p:cNvPr id="194" name="Google Shape;194;p20"/>
          <p:cNvSpPr txBox="1"/>
          <p:nvPr>
            <p:ph idx="4" type="subTitle"/>
          </p:nvPr>
        </p:nvSpPr>
        <p:spPr>
          <a:xfrm>
            <a:off x="5297200" y="2241400"/>
            <a:ext cx="24189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95" name="Google Shape;195;p20"/>
          <p:cNvSpPr txBox="1"/>
          <p:nvPr>
            <p:ph idx="5" type="subTitle"/>
          </p:nvPr>
        </p:nvSpPr>
        <p:spPr>
          <a:xfrm>
            <a:off x="2361206" y="3592988"/>
            <a:ext cx="743100" cy="308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800">
                <a:solidFill>
                  <a:srgbClr val="F6B26B"/>
                </a:solidFill>
              </a:defRPr>
            </a:lvl1pPr>
            <a:lvl2pPr lvl="1" rtl="0" algn="r">
              <a:spcBef>
                <a:spcPts val="1600"/>
              </a:spcBef>
              <a:spcAft>
                <a:spcPts val="0"/>
              </a:spcAft>
              <a:buNone/>
              <a:defRPr b="1" sz="1800">
                <a:solidFill>
                  <a:srgbClr val="F6B26B"/>
                </a:solidFill>
              </a:defRPr>
            </a:lvl2pPr>
            <a:lvl3pPr lvl="2" rtl="0" algn="r">
              <a:spcBef>
                <a:spcPts val="1600"/>
              </a:spcBef>
              <a:spcAft>
                <a:spcPts val="0"/>
              </a:spcAft>
              <a:buNone/>
              <a:defRPr b="1" sz="1800">
                <a:solidFill>
                  <a:srgbClr val="F6B26B"/>
                </a:solidFill>
              </a:defRPr>
            </a:lvl3pPr>
            <a:lvl4pPr lvl="3" rtl="0" algn="r">
              <a:spcBef>
                <a:spcPts val="1600"/>
              </a:spcBef>
              <a:spcAft>
                <a:spcPts val="0"/>
              </a:spcAft>
              <a:buNone/>
              <a:defRPr b="1" sz="1800">
                <a:solidFill>
                  <a:srgbClr val="F6B26B"/>
                </a:solidFill>
              </a:defRPr>
            </a:lvl4pPr>
            <a:lvl5pPr lvl="4" rtl="0" algn="r">
              <a:spcBef>
                <a:spcPts val="1600"/>
              </a:spcBef>
              <a:spcAft>
                <a:spcPts val="0"/>
              </a:spcAft>
              <a:buNone/>
              <a:defRPr b="1" sz="1800">
                <a:solidFill>
                  <a:srgbClr val="F6B26B"/>
                </a:solidFill>
              </a:defRPr>
            </a:lvl5pPr>
            <a:lvl6pPr lvl="5" rtl="0" algn="r">
              <a:spcBef>
                <a:spcPts val="1600"/>
              </a:spcBef>
              <a:spcAft>
                <a:spcPts val="0"/>
              </a:spcAft>
              <a:buNone/>
              <a:defRPr b="1" sz="1800">
                <a:solidFill>
                  <a:srgbClr val="F6B26B"/>
                </a:solidFill>
              </a:defRPr>
            </a:lvl6pPr>
            <a:lvl7pPr lvl="6" rtl="0" algn="r">
              <a:spcBef>
                <a:spcPts val="1600"/>
              </a:spcBef>
              <a:spcAft>
                <a:spcPts val="0"/>
              </a:spcAft>
              <a:buNone/>
              <a:defRPr b="1" sz="1800">
                <a:solidFill>
                  <a:srgbClr val="F6B26B"/>
                </a:solidFill>
              </a:defRPr>
            </a:lvl7pPr>
            <a:lvl8pPr lvl="7" rtl="0" algn="r">
              <a:spcBef>
                <a:spcPts val="1600"/>
              </a:spcBef>
              <a:spcAft>
                <a:spcPts val="0"/>
              </a:spcAft>
              <a:buNone/>
              <a:defRPr b="1" sz="1800">
                <a:solidFill>
                  <a:srgbClr val="F6B26B"/>
                </a:solidFill>
              </a:defRPr>
            </a:lvl8pPr>
            <a:lvl9pPr lvl="8" rtl="0" algn="r">
              <a:spcBef>
                <a:spcPts val="1600"/>
              </a:spcBef>
              <a:spcAft>
                <a:spcPts val="1600"/>
              </a:spcAft>
              <a:buNone/>
              <a:defRPr b="1" sz="1800">
                <a:solidFill>
                  <a:srgbClr val="F6B26B"/>
                </a:solidFill>
              </a:defRPr>
            </a:lvl9pPr>
          </a:lstStyle>
          <a:p/>
        </p:txBody>
      </p:sp>
      <p:sp>
        <p:nvSpPr>
          <p:cNvPr id="196" name="Google Shape;196;p20"/>
          <p:cNvSpPr txBox="1"/>
          <p:nvPr>
            <p:ph idx="6" type="subTitle"/>
          </p:nvPr>
        </p:nvSpPr>
        <p:spPr>
          <a:xfrm>
            <a:off x="1368206" y="3910188"/>
            <a:ext cx="27291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97" name="Google Shape;197;p20"/>
          <p:cNvSpPr txBox="1"/>
          <p:nvPr>
            <p:ph idx="7" type="subTitle"/>
          </p:nvPr>
        </p:nvSpPr>
        <p:spPr>
          <a:xfrm>
            <a:off x="6000100" y="3592925"/>
            <a:ext cx="1013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rgbClr val="F6B26B"/>
                </a:solidFill>
              </a:defRPr>
            </a:lvl1pPr>
            <a:lvl2pPr lvl="1" rtl="0" algn="ctr">
              <a:spcBef>
                <a:spcPts val="1600"/>
              </a:spcBef>
              <a:spcAft>
                <a:spcPts val="0"/>
              </a:spcAft>
              <a:buNone/>
              <a:defRPr b="1" sz="1800">
                <a:solidFill>
                  <a:srgbClr val="F6B26B"/>
                </a:solidFill>
              </a:defRPr>
            </a:lvl2pPr>
            <a:lvl3pPr lvl="2" rtl="0" algn="ctr">
              <a:spcBef>
                <a:spcPts val="1600"/>
              </a:spcBef>
              <a:spcAft>
                <a:spcPts val="0"/>
              </a:spcAft>
              <a:buNone/>
              <a:defRPr b="1" sz="1800">
                <a:solidFill>
                  <a:srgbClr val="F6B26B"/>
                </a:solidFill>
              </a:defRPr>
            </a:lvl3pPr>
            <a:lvl4pPr lvl="3" rtl="0" algn="ctr">
              <a:spcBef>
                <a:spcPts val="1600"/>
              </a:spcBef>
              <a:spcAft>
                <a:spcPts val="0"/>
              </a:spcAft>
              <a:buNone/>
              <a:defRPr b="1" sz="1800">
                <a:solidFill>
                  <a:srgbClr val="F6B26B"/>
                </a:solidFill>
              </a:defRPr>
            </a:lvl4pPr>
            <a:lvl5pPr lvl="4" rtl="0" algn="ctr">
              <a:spcBef>
                <a:spcPts val="1600"/>
              </a:spcBef>
              <a:spcAft>
                <a:spcPts val="0"/>
              </a:spcAft>
              <a:buNone/>
              <a:defRPr b="1" sz="1800">
                <a:solidFill>
                  <a:srgbClr val="F6B26B"/>
                </a:solidFill>
              </a:defRPr>
            </a:lvl5pPr>
            <a:lvl6pPr lvl="5" rtl="0" algn="ctr">
              <a:spcBef>
                <a:spcPts val="1600"/>
              </a:spcBef>
              <a:spcAft>
                <a:spcPts val="0"/>
              </a:spcAft>
              <a:buNone/>
              <a:defRPr b="1" sz="1800">
                <a:solidFill>
                  <a:srgbClr val="F6B26B"/>
                </a:solidFill>
              </a:defRPr>
            </a:lvl6pPr>
            <a:lvl7pPr lvl="6" rtl="0" algn="ctr">
              <a:spcBef>
                <a:spcPts val="1600"/>
              </a:spcBef>
              <a:spcAft>
                <a:spcPts val="0"/>
              </a:spcAft>
              <a:buNone/>
              <a:defRPr b="1" sz="1800">
                <a:solidFill>
                  <a:srgbClr val="F6B26B"/>
                </a:solidFill>
              </a:defRPr>
            </a:lvl7pPr>
            <a:lvl8pPr lvl="7" rtl="0" algn="ctr">
              <a:spcBef>
                <a:spcPts val="1600"/>
              </a:spcBef>
              <a:spcAft>
                <a:spcPts val="0"/>
              </a:spcAft>
              <a:buNone/>
              <a:defRPr b="1" sz="1800">
                <a:solidFill>
                  <a:srgbClr val="F6B26B"/>
                </a:solidFill>
              </a:defRPr>
            </a:lvl8pPr>
            <a:lvl9pPr lvl="8" rtl="0" algn="ctr">
              <a:spcBef>
                <a:spcPts val="1600"/>
              </a:spcBef>
              <a:spcAft>
                <a:spcPts val="1600"/>
              </a:spcAft>
              <a:buNone/>
              <a:defRPr b="1" sz="1800">
                <a:solidFill>
                  <a:srgbClr val="F6B26B"/>
                </a:solidFill>
              </a:defRPr>
            </a:lvl9pPr>
          </a:lstStyle>
          <a:p/>
        </p:txBody>
      </p:sp>
      <p:sp>
        <p:nvSpPr>
          <p:cNvPr id="198" name="Google Shape;198;p20"/>
          <p:cNvSpPr txBox="1"/>
          <p:nvPr>
            <p:ph idx="8" type="subTitle"/>
          </p:nvPr>
        </p:nvSpPr>
        <p:spPr>
          <a:xfrm>
            <a:off x="5237500" y="3910200"/>
            <a:ext cx="25383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99" name="Google Shape;199;p20"/>
          <p:cNvSpPr/>
          <p:nvPr/>
        </p:nvSpPr>
        <p:spPr>
          <a:xfrm flipH="1" rot="4015207">
            <a:off x="8178461" y="-141864"/>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0"/>
          <p:cNvSpPr/>
          <p:nvPr/>
        </p:nvSpPr>
        <p:spPr>
          <a:xfrm rot="4016813">
            <a:off x="8385818" y="560265"/>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0"/>
          <p:cNvSpPr/>
          <p:nvPr/>
        </p:nvSpPr>
        <p:spPr>
          <a:xfrm flipH="1" rot="2362899">
            <a:off x="8116962" y="-217013"/>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0"/>
          <p:cNvSpPr/>
          <p:nvPr/>
        </p:nvSpPr>
        <p:spPr>
          <a:xfrm flipH="1" rot="8100000">
            <a:off x="-734290" y="-173498"/>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0"/>
          <p:cNvSpPr/>
          <p:nvPr/>
        </p:nvSpPr>
        <p:spPr>
          <a:xfrm rot="5886435">
            <a:off x="301139" y="228129"/>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4610650" y="2371125"/>
            <a:ext cx="35949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4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 name="Google Shape;20;p3"/>
          <p:cNvSpPr txBox="1"/>
          <p:nvPr>
            <p:ph hasCustomPrompt="1" idx="2" type="title"/>
          </p:nvPr>
        </p:nvSpPr>
        <p:spPr>
          <a:xfrm>
            <a:off x="7011575" y="1556475"/>
            <a:ext cx="1146000" cy="888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6000"/>
              <a:buNone/>
              <a:defRPr sz="5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1" name="Google Shape;21;p3"/>
          <p:cNvSpPr txBox="1"/>
          <p:nvPr>
            <p:ph idx="3" type="title"/>
          </p:nvPr>
        </p:nvSpPr>
        <p:spPr>
          <a:xfrm>
            <a:off x="5480725" y="3212925"/>
            <a:ext cx="2724900" cy="37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Lato"/>
              <a:buNone/>
              <a:defRPr sz="1600">
                <a:solidFill>
                  <a:srgbClr val="20124D"/>
                </a:solidFill>
                <a:latin typeface="Lato"/>
                <a:ea typeface="Lato"/>
                <a:cs typeface="Lato"/>
                <a:sym typeface="Lato"/>
              </a:defRPr>
            </a:lvl1pPr>
            <a:lvl2pPr lvl="1" rtl="0" algn="r">
              <a:spcBef>
                <a:spcPts val="0"/>
              </a:spcBef>
              <a:spcAft>
                <a:spcPts val="0"/>
              </a:spcAft>
              <a:buSzPts val="1400"/>
              <a:buFont typeface="Lato"/>
              <a:buNone/>
              <a:defRPr sz="1400">
                <a:latin typeface="Lato"/>
                <a:ea typeface="Lato"/>
                <a:cs typeface="Lato"/>
                <a:sym typeface="Lato"/>
              </a:defRPr>
            </a:lvl2pPr>
            <a:lvl3pPr lvl="2" rtl="0" algn="r">
              <a:spcBef>
                <a:spcPts val="0"/>
              </a:spcBef>
              <a:spcAft>
                <a:spcPts val="0"/>
              </a:spcAft>
              <a:buSzPts val="1400"/>
              <a:buFont typeface="Lato"/>
              <a:buNone/>
              <a:defRPr sz="1400">
                <a:latin typeface="Lato"/>
                <a:ea typeface="Lato"/>
                <a:cs typeface="Lato"/>
                <a:sym typeface="Lato"/>
              </a:defRPr>
            </a:lvl3pPr>
            <a:lvl4pPr lvl="3" rtl="0" algn="r">
              <a:spcBef>
                <a:spcPts val="0"/>
              </a:spcBef>
              <a:spcAft>
                <a:spcPts val="0"/>
              </a:spcAft>
              <a:buSzPts val="1400"/>
              <a:buFont typeface="Lato"/>
              <a:buNone/>
              <a:defRPr sz="1400">
                <a:latin typeface="Lato"/>
                <a:ea typeface="Lato"/>
                <a:cs typeface="Lato"/>
                <a:sym typeface="Lato"/>
              </a:defRPr>
            </a:lvl4pPr>
            <a:lvl5pPr lvl="4" rtl="0" algn="r">
              <a:spcBef>
                <a:spcPts val="0"/>
              </a:spcBef>
              <a:spcAft>
                <a:spcPts val="0"/>
              </a:spcAft>
              <a:buSzPts val="1400"/>
              <a:buFont typeface="Lato"/>
              <a:buNone/>
              <a:defRPr sz="1400">
                <a:latin typeface="Lato"/>
                <a:ea typeface="Lato"/>
                <a:cs typeface="Lato"/>
                <a:sym typeface="Lato"/>
              </a:defRPr>
            </a:lvl5pPr>
            <a:lvl6pPr lvl="5" rtl="0" algn="r">
              <a:spcBef>
                <a:spcPts val="0"/>
              </a:spcBef>
              <a:spcAft>
                <a:spcPts val="0"/>
              </a:spcAft>
              <a:buSzPts val="1400"/>
              <a:buFont typeface="Lato"/>
              <a:buNone/>
              <a:defRPr sz="1400">
                <a:latin typeface="Lato"/>
                <a:ea typeface="Lato"/>
                <a:cs typeface="Lato"/>
                <a:sym typeface="Lato"/>
              </a:defRPr>
            </a:lvl6pPr>
            <a:lvl7pPr lvl="6" rtl="0" algn="r">
              <a:spcBef>
                <a:spcPts val="0"/>
              </a:spcBef>
              <a:spcAft>
                <a:spcPts val="0"/>
              </a:spcAft>
              <a:buSzPts val="1400"/>
              <a:buFont typeface="Lato"/>
              <a:buNone/>
              <a:defRPr sz="1400">
                <a:latin typeface="Lato"/>
                <a:ea typeface="Lato"/>
                <a:cs typeface="Lato"/>
                <a:sym typeface="Lato"/>
              </a:defRPr>
            </a:lvl7pPr>
            <a:lvl8pPr lvl="7" rtl="0" algn="r">
              <a:spcBef>
                <a:spcPts val="0"/>
              </a:spcBef>
              <a:spcAft>
                <a:spcPts val="0"/>
              </a:spcAft>
              <a:buSzPts val="1400"/>
              <a:buFont typeface="Lato"/>
              <a:buNone/>
              <a:defRPr sz="1400">
                <a:latin typeface="Lato"/>
                <a:ea typeface="Lato"/>
                <a:cs typeface="Lato"/>
                <a:sym typeface="Lato"/>
              </a:defRPr>
            </a:lvl8pPr>
            <a:lvl9pPr lvl="8" rtl="0" algn="r">
              <a:spcBef>
                <a:spcPts val="0"/>
              </a:spcBef>
              <a:spcAft>
                <a:spcPts val="0"/>
              </a:spcAft>
              <a:buSzPts val="1400"/>
              <a:buFont typeface="Lato"/>
              <a:buNone/>
              <a:defRPr sz="1400">
                <a:latin typeface="Lato"/>
                <a:ea typeface="Lato"/>
                <a:cs typeface="Lato"/>
                <a:sym typeface="Lato"/>
              </a:defRPr>
            </a:lvl9pPr>
          </a:lstStyle>
          <a:p/>
        </p:txBody>
      </p:sp>
      <p:sp>
        <p:nvSpPr>
          <p:cNvPr id="22" name="Google Shape;22;p3"/>
          <p:cNvSpPr/>
          <p:nvPr/>
        </p:nvSpPr>
        <p:spPr>
          <a:xfrm flipH="1" rot="-5200701">
            <a:off x="-2372047" y="-332207"/>
            <a:ext cx="7321312" cy="5052313"/>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4690715">
            <a:off x="-1580660" y="181277"/>
            <a:ext cx="6293724" cy="434319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rot="-8100000">
            <a:off x="7728985" y="-101726"/>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313565">
            <a:off x="8370348" y="405892"/>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8437101">
            <a:off x="8064896" y="4362438"/>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6784793">
            <a:off x="8126395" y="4338799"/>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rot="6783187">
            <a:off x="8285327" y="4397629"/>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4">
    <p:spTree>
      <p:nvGrpSpPr>
        <p:cNvPr id="204" name="Shape 204"/>
        <p:cNvGrpSpPr/>
        <p:nvPr/>
      </p:nvGrpSpPr>
      <p:grpSpPr>
        <a:xfrm>
          <a:off x="0" y="0"/>
          <a:ext cx="0" cy="0"/>
          <a:chOff x="0" y="0"/>
          <a:chExt cx="0" cy="0"/>
        </a:xfrm>
      </p:grpSpPr>
      <p:sp>
        <p:nvSpPr>
          <p:cNvPr id="205" name="Google Shape;205;p21"/>
          <p:cNvSpPr txBox="1"/>
          <p:nvPr>
            <p:ph type="title"/>
          </p:nvPr>
        </p:nvSpPr>
        <p:spPr>
          <a:xfrm>
            <a:off x="3152700" y="390525"/>
            <a:ext cx="2838600" cy="5193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
        <p:nvSpPr>
          <p:cNvPr id="206" name="Google Shape;206;p21"/>
          <p:cNvSpPr txBox="1"/>
          <p:nvPr>
            <p:ph idx="1" type="subTitle"/>
          </p:nvPr>
        </p:nvSpPr>
        <p:spPr>
          <a:xfrm>
            <a:off x="997325" y="1839800"/>
            <a:ext cx="13164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207" name="Google Shape;207;p21"/>
          <p:cNvSpPr txBox="1"/>
          <p:nvPr>
            <p:ph idx="2" type="subTitle"/>
          </p:nvPr>
        </p:nvSpPr>
        <p:spPr>
          <a:xfrm>
            <a:off x="997325" y="2148500"/>
            <a:ext cx="21294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208" name="Google Shape;208;p21"/>
          <p:cNvSpPr txBox="1"/>
          <p:nvPr>
            <p:ph idx="3" type="subTitle"/>
          </p:nvPr>
        </p:nvSpPr>
        <p:spPr>
          <a:xfrm>
            <a:off x="3497500" y="1839800"/>
            <a:ext cx="13164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209" name="Google Shape;209;p21"/>
          <p:cNvSpPr txBox="1"/>
          <p:nvPr>
            <p:ph idx="4" type="subTitle"/>
          </p:nvPr>
        </p:nvSpPr>
        <p:spPr>
          <a:xfrm>
            <a:off x="3497500" y="2148500"/>
            <a:ext cx="21294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210" name="Google Shape;210;p21"/>
          <p:cNvSpPr txBox="1"/>
          <p:nvPr>
            <p:ph idx="5" type="subTitle"/>
          </p:nvPr>
        </p:nvSpPr>
        <p:spPr>
          <a:xfrm>
            <a:off x="5997675" y="1839800"/>
            <a:ext cx="13164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211" name="Google Shape;211;p21"/>
          <p:cNvSpPr txBox="1"/>
          <p:nvPr>
            <p:ph idx="6" type="subTitle"/>
          </p:nvPr>
        </p:nvSpPr>
        <p:spPr>
          <a:xfrm>
            <a:off x="5997675" y="2148500"/>
            <a:ext cx="21294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212" name="Google Shape;212;p21"/>
          <p:cNvSpPr txBox="1"/>
          <p:nvPr>
            <p:ph idx="7" type="subTitle"/>
          </p:nvPr>
        </p:nvSpPr>
        <p:spPr>
          <a:xfrm>
            <a:off x="997325" y="3202375"/>
            <a:ext cx="13164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213" name="Google Shape;213;p21"/>
          <p:cNvSpPr txBox="1"/>
          <p:nvPr>
            <p:ph idx="8" type="subTitle"/>
          </p:nvPr>
        </p:nvSpPr>
        <p:spPr>
          <a:xfrm>
            <a:off x="997325" y="3511075"/>
            <a:ext cx="21294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214" name="Google Shape;214;p21"/>
          <p:cNvSpPr txBox="1"/>
          <p:nvPr>
            <p:ph idx="9" type="subTitle"/>
          </p:nvPr>
        </p:nvSpPr>
        <p:spPr>
          <a:xfrm>
            <a:off x="3497500" y="3202375"/>
            <a:ext cx="13164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215" name="Google Shape;215;p21"/>
          <p:cNvSpPr txBox="1"/>
          <p:nvPr>
            <p:ph idx="13" type="subTitle"/>
          </p:nvPr>
        </p:nvSpPr>
        <p:spPr>
          <a:xfrm>
            <a:off x="3497500" y="3511075"/>
            <a:ext cx="21294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216" name="Google Shape;216;p21"/>
          <p:cNvSpPr txBox="1"/>
          <p:nvPr>
            <p:ph idx="14" type="subTitle"/>
          </p:nvPr>
        </p:nvSpPr>
        <p:spPr>
          <a:xfrm>
            <a:off x="5997675" y="3202375"/>
            <a:ext cx="13164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217" name="Google Shape;217;p21"/>
          <p:cNvSpPr txBox="1"/>
          <p:nvPr>
            <p:ph idx="15" type="subTitle"/>
          </p:nvPr>
        </p:nvSpPr>
        <p:spPr>
          <a:xfrm>
            <a:off x="5997675" y="3511075"/>
            <a:ext cx="21294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218" name="Google Shape;218;p21"/>
          <p:cNvSpPr/>
          <p:nvPr/>
        </p:nvSpPr>
        <p:spPr>
          <a:xfrm rot="2403701">
            <a:off x="-780947" y="4345721"/>
            <a:ext cx="2208790" cy="1153258"/>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1"/>
          <p:cNvSpPr/>
          <p:nvPr/>
        </p:nvSpPr>
        <p:spPr>
          <a:xfrm flipH="1" rot="4617780">
            <a:off x="240630" y="4438401"/>
            <a:ext cx="638354" cy="638354"/>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1"/>
          <p:cNvSpPr/>
          <p:nvPr/>
        </p:nvSpPr>
        <p:spPr>
          <a:xfrm flipH="1" rot="4369112">
            <a:off x="8123105" y="23874"/>
            <a:ext cx="1614776" cy="1027938"/>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1"/>
          <p:cNvSpPr/>
          <p:nvPr/>
        </p:nvSpPr>
        <p:spPr>
          <a:xfrm rot="4370985">
            <a:off x="8212335" y="524537"/>
            <a:ext cx="372357" cy="372357"/>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1"/>
          <p:cNvSpPr/>
          <p:nvPr/>
        </p:nvSpPr>
        <p:spPr>
          <a:xfrm flipH="1" rot="2716857">
            <a:off x="8066957" y="-53120"/>
            <a:ext cx="1695627" cy="1079357"/>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5">
    <p:spTree>
      <p:nvGrpSpPr>
        <p:cNvPr id="223" name="Shape 223"/>
        <p:cNvGrpSpPr/>
        <p:nvPr/>
      </p:nvGrpSpPr>
      <p:grpSpPr>
        <a:xfrm>
          <a:off x="0" y="0"/>
          <a:ext cx="0" cy="0"/>
          <a:chOff x="0" y="0"/>
          <a:chExt cx="0" cy="0"/>
        </a:xfrm>
      </p:grpSpPr>
      <p:sp>
        <p:nvSpPr>
          <p:cNvPr id="224" name="Google Shape;224;p22"/>
          <p:cNvSpPr txBox="1"/>
          <p:nvPr>
            <p:ph type="title"/>
          </p:nvPr>
        </p:nvSpPr>
        <p:spPr>
          <a:xfrm>
            <a:off x="1445350" y="388150"/>
            <a:ext cx="6253200" cy="521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5" name="Google Shape;225;p22"/>
          <p:cNvSpPr txBox="1"/>
          <p:nvPr>
            <p:ph idx="1" type="body"/>
          </p:nvPr>
        </p:nvSpPr>
        <p:spPr>
          <a:xfrm>
            <a:off x="2599200" y="1601275"/>
            <a:ext cx="3945600" cy="2990700"/>
          </a:xfrm>
          <a:prstGeom prst="rect">
            <a:avLst/>
          </a:prstGeom>
        </p:spPr>
        <p:txBody>
          <a:bodyPr anchorCtr="0" anchor="t" bIns="91425" lIns="91425" spcFirstLastPara="1" rIns="91425" wrap="square" tIns="91425">
            <a:noAutofit/>
          </a:bodyPr>
          <a:lstStyle>
            <a:lvl1pPr indent="-317500" lvl="0" marL="457200" marR="38100" rtl="0">
              <a:lnSpc>
                <a:spcPct val="128571"/>
              </a:lnSpc>
              <a:spcBef>
                <a:spcPts val="0"/>
              </a:spcBef>
              <a:spcAft>
                <a:spcPts val="0"/>
              </a:spcAft>
              <a:buSzPts val="1400"/>
              <a:buFont typeface="Lato Black"/>
              <a:buAutoNum type="arabicPeriod"/>
              <a:defRPr>
                <a:latin typeface="Lato"/>
                <a:ea typeface="Lato"/>
                <a:cs typeface="Lato"/>
                <a:sym typeface="Lato"/>
              </a:defRPr>
            </a:lvl1pPr>
            <a:lvl2pPr indent="-317500" lvl="1" marL="914400" rtl="0">
              <a:spcBef>
                <a:spcPts val="0"/>
              </a:spcBef>
              <a:spcAft>
                <a:spcPts val="0"/>
              </a:spcAft>
              <a:buSzPts val="1400"/>
              <a:buAutoNum type="alphaLcPeriod"/>
              <a:defRPr/>
            </a:lvl2pPr>
            <a:lvl3pPr indent="-317500" lvl="2" marL="1371600" rtl="0">
              <a:spcBef>
                <a:spcPts val="1600"/>
              </a:spcBef>
              <a:spcAft>
                <a:spcPts val="0"/>
              </a:spcAft>
              <a:buSzPts val="1400"/>
              <a:buAutoNum type="romanLcPeriod"/>
              <a:defRPr/>
            </a:lvl3pPr>
            <a:lvl4pPr indent="-317500" lvl="3" marL="1828800" rtl="0">
              <a:spcBef>
                <a:spcPts val="1600"/>
              </a:spcBef>
              <a:spcAft>
                <a:spcPts val="0"/>
              </a:spcAft>
              <a:buSzPts val="1400"/>
              <a:buAutoNum type="arabicPeriod"/>
              <a:defRPr/>
            </a:lvl4pPr>
            <a:lvl5pPr indent="-317500" lvl="4" marL="2286000" rtl="0">
              <a:spcBef>
                <a:spcPts val="1600"/>
              </a:spcBef>
              <a:spcAft>
                <a:spcPts val="0"/>
              </a:spcAft>
              <a:buSzPts val="1400"/>
              <a:buAutoNum type="alphaLcPeriod"/>
              <a:defRPr/>
            </a:lvl5pPr>
            <a:lvl6pPr indent="-317500" lvl="5" marL="2743200" rtl="0">
              <a:spcBef>
                <a:spcPts val="1600"/>
              </a:spcBef>
              <a:spcAft>
                <a:spcPts val="0"/>
              </a:spcAft>
              <a:buSzPts val="1400"/>
              <a:buAutoNum type="romanLcPeriod"/>
              <a:defRPr/>
            </a:lvl6pPr>
            <a:lvl7pPr indent="-317500" lvl="6" marL="3200400" rtl="0">
              <a:spcBef>
                <a:spcPts val="1600"/>
              </a:spcBef>
              <a:spcAft>
                <a:spcPts val="0"/>
              </a:spcAft>
              <a:buSzPts val="1400"/>
              <a:buAutoNum type="arabicPeriod"/>
              <a:defRPr/>
            </a:lvl7pPr>
            <a:lvl8pPr indent="-317500" lvl="7" marL="3657600" rtl="0">
              <a:spcBef>
                <a:spcPts val="1600"/>
              </a:spcBef>
              <a:spcAft>
                <a:spcPts val="0"/>
              </a:spcAft>
              <a:buSzPts val="1400"/>
              <a:buAutoNum type="alphaLcPeriod"/>
              <a:defRPr/>
            </a:lvl8pPr>
            <a:lvl9pPr indent="-317500" lvl="8" marL="4114800" rtl="0">
              <a:spcBef>
                <a:spcPts val="1600"/>
              </a:spcBef>
              <a:spcAft>
                <a:spcPts val="1600"/>
              </a:spcAft>
              <a:buSzPts val="1400"/>
              <a:buAutoNum type="romanLcPeriod"/>
              <a:defRPr/>
            </a:lvl9pPr>
          </a:lstStyle>
          <a:p/>
        </p:txBody>
      </p:sp>
      <p:sp>
        <p:nvSpPr>
          <p:cNvPr id="226" name="Google Shape;226;p22"/>
          <p:cNvSpPr/>
          <p:nvPr/>
        </p:nvSpPr>
        <p:spPr>
          <a:xfrm rot="8565322">
            <a:off x="6920077" y="3790171"/>
            <a:ext cx="3645687" cy="265910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2"/>
          <p:cNvSpPr/>
          <p:nvPr/>
        </p:nvSpPr>
        <p:spPr>
          <a:xfrm rot="8353947">
            <a:off x="6937069" y="3694179"/>
            <a:ext cx="3644929" cy="265879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2"/>
          <p:cNvSpPr/>
          <p:nvPr/>
        </p:nvSpPr>
        <p:spPr>
          <a:xfrm rot="8565322">
            <a:off x="-904223" y="-1413879"/>
            <a:ext cx="3645687" cy="265910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2"/>
          <p:cNvSpPr/>
          <p:nvPr/>
        </p:nvSpPr>
        <p:spPr>
          <a:xfrm rot="8353947">
            <a:off x="-887231" y="-1509871"/>
            <a:ext cx="3644929" cy="265879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2">
  <p:cSld name="CUSTOM_6_1">
    <p:spTree>
      <p:nvGrpSpPr>
        <p:cNvPr id="230" name="Shape 230"/>
        <p:cNvGrpSpPr/>
        <p:nvPr/>
      </p:nvGrpSpPr>
      <p:grpSpPr>
        <a:xfrm>
          <a:off x="0" y="0"/>
          <a:ext cx="0" cy="0"/>
          <a:chOff x="0" y="0"/>
          <a:chExt cx="0" cy="0"/>
        </a:xfrm>
      </p:grpSpPr>
      <p:sp>
        <p:nvSpPr>
          <p:cNvPr id="231" name="Google Shape;231;p23"/>
          <p:cNvSpPr txBox="1"/>
          <p:nvPr>
            <p:ph type="title"/>
          </p:nvPr>
        </p:nvSpPr>
        <p:spPr>
          <a:xfrm>
            <a:off x="2087625" y="390525"/>
            <a:ext cx="4968900" cy="51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2" name="Google Shape;232;p23"/>
          <p:cNvSpPr/>
          <p:nvPr/>
        </p:nvSpPr>
        <p:spPr>
          <a:xfrm rot="8565215">
            <a:off x="5729585" y="1703431"/>
            <a:ext cx="6444369" cy="470041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3"/>
          <p:cNvSpPr/>
          <p:nvPr/>
        </p:nvSpPr>
        <p:spPr>
          <a:xfrm rot="8353851">
            <a:off x="5759476" y="1533660"/>
            <a:ext cx="6443273" cy="469995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3"/>
          <p:cNvSpPr txBox="1"/>
          <p:nvPr>
            <p:ph idx="1" type="body"/>
          </p:nvPr>
        </p:nvSpPr>
        <p:spPr>
          <a:xfrm>
            <a:off x="665575" y="1346900"/>
            <a:ext cx="5067300" cy="24291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SzPts val="1400"/>
              <a:buFont typeface="Arial"/>
              <a:buChar char="●"/>
              <a:defRPr sz="1200">
                <a:latin typeface="Lato"/>
                <a:ea typeface="Lato"/>
                <a:cs typeface="Lato"/>
                <a:sym typeface="Lato"/>
              </a:defRPr>
            </a:lvl1pPr>
            <a:lvl2pPr indent="-317500" lvl="1" marL="914400" rtl="0">
              <a:spcBef>
                <a:spcPts val="1600"/>
              </a:spcBef>
              <a:spcAft>
                <a:spcPts val="0"/>
              </a:spcAft>
              <a:buClr>
                <a:schemeClr val="dk1"/>
              </a:buClr>
              <a:buSzPts val="1400"/>
              <a:buFont typeface="Arial"/>
              <a:buChar char="○"/>
              <a:defRPr/>
            </a:lvl2pPr>
            <a:lvl3pPr indent="-317500" lvl="2" marL="1371600" rtl="0">
              <a:spcBef>
                <a:spcPts val="1600"/>
              </a:spcBef>
              <a:spcAft>
                <a:spcPts val="0"/>
              </a:spcAft>
              <a:buClr>
                <a:schemeClr val="dk1"/>
              </a:buClr>
              <a:buSzPts val="1400"/>
              <a:buFont typeface="Arial"/>
              <a:buChar char="■"/>
              <a:defRPr/>
            </a:lvl3pPr>
            <a:lvl4pPr indent="-317500" lvl="3" marL="1828800" rtl="0">
              <a:spcBef>
                <a:spcPts val="1600"/>
              </a:spcBef>
              <a:spcAft>
                <a:spcPts val="0"/>
              </a:spcAft>
              <a:buClr>
                <a:schemeClr val="dk1"/>
              </a:buClr>
              <a:buSzPts val="1400"/>
              <a:buFont typeface="Arial"/>
              <a:buChar char="●"/>
              <a:defRPr/>
            </a:lvl4pPr>
            <a:lvl5pPr indent="-317500" lvl="4" marL="2286000" rtl="0">
              <a:spcBef>
                <a:spcPts val="1600"/>
              </a:spcBef>
              <a:spcAft>
                <a:spcPts val="0"/>
              </a:spcAft>
              <a:buClr>
                <a:schemeClr val="dk1"/>
              </a:buClr>
              <a:buSzPts val="1400"/>
              <a:buFont typeface="Arial"/>
              <a:buChar char="○"/>
              <a:defRPr/>
            </a:lvl5pPr>
            <a:lvl6pPr indent="-317500" lvl="5" marL="2743200" rtl="0">
              <a:spcBef>
                <a:spcPts val="1600"/>
              </a:spcBef>
              <a:spcAft>
                <a:spcPts val="0"/>
              </a:spcAft>
              <a:buClr>
                <a:schemeClr val="dk1"/>
              </a:buClr>
              <a:buSzPts val="1400"/>
              <a:buFont typeface="Arial"/>
              <a:buChar char="■"/>
              <a:defRPr/>
            </a:lvl6pPr>
            <a:lvl7pPr indent="-317500" lvl="6" marL="3200400" rtl="0">
              <a:spcBef>
                <a:spcPts val="1600"/>
              </a:spcBef>
              <a:spcAft>
                <a:spcPts val="0"/>
              </a:spcAft>
              <a:buClr>
                <a:schemeClr val="dk1"/>
              </a:buClr>
              <a:buSzPts val="1400"/>
              <a:buFont typeface="Arial"/>
              <a:buChar char="●"/>
              <a:defRPr/>
            </a:lvl7pPr>
            <a:lvl8pPr indent="-317500" lvl="7" marL="3657600" rtl="0">
              <a:spcBef>
                <a:spcPts val="1600"/>
              </a:spcBef>
              <a:spcAft>
                <a:spcPts val="0"/>
              </a:spcAft>
              <a:buClr>
                <a:schemeClr val="dk1"/>
              </a:buClr>
              <a:buSzPts val="1400"/>
              <a:buFont typeface="Arial"/>
              <a:buChar char="○"/>
              <a:defRPr/>
            </a:lvl8pPr>
            <a:lvl9pPr indent="-317500" lvl="8" marL="4114800" rtl="0">
              <a:spcBef>
                <a:spcPts val="1600"/>
              </a:spcBef>
              <a:spcAft>
                <a:spcPts val="1600"/>
              </a:spcAft>
              <a:buClr>
                <a:schemeClr val="dk1"/>
              </a:buClr>
              <a:buSzPts val="1400"/>
              <a:buFont typeface="Arial"/>
              <a:buChar char="■"/>
              <a:defRPr/>
            </a:lvl9pPr>
          </a:lstStyle>
          <a:p/>
        </p:txBody>
      </p:sp>
      <p:sp>
        <p:nvSpPr>
          <p:cNvPr id="235" name="Google Shape;235;p23"/>
          <p:cNvSpPr txBox="1"/>
          <p:nvPr>
            <p:ph idx="2" type="subTitle"/>
          </p:nvPr>
        </p:nvSpPr>
        <p:spPr>
          <a:xfrm>
            <a:off x="665575" y="963400"/>
            <a:ext cx="1057500" cy="329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800">
                <a:latin typeface="Oswald SemiBold"/>
                <a:ea typeface="Oswald SemiBold"/>
                <a:cs typeface="Oswald SemiBold"/>
                <a:sym typeface="Oswald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6" name="Google Shape;236;p23"/>
          <p:cNvSpPr txBox="1"/>
          <p:nvPr>
            <p:ph idx="3" type="subTitle"/>
          </p:nvPr>
        </p:nvSpPr>
        <p:spPr>
          <a:xfrm>
            <a:off x="665575" y="3583625"/>
            <a:ext cx="1057500" cy="329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800">
                <a:latin typeface="Oswald SemiBold"/>
                <a:ea typeface="Oswald SemiBold"/>
                <a:cs typeface="Oswald SemiBold"/>
                <a:sym typeface="Oswald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7" name="Google Shape;237;p23"/>
          <p:cNvSpPr txBox="1"/>
          <p:nvPr>
            <p:ph idx="4" type="body"/>
          </p:nvPr>
        </p:nvSpPr>
        <p:spPr>
          <a:xfrm>
            <a:off x="665575" y="3996050"/>
            <a:ext cx="4020000" cy="687000"/>
          </a:xfrm>
          <a:prstGeom prst="rect">
            <a:avLst/>
          </a:prstGeom>
        </p:spPr>
        <p:txBody>
          <a:bodyPr anchorCtr="0" anchor="t" bIns="91425" lIns="91425" spcFirstLastPara="1" rIns="91425" wrap="square" tIns="91425">
            <a:noAutofit/>
          </a:bodyPr>
          <a:lstStyle>
            <a:lvl1pPr indent="-317500" lvl="0" marL="457200" marR="50800" rtl="0">
              <a:spcBef>
                <a:spcPts val="0"/>
              </a:spcBef>
              <a:spcAft>
                <a:spcPts val="0"/>
              </a:spcAft>
              <a:buSzPts val="1400"/>
              <a:buFont typeface="Arial"/>
              <a:buChar char="●"/>
              <a:defRPr sz="1200">
                <a:solidFill>
                  <a:srgbClr val="20124D"/>
                </a:solidFill>
                <a:highlight>
                  <a:srgbClr val="FFFFFF"/>
                </a:highlight>
                <a:latin typeface="Lato"/>
                <a:ea typeface="Lato"/>
                <a:cs typeface="Lato"/>
                <a:sym typeface="Lato"/>
              </a:defRPr>
            </a:lvl1pPr>
            <a:lvl2pPr indent="-317500" lvl="1" marL="914400" rtl="0">
              <a:spcBef>
                <a:spcPts val="0"/>
              </a:spcBef>
              <a:spcAft>
                <a:spcPts val="0"/>
              </a:spcAft>
              <a:buClr>
                <a:schemeClr val="dk1"/>
              </a:buClr>
              <a:buSzPts val="1400"/>
              <a:buFont typeface="Arial"/>
              <a:buChar char="○"/>
              <a:defRPr/>
            </a:lvl2pPr>
            <a:lvl3pPr indent="-317500" lvl="2" marL="1371600" rtl="0">
              <a:spcBef>
                <a:spcPts val="1600"/>
              </a:spcBef>
              <a:spcAft>
                <a:spcPts val="0"/>
              </a:spcAft>
              <a:buClr>
                <a:schemeClr val="dk1"/>
              </a:buClr>
              <a:buSzPts val="1400"/>
              <a:buFont typeface="Arial"/>
              <a:buChar char="■"/>
              <a:defRPr/>
            </a:lvl3pPr>
            <a:lvl4pPr indent="-317500" lvl="3" marL="1828800" rtl="0">
              <a:spcBef>
                <a:spcPts val="1600"/>
              </a:spcBef>
              <a:spcAft>
                <a:spcPts val="0"/>
              </a:spcAft>
              <a:buClr>
                <a:schemeClr val="dk1"/>
              </a:buClr>
              <a:buSzPts val="1400"/>
              <a:buFont typeface="Arial"/>
              <a:buChar char="●"/>
              <a:defRPr/>
            </a:lvl4pPr>
            <a:lvl5pPr indent="-317500" lvl="4" marL="2286000" rtl="0">
              <a:spcBef>
                <a:spcPts val="1600"/>
              </a:spcBef>
              <a:spcAft>
                <a:spcPts val="0"/>
              </a:spcAft>
              <a:buClr>
                <a:schemeClr val="dk1"/>
              </a:buClr>
              <a:buSzPts val="1400"/>
              <a:buFont typeface="Arial"/>
              <a:buChar char="○"/>
              <a:defRPr/>
            </a:lvl5pPr>
            <a:lvl6pPr indent="-317500" lvl="5" marL="2743200" rtl="0">
              <a:spcBef>
                <a:spcPts val="1600"/>
              </a:spcBef>
              <a:spcAft>
                <a:spcPts val="0"/>
              </a:spcAft>
              <a:buClr>
                <a:schemeClr val="dk1"/>
              </a:buClr>
              <a:buSzPts val="1400"/>
              <a:buFont typeface="Arial"/>
              <a:buChar char="■"/>
              <a:defRPr/>
            </a:lvl6pPr>
            <a:lvl7pPr indent="-317500" lvl="6" marL="3200400" rtl="0">
              <a:spcBef>
                <a:spcPts val="1600"/>
              </a:spcBef>
              <a:spcAft>
                <a:spcPts val="0"/>
              </a:spcAft>
              <a:buClr>
                <a:schemeClr val="dk1"/>
              </a:buClr>
              <a:buSzPts val="1400"/>
              <a:buFont typeface="Arial"/>
              <a:buChar char="●"/>
              <a:defRPr/>
            </a:lvl7pPr>
            <a:lvl8pPr indent="-317500" lvl="7" marL="3657600" rtl="0">
              <a:spcBef>
                <a:spcPts val="1600"/>
              </a:spcBef>
              <a:spcAft>
                <a:spcPts val="0"/>
              </a:spcAft>
              <a:buClr>
                <a:schemeClr val="dk1"/>
              </a:buClr>
              <a:buSzPts val="1400"/>
              <a:buFont typeface="Arial"/>
              <a:buChar char="○"/>
              <a:defRPr/>
            </a:lvl8pPr>
            <a:lvl9pPr indent="-317500" lvl="8" marL="4114800" rtl="0">
              <a:spcBef>
                <a:spcPts val="1600"/>
              </a:spcBef>
              <a:spcAft>
                <a:spcPts val="1600"/>
              </a:spcAft>
              <a:buClr>
                <a:schemeClr val="dk1"/>
              </a:buClr>
              <a:buSzPts val="1400"/>
              <a:buFont typeface="Arial"/>
              <a:buChar char="■"/>
              <a:defRPr/>
            </a:lvl9pPr>
          </a:lstStyle>
          <a:p/>
        </p:txBody>
      </p:sp>
      <p:sp>
        <p:nvSpPr>
          <p:cNvPr id="238" name="Google Shape;238;p23"/>
          <p:cNvSpPr/>
          <p:nvPr/>
        </p:nvSpPr>
        <p:spPr>
          <a:xfrm flipH="1" rot="8100000">
            <a:off x="-734290" y="-173498"/>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3"/>
          <p:cNvSpPr/>
          <p:nvPr/>
        </p:nvSpPr>
        <p:spPr>
          <a:xfrm rot="5886435">
            <a:off x="301139" y="228129"/>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7_1">
    <p:spTree>
      <p:nvGrpSpPr>
        <p:cNvPr id="240" name="Shape 240"/>
        <p:cNvGrpSpPr/>
        <p:nvPr/>
      </p:nvGrpSpPr>
      <p:grpSpPr>
        <a:xfrm>
          <a:off x="0" y="0"/>
          <a:ext cx="0" cy="0"/>
          <a:chOff x="0" y="0"/>
          <a:chExt cx="0" cy="0"/>
        </a:xfrm>
      </p:grpSpPr>
      <p:sp>
        <p:nvSpPr>
          <p:cNvPr id="241" name="Google Shape;241;p24"/>
          <p:cNvSpPr/>
          <p:nvPr/>
        </p:nvSpPr>
        <p:spPr>
          <a:xfrm rot="8565215">
            <a:off x="5551060" y="1325706"/>
            <a:ext cx="6444369" cy="470041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4"/>
          <p:cNvSpPr/>
          <p:nvPr/>
        </p:nvSpPr>
        <p:spPr>
          <a:xfrm rot="8353851">
            <a:off x="5580951" y="1155935"/>
            <a:ext cx="6443273" cy="469995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4"/>
          <p:cNvSpPr txBox="1"/>
          <p:nvPr>
            <p:ph idx="1" type="subTitle"/>
          </p:nvPr>
        </p:nvSpPr>
        <p:spPr>
          <a:xfrm>
            <a:off x="878650" y="2295700"/>
            <a:ext cx="2983500" cy="1224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Lato"/>
                <a:ea typeface="Lato"/>
                <a:cs typeface="Lato"/>
                <a:sym typeface="Lato"/>
              </a:defRPr>
            </a:lvl1pPr>
            <a:lvl2pPr lvl="1" rtl="0">
              <a:spcBef>
                <a:spcPts val="1600"/>
              </a:spcBef>
              <a:spcAft>
                <a:spcPts val="0"/>
              </a:spcAft>
              <a:buNone/>
              <a:defRPr sz="1600">
                <a:latin typeface="Lato"/>
                <a:ea typeface="Lato"/>
                <a:cs typeface="Lato"/>
                <a:sym typeface="Lato"/>
              </a:defRPr>
            </a:lvl2pPr>
            <a:lvl3pPr lvl="2" rtl="0">
              <a:spcBef>
                <a:spcPts val="1600"/>
              </a:spcBef>
              <a:spcAft>
                <a:spcPts val="0"/>
              </a:spcAft>
              <a:buNone/>
              <a:defRPr sz="1600">
                <a:latin typeface="Lato"/>
                <a:ea typeface="Lato"/>
                <a:cs typeface="Lato"/>
                <a:sym typeface="Lato"/>
              </a:defRPr>
            </a:lvl3pPr>
            <a:lvl4pPr lvl="3" rtl="0">
              <a:spcBef>
                <a:spcPts val="1600"/>
              </a:spcBef>
              <a:spcAft>
                <a:spcPts val="0"/>
              </a:spcAft>
              <a:buNone/>
              <a:defRPr sz="1600">
                <a:latin typeface="Lato"/>
                <a:ea typeface="Lato"/>
                <a:cs typeface="Lato"/>
                <a:sym typeface="Lato"/>
              </a:defRPr>
            </a:lvl4pPr>
            <a:lvl5pPr lvl="4" rtl="0">
              <a:spcBef>
                <a:spcPts val="1600"/>
              </a:spcBef>
              <a:spcAft>
                <a:spcPts val="0"/>
              </a:spcAft>
              <a:buNone/>
              <a:defRPr sz="1600">
                <a:latin typeface="Lato"/>
                <a:ea typeface="Lato"/>
                <a:cs typeface="Lato"/>
                <a:sym typeface="Lato"/>
              </a:defRPr>
            </a:lvl5pPr>
            <a:lvl6pPr lvl="5" rtl="0">
              <a:spcBef>
                <a:spcPts val="1600"/>
              </a:spcBef>
              <a:spcAft>
                <a:spcPts val="0"/>
              </a:spcAft>
              <a:buNone/>
              <a:defRPr sz="1600">
                <a:latin typeface="Lato"/>
                <a:ea typeface="Lato"/>
                <a:cs typeface="Lato"/>
                <a:sym typeface="Lato"/>
              </a:defRPr>
            </a:lvl6pPr>
            <a:lvl7pPr lvl="6" rtl="0">
              <a:spcBef>
                <a:spcPts val="1600"/>
              </a:spcBef>
              <a:spcAft>
                <a:spcPts val="0"/>
              </a:spcAft>
              <a:buNone/>
              <a:defRPr sz="1600">
                <a:latin typeface="Lato"/>
                <a:ea typeface="Lato"/>
                <a:cs typeface="Lato"/>
                <a:sym typeface="Lato"/>
              </a:defRPr>
            </a:lvl7pPr>
            <a:lvl8pPr lvl="7" rtl="0">
              <a:spcBef>
                <a:spcPts val="1600"/>
              </a:spcBef>
              <a:spcAft>
                <a:spcPts val="0"/>
              </a:spcAft>
              <a:buNone/>
              <a:defRPr sz="1600">
                <a:latin typeface="Lato"/>
                <a:ea typeface="Lato"/>
                <a:cs typeface="Lato"/>
                <a:sym typeface="Lato"/>
              </a:defRPr>
            </a:lvl8pPr>
            <a:lvl9pPr lvl="8" rtl="0">
              <a:spcBef>
                <a:spcPts val="1600"/>
              </a:spcBef>
              <a:spcAft>
                <a:spcPts val="1600"/>
              </a:spcAft>
              <a:buNone/>
              <a:defRPr sz="1600">
                <a:latin typeface="Lato"/>
                <a:ea typeface="Lato"/>
                <a:cs typeface="Lato"/>
                <a:sym typeface="Lato"/>
              </a:defRPr>
            </a:lvl9pPr>
          </a:lstStyle>
          <a:p/>
        </p:txBody>
      </p:sp>
      <p:sp>
        <p:nvSpPr>
          <p:cNvPr id="244" name="Google Shape;244;p24"/>
          <p:cNvSpPr txBox="1"/>
          <p:nvPr>
            <p:ph type="title"/>
          </p:nvPr>
        </p:nvSpPr>
        <p:spPr>
          <a:xfrm>
            <a:off x="878650" y="1623200"/>
            <a:ext cx="2983500" cy="551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500"/>
              <a:buFont typeface="Oswald"/>
              <a:buNone/>
              <a:defRPr b="1">
                <a:latin typeface="Oswald"/>
                <a:ea typeface="Oswald"/>
                <a:cs typeface="Oswald"/>
                <a:sym typeface="Oswald"/>
              </a:defRPr>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
        <p:nvSpPr>
          <p:cNvPr id="245" name="Google Shape;245;p24"/>
          <p:cNvSpPr/>
          <p:nvPr/>
        </p:nvSpPr>
        <p:spPr>
          <a:xfrm rot="8100000">
            <a:off x="-760715" y="-160501"/>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4"/>
          <p:cNvSpPr/>
          <p:nvPr/>
        </p:nvSpPr>
        <p:spPr>
          <a:xfrm flipH="1" rot="10313565">
            <a:off x="168723" y="347117"/>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4"/>
          <p:cNvSpPr/>
          <p:nvPr/>
        </p:nvSpPr>
        <p:spPr>
          <a:xfrm flipH="1" rot="-8437101">
            <a:off x="-583362" y="4303663"/>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4"/>
          <p:cNvSpPr/>
          <p:nvPr/>
        </p:nvSpPr>
        <p:spPr>
          <a:xfrm flipH="1" rot="-6784793">
            <a:off x="-563881" y="4280024"/>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4"/>
          <p:cNvSpPr/>
          <p:nvPr/>
        </p:nvSpPr>
        <p:spPr>
          <a:xfrm rot="-6783187">
            <a:off x="519589" y="4338854"/>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7_2">
    <p:spTree>
      <p:nvGrpSpPr>
        <p:cNvPr id="250" name="Shape 250"/>
        <p:cNvGrpSpPr/>
        <p:nvPr/>
      </p:nvGrpSpPr>
      <p:grpSpPr>
        <a:xfrm>
          <a:off x="0" y="0"/>
          <a:ext cx="0" cy="0"/>
          <a:chOff x="0" y="0"/>
          <a:chExt cx="0" cy="0"/>
        </a:xfrm>
      </p:grpSpPr>
      <p:sp>
        <p:nvSpPr>
          <p:cNvPr id="251" name="Google Shape;251;p25"/>
          <p:cNvSpPr/>
          <p:nvPr/>
        </p:nvSpPr>
        <p:spPr>
          <a:xfrm rot="8565215">
            <a:off x="5551060" y="1325706"/>
            <a:ext cx="6444369" cy="470041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5"/>
          <p:cNvSpPr/>
          <p:nvPr/>
        </p:nvSpPr>
        <p:spPr>
          <a:xfrm rot="8353851">
            <a:off x="5580951" y="1155935"/>
            <a:ext cx="6443273" cy="469995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8">
    <p:spTree>
      <p:nvGrpSpPr>
        <p:cNvPr id="253" name="Shape 253"/>
        <p:cNvGrpSpPr/>
        <p:nvPr/>
      </p:nvGrpSpPr>
      <p:grpSpPr>
        <a:xfrm>
          <a:off x="0" y="0"/>
          <a:ext cx="0" cy="0"/>
          <a:chOff x="0" y="0"/>
          <a:chExt cx="0" cy="0"/>
        </a:xfrm>
      </p:grpSpPr>
      <p:sp>
        <p:nvSpPr>
          <p:cNvPr id="254" name="Google Shape;254;p26"/>
          <p:cNvSpPr/>
          <p:nvPr/>
        </p:nvSpPr>
        <p:spPr>
          <a:xfrm rot="8565322">
            <a:off x="6920077" y="3790171"/>
            <a:ext cx="3645687" cy="265910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6"/>
          <p:cNvSpPr/>
          <p:nvPr/>
        </p:nvSpPr>
        <p:spPr>
          <a:xfrm rot="8353947">
            <a:off x="6937069" y="3694179"/>
            <a:ext cx="3644929" cy="265879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6"/>
          <p:cNvSpPr/>
          <p:nvPr/>
        </p:nvSpPr>
        <p:spPr>
          <a:xfrm rot="8565322">
            <a:off x="-904223" y="-1413879"/>
            <a:ext cx="3645687" cy="265910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6"/>
          <p:cNvSpPr/>
          <p:nvPr/>
        </p:nvSpPr>
        <p:spPr>
          <a:xfrm rot="8353947">
            <a:off x="-887231" y="-1509871"/>
            <a:ext cx="3644929" cy="265879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9">
    <p:spTree>
      <p:nvGrpSpPr>
        <p:cNvPr id="258" name="Shape 258"/>
        <p:cNvGrpSpPr/>
        <p:nvPr/>
      </p:nvGrpSpPr>
      <p:grpSpPr>
        <a:xfrm>
          <a:off x="0" y="0"/>
          <a:ext cx="0" cy="0"/>
          <a:chOff x="0" y="0"/>
          <a:chExt cx="0" cy="0"/>
        </a:xfrm>
      </p:grpSpPr>
      <p:sp>
        <p:nvSpPr>
          <p:cNvPr id="259" name="Google Shape;259;p27"/>
          <p:cNvSpPr/>
          <p:nvPr/>
        </p:nvSpPr>
        <p:spPr>
          <a:xfrm flipH="1" rot="-6784793">
            <a:off x="-578672" y="4142151"/>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7"/>
          <p:cNvSpPr/>
          <p:nvPr/>
        </p:nvSpPr>
        <p:spPr>
          <a:xfrm rot="-6783187">
            <a:off x="456372" y="4095607"/>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7"/>
          <p:cNvSpPr/>
          <p:nvPr/>
        </p:nvSpPr>
        <p:spPr>
          <a:xfrm flipH="1" rot="-8437101">
            <a:off x="-598154" y="4165791"/>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7"/>
          <p:cNvSpPr/>
          <p:nvPr/>
        </p:nvSpPr>
        <p:spPr>
          <a:xfrm rot="-8100000">
            <a:off x="7813310" y="-166148"/>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7"/>
          <p:cNvSpPr/>
          <p:nvPr/>
        </p:nvSpPr>
        <p:spPr>
          <a:xfrm flipH="1" rot="-5886435">
            <a:off x="8348682" y="235479"/>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CUSTOM_10">
    <p:spTree>
      <p:nvGrpSpPr>
        <p:cNvPr id="264" name="Shape 264"/>
        <p:cNvGrpSpPr/>
        <p:nvPr/>
      </p:nvGrpSpPr>
      <p:grpSpPr>
        <a:xfrm>
          <a:off x="0" y="0"/>
          <a:ext cx="0" cy="0"/>
          <a:chOff x="0" y="0"/>
          <a:chExt cx="0" cy="0"/>
        </a:xfrm>
      </p:grpSpPr>
      <p:sp>
        <p:nvSpPr>
          <p:cNvPr id="265" name="Google Shape;265;p28"/>
          <p:cNvSpPr txBox="1"/>
          <p:nvPr>
            <p:ph idx="1" type="subTitle"/>
          </p:nvPr>
        </p:nvSpPr>
        <p:spPr>
          <a:xfrm>
            <a:off x="1188275" y="2300025"/>
            <a:ext cx="2983500" cy="1224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Lato"/>
                <a:ea typeface="Lato"/>
                <a:cs typeface="Lato"/>
                <a:sym typeface="Lato"/>
              </a:defRPr>
            </a:lvl1pPr>
            <a:lvl2pPr lvl="1" rtl="0">
              <a:spcBef>
                <a:spcPts val="1600"/>
              </a:spcBef>
              <a:spcAft>
                <a:spcPts val="0"/>
              </a:spcAft>
              <a:buNone/>
              <a:defRPr sz="1600">
                <a:latin typeface="Lato"/>
                <a:ea typeface="Lato"/>
                <a:cs typeface="Lato"/>
                <a:sym typeface="Lato"/>
              </a:defRPr>
            </a:lvl2pPr>
            <a:lvl3pPr lvl="2" rtl="0">
              <a:spcBef>
                <a:spcPts val="1600"/>
              </a:spcBef>
              <a:spcAft>
                <a:spcPts val="0"/>
              </a:spcAft>
              <a:buNone/>
              <a:defRPr sz="1600">
                <a:latin typeface="Lato"/>
                <a:ea typeface="Lato"/>
                <a:cs typeface="Lato"/>
                <a:sym typeface="Lato"/>
              </a:defRPr>
            </a:lvl3pPr>
            <a:lvl4pPr lvl="3" rtl="0">
              <a:spcBef>
                <a:spcPts val="1600"/>
              </a:spcBef>
              <a:spcAft>
                <a:spcPts val="0"/>
              </a:spcAft>
              <a:buNone/>
              <a:defRPr sz="1600">
                <a:latin typeface="Lato"/>
                <a:ea typeface="Lato"/>
                <a:cs typeface="Lato"/>
                <a:sym typeface="Lato"/>
              </a:defRPr>
            </a:lvl4pPr>
            <a:lvl5pPr lvl="4" rtl="0">
              <a:spcBef>
                <a:spcPts val="1600"/>
              </a:spcBef>
              <a:spcAft>
                <a:spcPts val="0"/>
              </a:spcAft>
              <a:buNone/>
              <a:defRPr sz="1600">
                <a:latin typeface="Lato"/>
                <a:ea typeface="Lato"/>
                <a:cs typeface="Lato"/>
                <a:sym typeface="Lato"/>
              </a:defRPr>
            </a:lvl5pPr>
            <a:lvl6pPr lvl="5" rtl="0">
              <a:spcBef>
                <a:spcPts val="1600"/>
              </a:spcBef>
              <a:spcAft>
                <a:spcPts val="0"/>
              </a:spcAft>
              <a:buNone/>
              <a:defRPr sz="1600">
                <a:latin typeface="Lato"/>
                <a:ea typeface="Lato"/>
                <a:cs typeface="Lato"/>
                <a:sym typeface="Lato"/>
              </a:defRPr>
            </a:lvl6pPr>
            <a:lvl7pPr lvl="6" rtl="0">
              <a:spcBef>
                <a:spcPts val="1600"/>
              </a:spcBef>
              <a:spcAft>
                <a:spcPts val="0"/>
              </a:spcAft>
              <a:buNone/>
              <a:defRPr sz="1600">
                <a:latin typeface="Lato"/>
                <a:ea typeface="Lato"/>
                <a:cs typeface="Lato"/>
                <a:sym typeface="Lato"/>
              </a:defRPr>
            </a:lvl7pPr>
            <a:lvl8pPr lvl="7" rtl="0">
              <a:spcBef>
                <a:spcPts val="1600"/>
              </a:spcBef>
              <a:spcAft>
                <a:spcPts val="0"/>
              </a:spcAft>
              <a:buNone/>
              <a:defRPr sz="1600">
                <a:latin typeface="Lato"/>
                <a:ea typeface="Lato"/>
                <a:cs typeface="Lato"/>
                <a:sym typeface="Lato"/>
              </a:defRPr>
            </a:lvl8pPr>
            <a:lvl9pPr lvl="8" rtl="0">
              <a:spcBef>
                <a:spcPts val="1600"/>
              </a:spcBef>
              <a:spcAft>
                <a:spcPts val="1600"/>
              </a:spcAft>
              <a:buNone/>
              <a:defRPr sz="1600">
                <a:latin typeface="Lato"/>
                <a:ea typeface="Lato"/>
                <a:cs typeface="Lato"/>
                <a:sym typeface="Lato"/>
              </a:defRPr>
            </a:lvl9pPr>
          </a:lstStyle>
          <a:p/>
        </p:txBody>
      </p:sp>
      <p:sp>
        <p:nvSpPr>
          <p:cNvPr id="266" name="Google Shape;266;p28"/>
          <p:cNvSpPr/>
          <p:nvPr/>
        </p:nvSpPr>
        <p:spPr>
          <a:xfrm rot="-4015207">
            <a:off x="-438406" y="-57634"/>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8"/>
          <p:cNvSpPr/>
          <p:nvPr/>
        </p:nvSpPr>
        <p:spPr>
          <a:xfrm flipH="1" rot="-4016813">
            <a:off x="645064" y="539120"/>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8"/>
          <p:cNvSpPr/>
          <p:nvPr/>
        </p:nvSpPr>
        <p:spPr>
          <a:xfrm rot="-2362899">
            <a:off x="-457887" y="-132784"/>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8"/>
          <p:cNvSpPr/>
          <p:nvPr/>
        </p:nvSpPr>
        <p:spPr>
          <a:xfrm flipH="1" rot="2700000">
            <a:off x="-635240" y="4257452"/>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8"/>
          <p:cNvSpPr/>
          <p:nvPr/>
        </p:nvSpPr>
        <p:spPr>
          <a:xfrm rot="486435">
            <a:off x="294198" y="426501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8"/>
          <p:cNvSpPr txBox="1"/>
          <p:nvPr>
            <p:ph type="title"/>
          </p:nvPr>
        </p:nvSpPr>
        <p:spPr>
          <a:xfrm>
            <a:off x="1188275" y="1627525"/>
            <a:ext cx="2892900" cy="551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500"/>
              <a:buFont typeface="Oswald"/>
              <a:buNone/>
              <a:defRPr>
                <a:solidFill>
                  <a:schemeClr val="lt1"/>
                </a:solidFill>
              </a:defRPr>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1">
    <p:spTree>
      <p:nvGrpSpPr>
        <p:cNvPr id="272" name="Shape 272"/>
        <p:cNvGrpSpPr/>
        <p:nvPr/>
      </p:nvGrpSpPr>
      <p:grpSpPr>
        <a:xfrm>
          <a:off x="0" y="0"/>
          <a:ext cx="0" cy="0"/>
          <a:chOff x="0" y="0"/>
          <a:chExt cx="0" cy="0"/>
        </a:xfrm>
      </p:grpSpPr>
      <p:sp>
        <p:nvSpPr>
          <p:cNvPr id="273" name="Google Shape;273;p29"/>
          <p:cNvSpPr txBox="1"/>
          <p:nvPr>
            <p:ph type="title"/>
          </p:nvPr>
        </p:nvSpPr>
        <p:spPr>
          <a:xfrm>
            <a:off x="4612650" y="2060075"/>
            <a:ext cx="4116300" cy="11004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500"/>
              <a:buNone/>
              <a:defRPr sz="3600"/>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
        <p:nvSpPr>
          <p:cNvPr id="274" name="Google Shape;274;p29"/>
          <p:cNvSpPr/>
          <p:nvPr/>
        </p:nvSpPr>
        <p:spPr>
          <a:xfrm flipH="1" rot="4015207">
            <a:off x="8223070" y="-124884"/>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9"/>
          <p:cNvSpPr/>
          <p:nvPr/>
        </p:nvSpPr>
        <p:spPr>
          <a:xfrm rot="4016813">
            <a:off x="8382002" y="471870"/>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9"/>
          <p:cNvSpPr/>
          <p:nvPr/>
        </p:nvSpPr>
        <p:spPr>
          <a:xfrm flipH="1" rot="2362899">
            <a:off x="8161571" y="-200034"/>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9"/>
          <p:cNvSpPr/>
          <p:nvPr/>
        </p:nvSpPr>
        <p:spPr>
          <a:xfrm rot="-2700000">
            <a:off x="7825660" y="4190202"/>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9"/>
          <p:cNvSpPr/>
          <p:nvPr/>
        </p:nvSpPr>
        <p:spPr>
          <a:xfrm flipH="1" rot="-486435">
            <a:off x="8467023" y="419776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9"/>
          <p:cNvSpPr/>
          <p:nvPr/>
        </p:nvSpPr>
        <p:spPr>
          <a:xfrm flipH="1" rot="-5083955">
            <a:off x="-3515044" y="-630648"/>
            <a:ext cx="5640277" cy="411378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9"/>
          <p:cNvSpPr/>
          <p:nvPr/>
        </p:nvSpPr>
        <p:spPr>
          <a:xfrm flipH="1" rot="-4872674">
            <a:off x="-3401668" y="-731142"/>
            <a:ext cx="5638896" cy="411338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2">
    <p:spTree>
      <p:nvGrpSpPr>
        <p:cNvPr id="281" name="Shape 281"/>
        <p:cNvGrpSpPr/>
        <p:nvPr/>
      </p:nvGrpSpPr>
      <p:grpSpPr>
        <a:xfrm>
          <a:off x="0" y="0"/>
          <a:ext cx="0" cy="0"/>
          <a:chOff x="0" y="0"/>
          <a:chExt cx="0" cy="0"/>
        </a:xfrm>
      </p:grpSpPr>
      <p:sp>
        <p:nvSpPr>
          <p:cNvPr id="282" name="Google Shape;282;p30"/>
          <p:cNvSpPr txBox="1"/>
          <p:nvPr>
            <p:ph type="title"/>
          </p:nvPr>
        </p:nvSpPr>
        <p:spPr>
          <a:xfrm>
            <a:off x="1991025" y="391575"/>
            <a:ext cx="5162100" cy="5214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
        <p:nvSpPr>
          <p:cNvPr id="283" name="Google Shape;283;p30"/>
          <p:cNvSpPr/>
          <p:nvPr/>
        </p:nvSpPr>
        <p:spPr>
          <a:xfrm flipH="1" rot="4015207">
            <a:off x="8246924" y="69480"/>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0"/>
          <p:cNvSpPr/>
          <p:nvPr/>
        </p:nvSpPr>
        <p:spPr>
          <a:xfrm rot="4016813">
            <a:off x="8454281" y="771610"/>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0"/>
          <p:cNvSpPr/>
          <p:nvPr/>
        </p:nvSpPr>
        <p:spPr>
          <a:xfrm flipH="1" rot="2362899">
            <a:off x="8185425" y="-5669"/>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0"/>
          <p:cNvSpPr/>
          <p:nvPr/>
        </p:nvSpPr>
        <p:spPr>
          <a:xfrm rot="2700000">
            <a:off x="-739302" y="4252342"/>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0"/>
          <p:cNvSpPr/>
          <p:nvPr/>
        </p:nvSpPr>
        <p:spPr>
          <a:xfrm flipH="1" rot="4913565">
            <a:off x="296126" y="436589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sp>
        <p:nvSpPr>
          <p:cNvPr id="30" name="Google Shape;30;p4"/>
          <p:cNvSpPr txBox="1"/>
          <p:nvPr>
            <p:ph idx="1" type="subTitle"/>
          </p:nvPr>
        </p:nvSpPr>
        <p:spPr>
          <a:xfrm>
            <a:off x="966600" y="1207475"/>
            <a:ext cx="7210800" cy="37083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sz="2000"/>
            </a:lvl2pPr>
            <a:lvl3pPr lvl="2" rtl="0">
              <a:spcBef>
                <a:spcPts val="1600"/>
              </a:spcBef>
              <a:spcAft>
                <a:spcPts val="0"/>
              </a:spcAft>
              <a:buNone/>
              <a:defRPr sz="2000"/>
            </a:lvl3pPr>
            <a:lvl4pPr lvl="3" rtl="0">
              <a:spcBef>
                <a:spcPts val="1600"/>
              </a:spcBef>
              <a:spcAft>
                <a:spcPts val="0"/>
              </a:spcAft>
              <a:buNone/>
              <a:defRPr sz="2000"/>
            </a:lvl4pPr>
            <a:lvl5pPr lvl="4" rtl="0">
              <a:spcBef>
                <a:spcPts val="1600"/>
              </a:spcBef>
              <a:spcAft>
                <a:spcPts val="0"/>
              </a:spcAft>
              <a:buNone/>
              <a:defRPr sz="2000"/>
            </a:lvl5pPr>
            <a:lvl6pPr lvl="5" rtl="0">
              <a:spcBef>
                <a:spcPts val="1600"/>
              </a:spcBef>
              <a:spcAft>
                <a:spcPts val="0"/>
              </a:spcAft>
              <a:buNone/>
              <a:defRPr sz="2000"/>
            </a:lvl6pPr>
            <a:lvl7pPr lvl="6" rtl="0">
              <a:spcBef>
                <a:spcPts val="1600"/>
              </a:spcBef>
              <a:spcAft>
                <a:spcPts val="0"/>
              </a:spcAft>
              <a:buNone/>
              <a:defRPr sz="2000"/>
            </a:lvl7pPr>
            <a:lvl8pPr lvl="7" rtl="0">
              <a:spcBef>
                <a:spcPts val="1600"/>
              </a:spcBef>
              <a:spcAft>
                <a:spcPts val="0"/>
              </a:spcAft>
              <a:buNone/>
              <a:defRPr sz="2000"/>
            </a:lvl8pPr>
            <a:lvl9pPr lvl="8" rtl="0">
              <a:spcBef>
                <a:spcPts val="1600"/>
              </a:spcBef>
              <a:spcAft>
                <a:spcPts val="1600"/>
              </a:spcAft>
              <a:buNone/>
              <a:defRPr sz="2000"/>
            </a:lvl9pPr>
          </a:lstStyle>
          <a:p/>
        </p:txBody>
      </p:sp>
      <p:sp>
        <p:nvSpPr>
          <p:cNvPr id="31" name="Google Shape;31;p4"/>
          <p:cNvSpPr/>
          <p:nvPr/>
        </p:nvSpPr>
        <p:spPr>
          <a:xfrm flipH="1" rot="4015207">
            <a:off x="8234270" y="-29839"/>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rot="4016813">
            <a:off x="8441627" y="672290"/>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flipH="1" rot="2362899">
            <a:off x="8172771" y="-104988"/>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flipH="1" rot="2891514">
            <a:off x="-773318" y="4239023"/>
            <a:ext cx="2209611" cy="115368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p:nvPr/>
        </p:nvSpPr>
        <p:spPr>
          <a:xfrm rot="676694">
            <a:off x="170531" y="4255281"/>
            <a:ext cx="638123" cy="638123"/>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txBox="1"/>
          <p:nvPr>
            <p:ph type="title"/>
          </p:nvPr>
        </p:nvSpPr>
        <p:spPr>
          <a:xfrm>
            <a:off x="720000" y="395300"/>
            <a:ext cx="7704000" cy="537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0124D"/>
              </a:buClr>
              <a:buSzPts val="3500"/>
              <a:buFont typeface="Oswald SemiBold"/>
              <a:buNone/>
              <a:defRPr sz="3500">
                <a:solidFill>
                  <a:srgbClr val="20124D"/>
                </a:solidFill>
                <a:latin typeface="Oswald SemiBold"/>
                <a:ea typeface="Oswald SemiBold"/>
                <a:cs typeface="Oswald SemiBold"/>
                <a:sym typeface="Oswald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noFill/>
      </p:bgPr>
    </p:bg>
    <p:spTree>
      <p:nvGrpSpPr>
        <p:cNvPr id="288" name="Shape 288"/>
        <p:cNvGrpSpPr/>
        <p:nvPr/>
      </p:nvGrpSpPr>
      <p:grpSpPr>
        <a:xfrm>
          <a:off x="0" y="0"/>
          <a:ext cx="0" cy="0"/>
          <a:chOff x="0" y="0"/>
          <a:chExt cx="0" cy="0"/>
        </a:xfrm>
      </p:grpSpPr>
      <p:sp>
        <p:nvSpPr>
          <p:cNvPr id="289" name="Google Shape;289;p31"/>
          <p:cNvSpPr txBox="1"/>
          <p:nvPr>
            <p:ph idx="1" type="body"/>
          </p:nvPr>
        </p:nvSpPr>
        <p:spPr>
          <a:xfrm>
            <a:off x="3851920" y="1794902"/>
            <a:ext cx="5292000" cy="10800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406400" lvl="1" marL="914400" marR="0" rtl="0" algn="l">
              <a:spcBef>
                <a:spcPts val="16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1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0" name="Google Shape;290;p31"/>
          <p:cNvSpPr txBox="1"/>
          <p:nvPr>
            <p:ph idx="2" type="body"/>
          </p:nvPr>
        </p:nvSpPr>
        <p:spPr>
          <a:xfrm>
            <a:off x="3851772" y="2947030"/>
            <a:ext cx="5292000" cy="4887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spcBef>
                <a:spcPts val="16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16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1600"/>
              </a:spcBef>
              <a:spcAft>
                <a:spcPts val="160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pic>
        <p:nvPicPr>
          <p:cNvPr descr="logo-None-kemdikbud" id="291" name="Google Shape;291;p31"/>
          <p:cNvPicPr preferRelativeResize="0"/>
          <p:nvPr/>
        </p:nvPicPr>
        <p:blipFill rotWithShape="1">
          <a:blip r:embed="rId2">
            <a:alphaModFix/>
          </a:blip>
          <a:srcRect b="0" l="0" r="0" t="0"/>
          <a:stretch/>
        </p:blipFill>
        <p:spPr>
          <a:xfrm>
            <a:off x="683260" y="1377950"/>
            <a:ext cx="2388234" cy="238823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spTree>
      <p:nvGrpSpPr>
        <p:cNvPr id="292" name="Shape 292"/>
        <p:cNvGrpSpPr/>
        <p:nvPr/>
      </p:nvGrpSpPr>
      <p:grpSpPr>
        <a:xfrm>
          <a:off x="0" y="0"/>
          <a:ext cx="0" cy="0"/>
          <a:chOff x="0" y="0"/>
          <a:chExt cx="0" cy="0"/>
        </a:xfrm>
      </p:grpSpPr>
      <p:sp>
        <p:nvSpPr>
          <p:cNvPr id="293" name="Google Shape;293;p32"/>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16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1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4" name="Google Shape;294;p32"/>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spcBef>
                <a:spcPts val="16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16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1600"/>
              </a:spcBef>
              <a:spcAft>
                <a:spcPts val="160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sp>
        <p:nvSpPr>
          <p:cNvPr id="295" name="Google Shape;295;p32"/>
          <p:cNvSpPr/>
          <p:nvPr/>
        </p:nvSpPr>
        <p:spPr>
          <a:xfrm>
            <a:off x="0" y="4963500"/>
            <a:ext cx="9144000" cy="180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96" name="Google Shape;296;p32"/>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297" name="Shape 297"/>
        <p:cNvGrpSpPr/>
        <p:nvPr/>
      </p:nvGrpSpPr>
      <p:grpSpPr>
        <a:xfrm>
          <a:off x="0" y="0"/>
          <a:ext cx="0" cy="0"/>
          <a:chOff x="0" y="0"/>
          <a:chExt cx="0" cy="0"/>
        </a:xfrm>
      </p:grpSpPr>
      <p:sp>
        <p:nvSpPr>
          <p:cNvPr id="298" name="Google Shape;298;p33"/>
          <p:cNvSpPr txBox="1"/>
          <p:nvPr>
            <p:ph idx="1" type="body"/>
          </p:nvPr>
        </p:nvSpPr>
        <p:spPr>
          <a:xfrm>
            <a:off x="0" y="3572242"/>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16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1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9" name="Google Shape;299;p33"/>
          <p:cNvSpPr txBox="1"/>
          <p:nvPr>
            <p:ph idx="2" type="body"/>
          </p:nvPr>
        </p:nvSpPr>
        <p:spPr>
          <a:xfrm>
            <a:off x="-148" y="4148306"/>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spcBef>
                <a:spcPts val="16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16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1600"/>
              </a:spcBef>
              <a:spcAft>
                <a:spcPts val="160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pic>
        <p:nvPicPr>
          <p:cNvPr descr="logo-None-kemdikbud" id="300" name="Google Shape;300;p33"/>
          <p:cNvPicPr preferRelativeResize="0"/>
          <p:nvPr/>
        </p:nvPicPr>
        <p:blipFill rotWithShape="1">
          <a:blip r:embed="rId2">
            <a:alphaModFix/>
          </a:blip>
          <a:srcRect b="0" l="0" r="0" t="0"/>
          <a:stretch/>
        </p:blipFill>
        <p:spPr>
          <a:xfrm>
            <a:off x="3378200" y="771525"/>
            <a:ext cx="2388234" cy="238823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dul dan isi 1">
  <p:cSld name="TITLE_AND_BODY_1">
    <p:spTree>
      <p:nvGrpSpPr>
        <p:cNvPr id="301" name="Shape 301"/>
        <p:cNvGrpSpPr/>
        <p:nvPr/>
      </p:nvGrpSpPr>
      <p:grpSpPr>
        <a:xfrm>
          <a:off x="0" y="0"/>
          <a:ext cx="0" cy="0"/>
          <a:chOff x="0" y="0"/>
          <a:chExt cx="0" cy="0"/>
        </a:xfrm>
      </p:grpSpPr>
      <p:sp>
        <p:nvSpPr>
          <p:cNvPr id="302" name="Google Shape;302;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3" name="Google Shape;303;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04" name="Google Shape;304;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05" name="Shape 305"/>
        <p:cNvGrpSpPr/>
        <p:nvPr/>
      </p:nvGrpSpPr>
      <p:grpSpPr>
        <a:xfrm>
          <a:off x="0" y="0"/>
          <a:ext cx="0" cy="0"/>
          <a:chOff x="0" y="0"/>
          <a:chExt cx="0" cy="0"/>
        </a:xfrm>
      </p:grpSpPr>
      <p:sp>
        <p:nvSpPr>
          <p:cNvPr id="306" name="Google Shape;306;p35"/>
          <p:cNvSpPr txBox="1"/>
          <p:nvPr>
            <p:ph type="title"/>
          </p:nvPr>
        </p:nvSpPr>
        <p:spPr>
          <a:xfrm>
            <a:off x="182883" y="274643"/>
            <a:ext cx="8736300" cy="587400"/>
          </a:xfrm>
          <a:prstGeom prst="rect">
            <a:avLst/>
          </a:prstGeom>
          <a:noFill/>
          <a:ln>
            <a:noFill/>
          </a:ln>
        </p:spPr>
        <p:txBody>
          <a:bodyPr anchorCtr="0" anchor="t" bIns="44500" lIns="89000" spcFirstLastPara="1" rIns="89000" wrap="square" tIns="44500">
            <a:noAutofit/>
          </a:bodyPr>
          <a:lstStyle>
            <a:lvl1pPr lvl="0" marR="0" rtl="0" algn="l">
              <a:lnSpc>
                <a:spcPct val="90000"/>
              </a:lnSpc>
              <a:spcBef>
                <a:spcPts val="0"/>
              </a:spcBef>
              <a:spcAft>
                <a:spcPts val="0"/>
              </a:spcAft>
              <a:buClr>
                <a:srgbClr val="013066"/>
              </a:buClr>
              <a:buSzPts val="1800"/>
              <a:buFont typeface="Arial"/>
              <a:buNone/>
              <a:defRPr b="1" i="0" sz="1800" u="none" cap="none" strike="noStrike">
                <a:solidFill>
                  <a:srgbClr val="013066"/>
                </a:solidFill>
                <a:latin typeface="Arial"/>
                <a:ea typeface="Arial"/>
                <a:cs typeface="Arial"/>
                <a:sym typeface="Aria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307" name="Google Shape;307;p35"/>
          <p:cNvSpPr txBox="1"/>
          <p:nvPr>
            <p:ph idx="12" type="sldNum"/>
          </p:nvPr>
        </p:nvSpPr>
        <p:spPr>
          <a:xfrm>
            <a:off x="8499868" y="4851236"/>
            <a:ext cx="594600" cy="184500"/>
          </a:xfrm>
          <a:prstGeom prst="rect">
            <a:avLst/>
          </a:prstGeom>
          <a:noFill/>
          <a:ln>
            <a:noFill/>
          </a:ln>
        </p:spPr>
        <p:txBody>
          <a:bodyPr anchorCtr="0" anchor="ctr" bIns="33350" lIns="66725" spcFirstLastPara="1" rIns="66725" wrap="square" tIns="33350">
            <a:noAutofit/>
          </a:bodyPr>
          <a:lstStyle>
            <a:lvl1pPr indent="0" lvl="0"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08" name="Google Shape;308;p35"/>
          <p:cNvSpPr txBox="1"/>
          <p:nvPr>
            <p:ph idx="1" type="body"/>
          </p:nvPr>
        </p:nvSpPr>
        <p:spPr>
          <a:xfrm>
            <a:off x="182880" y="4851405"/>
            <a:ext cx="2703000" cy="184200"/>
          </a:xfrm>
          <a:prstGeom prst="rect">
            <a:avLst/>
          </a:prstGeom>
          <a:noFill/>
          <a:ln>
            <a:noFill/>
          </a:ln>
        </p:spPr>
        <p:txBody>
          <a:bodyPr anchorCtr="0" anchor="t" bIns="44500" lIns="89000" spcFirstLastPara="1" rIns="89000" wrap="square" tIns="44500">
            <a:noAutofit/>
          </a:bodyPr>
          <a:lstStyle>
            <a:lvl1pPr indent="-228600" lvl="0" marL="457200" marR="0" rtl="0" algn="l">
              <a:lnSpc>
                <a:spcPct val="90000"/>
              </a:lnSpc>
              <a:spcBef>
                <a:spcPts val="1000"/>
              </a:spcBef>
              <a:spcAft>
                <a:spcPts val="0"/>
              </a:spcAft>
              <a:buClr>
                <a:schemeClr val="lt1"/>
              </a:buClr>
              <a:buSzPts val="700"/>
              <a:buFont typeface="Arial"/>
              <a:buNone/>
              <a:defRPr b="0" i="0" sz="700" u="none" cap="none" strike="noStrike">
                <a:solidFill>
                  <a:schemeClr val="lt1"/>
                </a:solidFill>
                <a:latin typeface="Arial"/>
                <a:ea typeface="Arial"/>
                <a:cs typeface="Arial"/>
                <a:sym typeface="Arial"/>
              </a:defRPr>
            </a:lvl1pPr>
            <a:lvl2pPr indent="-381000" lvl="1" marL="914400" marR="0" rtl="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49250" lvl="2" marL="1371600" marR="0" rtl="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indent="-342900" lvl="3" marL="18288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309" name="Shape 309"/>
        <p:cNvGrpSpPr/>
        <p:nvPr/>
      </p:nvGrpSpPr>
      <p:grpSpPr>
        <a:xfrm>
          <a:off x="0" y="0"/>
          <a:ext cx="0" cy="0"/>
          <a:chOff x="0" y="0"/>
          <a:chExt cx="0" cy="0"/>
        </a:xfrm>
      </p:grpSpPr>
      <p:sp>
        <p:nvSpPr>
          <p:cNvPr id="310" name="Google Shape;310;p36"/>
          <p:cNvSpPr txBox="1"/>
          <p:nvPr>
            <p:ph type="title"/>
          </p:nvPr>
        </p:nvSpPr>
        <p:spPr>
          <a:xfrm>
            <a:off x="0" y="0"/>
            <a:ext cx="2309400" cy="2256300"/>
          </a:xfrm>
          <a:prstGeom prst="rect">
            <a:avLst/>
          </a:prstGeom>
          <a:noFill/>
          <a:ln>
            <a:noFill/>
          </a:ln>
        </p:spPr>
        <p:txBody>
          <a:bodyPr anchorCtr="0" anchor="t" bIns="44500" lIns="89000" spcFirstLastPara="1" rIns="89000" wrap="square" tIns="44500">
            <a:noAutofit/>
          </a:bodyPr>
          <a:lstStyle>
            <a:lvl1pPr lvl="0" marR="0" rtl="0" algn="l">
              <a:lnSpc>
                <a:spcPct val="90000"/>
              </a:lnSpc>
              <a:spcBef>
                <a:spcPts val="0"/>
              </a:spcBef>
              <a:spcAft>
                <a:spcPts val="0"/>
              </a:spcAft>
              <a:buClr>
                <a:schemeClr val="dk1"/>
              </a:buClr>
              <a:buSzPts val="4300"/>
              <a:buFont typeface="Arial"/>
              <a:buNone/>
              <a:defRPr b="0" i="0" sz="4300" u="none" cap="none" strike="noStrike">
                <a:solidFill>
                  <a:schemeClr val="dk1"/>
                </a:solidFill>
                <a:latin typeface="Arial"/>
                <a:ea typeface="Arial"/>
                <a:cs typeface="Arial"/>
                <a:sym typeface="Aria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311" name="Google Shape;311;p36"/>
          <p:cNvSpPr txBox="1"/>
          <p:nvPr>
            <p:ph idx="1" type="body"/>
          </p:nvPr>
        </p:nvSpPr>
        <p:spPr>
          <a:xfrm>
            <a:off x="0" y="0"/>
            <a:ext cx="2309400" cy="2256300"/>
          </a:xfrm>
          <a:prstGeom prst="rect">
            <a:avLst/>
          </a:prstGeom>
          <a:noFill/>
          <a:ln>
            <a:noFill/>
          </a:ln>
        </p:spPr>
        <p:txBody>
          <a:bodyPr anchorCtr="0" anchor="t" bIns="44500" lIns="89000" spcFirstLastPara="1" rIns="89000" wrap="square" tIns="445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16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49250" lvl="2" marL="1371600" marR="0" rtl="0" algn="l">
              <a:lnSpc>
                <a:spcPct val="90000"/>
              </a:lnSpc>
              <a:spcBef>
                <a:spcPts val="1600"/>
              </a:spcBef>
              <a:spcAft>
                <a:spcPts val="0"/>
              </a:spcAft>
              <a:buClr>
                <a:schemeClr val="lt1"/>
              </a:buClr>
              <a:buSzPts val="1900"/>
              <a:buFont typeface="Arial"/>
              <a:buChar char="•"/>
              <a:defRPr b="0" i="0" sz="1900" u="none" cap="none" strike="noStrike">
                <a:solidFill>
                  <a:schemeClr val="lt1"/>
                </a:solidFill>
                <a:latin typeface="Arial"/>
                <a:ea typeface="Arial"/>
                <a:cs typeface="Arial"/>
                <a:sym typeface="Arial"/>
              </a:defRPr>
            </a:lvl3pPr>
            <a:lvl4pPr indent="-342900" lvl="3" marL="1828800" marR="0" rtl="0" algn="l">
              <a:lnSpc>
                <a:spcPct val="90000"/>
              </a:lnSpc>
              <a:spcBef>
                <a:spcPts val="16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16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16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16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16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1600"/>
              </a:spcBef>
              <a:spcAft>
                <a:spcPts val="160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312" name="Google Shape;312;p36"/>
          <p:cNvSpPr txBox="1"/>
          <p:nvPr>
            <p:ph idx="10" type="dt"/>
          </p:nvPr>
        </p:nvSpPr>
        <p:spPr>
          <a:xfrm>
            <a:off x="0" y="0"/>
            <a:ext cx="2309400" cy="2256300"/>
          </a:xfrm>
          <a:prstGeom prst="rect">
            <a:avLst/>
          </a:prstGeom>
          <a:noFill/>
          <a:ln>
            <a:noFill/>
          </a:ln>
        </p:spPr>
        <p:txBody>
          <a:bodyPr anchorCtr="0" anchor="t" bIns="44500" lIns="89000" spcFirstLastPara="1" rIns="89000" wrap="square" tIns="44500">
            <a:noAutofit/>
          </a:bodyPr>
          <a:lstStyle>
            <a:lvl1pPr lvl="0"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9pPr>
          </a:lstStyle>
          <a:p/>
        </p:txBody>
      </p:sp>
      <p:sp>
        <p:nvSpPr>
          <p:cNvPr id="313" name="Google Shape;313;p36"/>
          <p:cNvSpPr txBox="1"/>
          <p:nvPr>
            <p:ph idx="11" type="ftr"/>
          </p:nvPr>
        </p:nvSpPr>
        <p:spPr>
          <a:xfrm>
            <a:off x="0" y="0"/>
            <a:ext cx="2309400" cy="2256300"/>
          </a:xfrm>
          <a:prstGeom prst="rect">
            <a:avLst/>
          </a:prstGeom>
          <a:noFill/>
          <a:ln>
            <a:noFill/>
          </a:ln>
        </p:spPr>
        <p:txBody>
          <a:bodyPr anchorCtr="0" anchor="t" bIns="44500" lIns="89000" spcFirstLastPara="1" rIns="89000" wrap="square" tIns="44500">
            <a:noAutofit/>
          </a:bodyPr>
          <a:lstStyle>
            <a:lvl1pPr lvl="0"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9pPr>
          </a:lstStyle>
          <a:p/>
        </p:txBody>
      </p:sp>
      <p:sp>
        <p:nvSpPr>
          <p:cNvPr id="314" name="Google Shape;314;p36"/>
          <p:cNvSpPr txBox="1"/>
          <p:nvPr>
            <p:ph idx="12" type="sldNum"/>
          </p:nvPr>
        </p:nvSpPr>
        <p:spPr>
          <a:xfrm>
            <a:off x="8499868" y="4851236"/>
            <a:ext cx="594600" cy="184500"/>
          </a:xfrm>
          <a:prstGeom prst="rect">
            <a:avLst/>
          </a:prstGeom>
          <a:noFill/>
          <a:ln>
            <a:noFill/>
          </a:ln>
        </p:spPr>
        <p:txBody>
          <a:bodyPr anchorCtr="0" anchor="ctr" bIns="33350" lIns="66725" spcFirstLastPara="1" rIns="66725" wrap="square" tIns="33350">
            <a:noAutofit/>
          </a:bodyPr>
          <a:lstStyle>
            <a:lvl1pPr indent="0" lvl="0" marL="0" marR="0" rtl="0" algn="r">
              <a:lnSpc>
                <a:spcPct val="100000"/>
              </a:lnSpc>
              <a:spcBef>
                <a:spcPts val="0"/>
              </a:spcBef>
              <a:spcAft>
                <a:spcPts val="0"/>
              </a:spcAft>
              <a:buSzPts val="800"/>
              <a:buNone/>
              <a:defRPr/>
            </a:lvl1pPr>
            <a:lvl2pPr indent="0" lvl="1" marL="0" marR="0" rtl="0" algn="r">
              <a:lnSpc>
                <a:spcPct val="100000"/>
              </a:lnSpc>
              <a:spcBef>
                <a:spcPts val="0"/>
              </a:spcBef>
              <a:spcAft>
                <a:spcPts val="0"/>
              </a:spcAft>
              <a:buSzPts val="800"/>
              <a:buNone/>
              <a:defRPr/>
            </a:lvl2pPr>
            <a:lvl3pPr indent="0" lvl="2" marL="0" marR="0" rtl="0" algn="r">
              <a:lnSpc>
                <a:spcPct val="100000"/>
              </a:lnSpc>
              <a:spcBef>
                <a:spcPts val="0"/>
              </a:spcBef>
              <a:spcAft>
                <a:spcPts val="0"/>
              </a:spcAft>
              <a:buSzPts val="800"/>
              <a:buNone/>
              <a:defRPr/>
            </a:lvl3pPr>
            <a:lvl4pPr indent="0" lvl="3" marL="0" marR="0" rtl="0" algn="r">
              <a:lnSpc>
                <a:spcPct val="100000"/>
              </a:lnSpc>
              <a:spcBef>
                <a:spcPts val="0"/>
              </a:spcBef>
              <a:spcAft>
                <a:spcPts val="0"/>
              </a:spcAft>
              <a:buSzPts val="800"/>
              <a:buNone/>
              <a:defRPr/>
            </a:lvl4pPr>
            <a:lvl5pPr indent="0" lvl="4" marL="0" marR="0" rtl="0" algn="r">
              <a:lnSpc>
                <a:spcPct val="100000"/>
              </a:lnSpc>
              <a:spcBef>
                <a:spcPts val="0"/>
              </a:spcBef>
              <a:spcAft>
                <a:spcPts val="0"/>
              </a:spcAft>
              <a:buSzPts val="800"/>
              <a:buNone/>
              <a:defRPr/>
            </a:lvl5pPr>
            <a:lvl6pPr indent="0" lvl="5" marL="0" marR="0" rtl="0" algn="r">
              <a:lnSpc>
                <a:spcPct val="100000"/>
              </a:lnSpc>
              <a:spcBef>
                <a:spcPts val="0"/>
              </a:spcBef>
              <a:spcAft>
                <a:spcPts val="0"/>
              </a:spcAft>
              <a:buSzPts val="800"/>
              <a:buNone/>
              <a:defRPr/>
            </a:lvl6pPr>
            <a:lvl7pPr indent="0" lvl="6" marL="0" marR="0" rtl="0" algn="r">
              <a:lnSpc>
                <a:spcPct val="100000"/>
              </a:lnSpc>
              <a:spcBef>
                <a:spcPts val="0"/>
              </a:spcBef>
              <a:spcAft>
                <a:spcPts val="0"/>
              </a:spcAft>
              <a:buSzPts val="800"/>
              <a:buNone/>
              <a:defRPr/>
            </a:lvl7pPr>
            <a:lvl8pPr indent="0" lvl="7" marL="0" marR="0" rtl="0" algn="r">
              <a:lnSpc>
                <a:spcPct val="100000"/>
              </a:lnSpc>
              <a:spcBef>
                <a:spcPts val="0"/>
              </a:spcBef>
              <a:spcAft>
                <a:spcPts val="0"/>
              </a:spcAft>
              <a:buSzPts val="800"/>
              <a:buNone/>
              <a:defRPr/>
            </a:lvl8pPr>
            <a:lvl9pPr indent="0" lvl="8" marL="0" marR="0" rtl="0" algn="r">
              <a:lnSpc>
                <a:spcPct val="100000"/>
              </a:lnSpc>
              <a:spcBef>
                <a:spcPts val="0"/>
              </a:spcBef>
              <a:spcAft>
                <a:spcPts val="0"/>
              </a:spcAft>
              <a:buSzPts val="8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agian 1">
  <p:cSld name="SECTION_HEADER_1">
    <p:spTree>
      <p:nvGrpSpPr>
        <p:cNvPr id="315" name="Shape 315"/>
        <p:cNvGrpSpPr/>
        <p:nvPr/>
      </p:nvGrpSpPr>
      <p:grpSpPr>
        <a:xfrm>
          <a:off x="0" y="0"/>
          <a:ext cx="0" cy="0"/>
          <a:chOff x="0" y="0"/>
          <a:chExt cx="0" cy="0"/>
        </a:xfrm>
      </p:grpSpPr>
      <p:sp>
        <p:nvSpPr>
          <p:cNvPr id="316" name="Google Shape;316;p3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17" name="Google Shape;317;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18" name="Shape 318"/>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319" name="Shape 319"/>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_Blank">
  <p:cSld name="Left_Blank">
    <p:spTree>
      <p:nvGrpSpPr>
        <p:cNvPr id="320" name="Shape 320"/>
        <p:cNvGrpSpPr/>
        <p:nvPr/>
      </p:nvGrpSpPr>
      <p:grpSpPr>
        <a:xfrm>
          <a:off x="0" y="0"/>
          <a:ext cx="0" cy="0"/>
          <a:chOff x="0" y="0"/>
          <a:chExt cx="0" cy="0"/>
        </a:xfrm>
      </p:grpSpPr>
      <p:sp>
        <p:nvSpPr>
          <p:cNvPr id="321" name="Google Shape;321;p40"/>
          <p:cNvSpPr/>
          <p:nvPr>
            <p:ph idx="2" type="pic"/>
          </p:nvPr>
        </p:nvSpPr>
        <p:spPr>
          <a:xfrm>
            <a:off x="320039" y="1716204"/>
            <a:ext cx="1973100" cy="2838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lvl="1"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lvl="2"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lvl="3"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lvl="4"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lvl="5"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lvl="6"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lvl="7"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lvl="8"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322" name="Google Shape;322;p40"/>
          <p:cNvSpPr/>
          <p:nvPr>
            <p:ph idx="3" type="pic"/>
          </p:nvPr>
        </p:nvSpPr>
        <p:spPr>
          <a:xfrm>
            <a:off x="2497014" y="1716203"/>
            <a:ext cx="1973100" cy="2838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lvl="1"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lvl="2"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lvl="3"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lvl="4"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lvl="5"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lvl="6"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lvl="7"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lvl="8"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323" name="Google Shape;323;p40"/>
          <p:cNvSpPr/>
          <p:nvPr>
            <p:ph idx="4" type="pic"/>
          </p:nvPr>
        </p:nvSpPr>
        <p:spPr>
          <a:xfrm>
            <a:off x="4673992" y="1716203"/>
            <a:ext cx="1973100" cy="2838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lvl="1"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lvl="2"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lvl="3"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lvl="4"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lvl="5"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lvl="6"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lvl="7"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lvl="8"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324" name="Google Shape;324;p40"/>
          <p:cNvSpPr/>
          <p:nvPr>
            <p:ph idx="5" type="pic"/>
          </p:nvPr>
        </p:nvSpPr>
        <p:spPr>
          <a:xfrm>
            <a:off x="6850967" y="1716202"/>
            <a:ext cx="1973100" cy="2838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lvl="1"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lvl="2"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lvl="3"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lvl="4"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lvl="5"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lvl="6"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lvl="7"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lvl="8"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p5"/>
          <p:cNvSpPr txBox="1"/>
          <p:nvPr>
            <p:ph type="title"/>
          </p:nvPr>
        </p:nvSpPr>
        <p:spPr>
          <a:xfrm>
            <a:off x="2934800" y="390525"/>
            <a:ext cx="3274500" cy="519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 name="Google Shape;39;p5"/>
          <p:cNvSpPr txBox="1"/>
          <p:nvPr>
            <p:ph idx="1" type="subTitle"/>
          </p:nvPr>
        </p:nvSpPr>
        <p:spPr>
          <a:xfrm>
            <a:off x="1715688" y="1942688"/>
            <a:ext cx="1685100" cy="5190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2200">
                <a:solidFill>
                  <a:srgbClr val="F6B26B"/>
                </a:solidFill>
              </a:defRPr>
            </a:lvl1pPr>
            <a:lvl2pPr lvl="1" rtl="0" algn="r">
              <a:spcBef>
                <a:spcPts val="1600"/>
              </a:spcBef>
              <a:spcAft>
                <a:spcPts val="0"/>
              </a:spcAft>
              <a:buNone/>
              <a:defRPr b="1" sz="2200">
                <a:solidFill>
                  <a:srgbClr val="F6B26B"/>
                </a:solidFill>
              </a:defRPr>
            </a:lvl2pPr>
            <a:lvl3pPr lvl="2" rtl="0" algn="r">
              <a:spcBef>
                <a:spcPts val="1600"/>
              </a:spcBef>
              <a:spcAft>
                <a:spcPts val="0"/>
              </a:spcAft>
              <a:buNone/>
              <a:defRPr b="1" sz="2200">
                <a:solidFill>
                  <a:srgbClr val="F6B26B"/>
                </a:solidFill>
              </a:defRPr>
            </a:lvl3pPr>
            <a:lvl4pPr lvl="3" rtl="0" algn="r">
              <a:spcBef>
                <a:spcPts val="1600"/>
              </a:spcBef>
              <a:spcAft>
                <a:spcPts val="0"/>
              </a:spcAft>
              <a:buNone/>
              <a:defRPr b="1" sz="2200">
                <a:solidFill>
                  <a:srgbClr val="F6B26B"/>
                </a:solidFill>
              </a:defRPr>
            </a:lvl4pPr>
            <a:lvl5pPr lvl="4" rtl="0" algn="r">
              <a:spcBef>
                <a:spcPts val="1600"/>
              </a:spcBef>
              <a:spcAft>
                <a:spcPts val="0"/>
              </a:spcAft>
              <a:buNone/>
              <a:defRPr b="1" sz="2200">
                <a:solidFill>
                  <a:srgbClr val="F6B26B"/>
                </a:solidFill>
              </a:defRPr>
            </a:lvl5pPr>
            <a:lvl6pPr lvl="5" rtl="0" algn="r">
              <a:spcBef>
                <a:spcPts val="1600"/>
              </a:spcBef>
              <a:spcAft>
                <a:spcPts val="0"/>
              </a:spcAft>
              <a:buNone/>
              <a:defRPr b="1" sz="2200">
                <a:solidFill>
                  <a:srgbClr val="F6B26B"/>
                </a:solidFill>
              </a:defRPr>
            </a:lvl6pPr>
            <a:lvl7pPr lvl="6" rtl="0" algn="r">
              <a:spcBef>
                <a:spcPts val="1600"/>
              </a:spcBef>
              <a:spcAft>
                <a:spcPts val="0"/>
              </a:spcAft>
              <a:buNone/>
              <a:defRPr b="1" sz="2200">
                <a:solidFill>
                  <a:srgbClr val="F6B26B"/>
                </a:solidFill>
              </a:defRPr>
            </a:lvl7pPr>
            <a:lvl8pPr lvl="7" rtl="0" algn="r">
              <a:spcBef>
                <a:spcPts val="1600"/>
              </a:spcBef>
              <a:spcAft>
                <a:spcPts val="0"/>
              </a:spcAft>
              <a:buNone/>
              <a:defRPr b="1" sz="2200">
                <a:solidFill>
                  <a:srgbClr val="F6B26B"/>
                </a:solidFill>
              </a:defRPr>
            </a:lvl8pPr>
            <a:lvl9pPr lvl="8" rtl="0" algn="r">
              <a:spcBef>
                <a:spcPts val="1600"/>
              </a:spcBef>
              <a:spcAft>
                <a:spcPts val="1600"/>
              </a:spcAft>
              <a:buNone/>
              <a:defRPr b="1" sz="2200">
                <a:solidFill>
                  <a:srgbClr val="F6B26B"/>
                </a:solidFill>
              </a:defRPr>
            </a:lvl9pPr>
          </a:lstStyle>
          <a:p/>
        </p:txBody>
      </p:sp>
      <p:sp>
        <p:nvSpPr>
          <p:cNvPr id="40" name="Google Shape;40;p5"/>
          <p:cNvSpPr txBox="1"/>
          <p:nvPr>
            <p:ph idx="2" type="subTitle"/>
          </p:nvPr>
        </p:nvSpPr>
        <p:spPr>
          <a:xfrm>
            <a:off x="1136388" y="2360763"/>
            <a:ext cx="2264400" cy="1228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600">
                <a:latin typeface="Lato"/>
                <a:ea typeface="Lato"/>
                <a:cs typeface="Lato"/>
                <a:sym typeface="Lato"/>
              </a:defRPr>
            </a:lvl1pPr>
            <a:lvl2pPr lvl="1" rtl="0" algn="r">
              <a:spcBef>
                <a:spcPts val="1600"/>
              </a:spcBef>
              <a:spcAft>
                <a:spcPts val="0"/>
              </a:spcAft>
              <a:buNone/>
              <a:defRPr sz="1600">
                <a:latin typeface="Lato"/>
                <a:ea typeface="Lato"/>
                <a:cs typeface="Lato"/>
                <a:sym typeface="Lato"/>
              </a:defRPr>
            </a:lvl2pPr>
            <a:lvl3pPr lvl="2" rtl="0" algn="r">
              <a:spcBef>
                <a:spcPts val="1600"/>
              </a:spcBef>
              <a:spcAft>
                <a:spcPts val="0"/>
              </a:spcAft>
              <a:buNone/>
              <a:defRPr sz="1600">
                <a:latin typeface="Lato"/>
                <a:ea typeface="Lato"/>
                <a:cs typeface="Lato"/>
                <a:sym typeface="Lato"/>
              </a:defRPr>
            </a:lvl3pPr>
            <a:lvl4pPr lvl="3" rtl="0" algn="r">
              <a:spcBef>
                <a:spcPts val="1600"/>
              </a:spcBef>
              <a:spcAft>
                <a:spcPts val="0"/>
              </a:spcAft>
              <a:buNone/>
              <a:defRPr sz="1600">
                <a:latin typeface="Lato"/>
                <a:ea typeface="Lato"/>
                <a:cs typeface="Lato"/>
                <a:sym typeface="Lato"/>
              </a:defRPr>
            </a:lvl4pPr>
            <a:lvl5pPr lvl="4" rtl="0" algn="r">
              <a:spcBef>
                <a:spcPts val="1600"/>
              </a:spcBef>
              <a:spcAft>
                <a:spcPts val="0"/>
              </a:spcAft>
              <a:buNone/>
              <a:defRPr sz="1600">
                <a:latin typeface="Lato"/>
                <a:ea typeface="Lato"/>
                <a:cs typeface="Lato"/>
                <a:sym typeface="Lato"/>
              </a:defRPr>
            </a:lvl5pPr>
            <a:lvl6pPr lvl="5" rtl="0" algn="r">
              <a:spcBef>
                <a:spcPts val="1600"/>
              </a:spcBef>
              <a:spcAft>
                <a:spcPts val="0"/>
              </a:spcAft>
              <a:buNone/>
              <a:defRPr sz="1600">
                <a:latin typeface="Lato"/>
                <a:ea typeface="Lato"/>
                <a:cs typeface="Lato"/>
                <a:sym typeface="Lato"/>
              </a:defRPr>
            </a:lvl6pPr>
            <a:lvl7pPr lvl="6" rtl="0" algn="r">
              <a:spcBef>
                <a:spcPts val="1600"/>
              </a:spcBef>
              <a:spcAft>
                <a:spcPts val="0"/>
              </a:spcAft>
              <a:buNone/>
              <a:defRPr sz="1600">
                <a:latin typeface="Lato"/>
                <a:ea typeface="Lato"/>
                <a:cs typeface="Lato"/>
                <a:sym typeface="Lato"/>
              </a:defRPr>
            </a:lvl7pPr>
            <a:lvl8pPr lvl="7" rtl="0" algn="r">
              <a:spcBef>
                <a:spcPts val="1600"/>
              </a:spcBef>
              <a:spcAft>
                <a:spcPts val="0"/>
              </a:spcAft>
              <a:buNone/>
              <a:defRPr sz="1600">
                <a:latin typeface="Lato"/>
                <a:ea typeface="Lato"/>
                <a:cs typeface="Lato"/>
                <a:sym typeface="Lato"/>
              </a:defRPr>
            </a:lvl8pPr>
            <a:lvl9pPr lvl="8" rtl="0" algn="r">
              <a:spcBef>
                <a:spcPts val="1600"/>
              </a:spcBef>
              <a:spcAft>
                <a:spcPts val="1600"/>
              </a:spcAft>
              <a:buNone/>
              <a:defRPr sz="1600">
                <a:latin typeface="Lato"/>
                <a:ea typeface="Lato"/>
                <a:cs typeface="Lato"/>
                <a:sym typeface="Lato"/>
              </a:defRPr>
            </a:lvl9pPr>
          </a:lstStyle>
          <a:p/>
        </p:txBody>
      </p:sp>
      <p:sp>
        <p:nvSpPr>
          <p:cNvPr id="41" name="Google Shape;41;p5"/>
          <p:cNvSpPr txBox="1"/>
          <p:nvPr>
            <p:ph idx="3" type="subTitle"/>
          </p:nvPr>
        </p:nvSpPr>
        <p:spPr>
          <a:xfrm>
            <a:off x="5743213" y="1942700"/>
            <a:ext cx="1685100" cy="519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2200">
                <a:solidFill>
                  <a:srgbClr val="F6B26B"/>
                </a:solidFill>
              </a:defRPr>
            </a:lvl1pPr>
            <a:lvl2pPr lvl="1" rtl="0">
              <a:spcBef>
                <a:spcPts val="1600"/>
              </a:spcBef>
              <a:spcAft>
                <a:spcPts val="0"/>
              </a:spcAft>
              <a:buNone/>
              <a:defRPr b="1" sz="2200">
                <a:solidFill>
                  <a:srgbClr val="F6B26B"/>
                </a:solidFill>
              </a:defRPr>
            </a:lvl2pPr>
            <a:lvl3pPr lvl="2" rtl="0">
              <a:spcBef>
                <a:spcPts val="1600"/>
              </a:spcBef>
              <a:spcAft>
                <a:spcPts val="0"/>
              </a:spcAft>
              <a:buNone/>
              <a:defRPr b="1" sz="2200">
                <a:solidFill>
                  <a:srgbClr val="F6B26B"/>
                </a:solidFill>
              </a:defRPr>
            </a:lvl3pPr>
            <a:lvl4pPr lvl="3" rtl="0">
              <a:spcBef>
                <a:spcPts val="1600"/>
              </a:spcBef>
              <a:spcAft>
                <a:spcPts val="0"/>
              </a:spcAft>
              <a:buNone/>
              <a:defRPr b="1" sz="2200">
                <a:solidFill>
                  <a:srgbClr val="F6B26B"/>
                </a:solidFill>
              </a:defRPr>
            </a:lvl4pPr>
            <a:lvl5pPr lvl="4" rtl="0">
              <a:spcBef>
                <a:spcPts val="1600"/>
              </a:spcBef>
              <a:spcAft>
                <a:spcPts val="0"/>
              </a:spcAft>
              <a:buNone/>
              <a:defRPr b="1" sz="2200">
                <a:solidFill>
                  <a:srgbClr val="F6B26B"/>
                </a:solidFill>
              </a:defRPr>
            </a:lvl5pPr>
            <a:lvl6pPr lvl="5" rtl="0">
              <a:spcBef>
                <a:spcPts val="1600"/>
              </a:spcBef>
              <a:spcAft>
                <a:spcPts val="0"/>
              </a:spcAft>
              <a:buNone/>
              <a:defRPr b="1" sz="2200">
                <a:solidFill>
                  <a:srgbClr val="F6B26B"/>
                </a:solidFill>
              </a:defRPr>
            </a:lvl6pPr>
            <a:lvl7pPr lvl="6" rtl="0">
              <a:spcBef>
                <a:spcPts val="1600"/>
              </a:spcBef>
              <a:spcAft>
                <a:spcPts val="0"/>
              </a:spcAft>
              <a:buNone/>
              <a:defRPr b="1" sz="2200">
                <a:solidFill>
                  <a:srgbClr val="F6B26B"/>
                </a:solidFill>
              </a:defRPr>
            </a:lvl7pPr>
            <a:lvl8pPr lvl="7" rtl="0">
              <a:spcBef>
                <a:spcPts val="1600"/>
              </a:spcBef>
              <a:spcAft>
                <a:spcPts val="0"/>
              </a:spcAft>
              <a:buNone/>
              <a:defRPr b="1" sz="2200">
                <a:solidFill>
                  <a:srgbClr val="F6B26B"/>
                </a:solidFill>
              </a:defRPr>
            </a:lvl8pPr>
            <a:lvl9pPr lvl="8" rtl="0">
              <a:spcBef>
                <a:spcPts val="1600"/>
              </a:spcBef>
              <a:spcAft>
                <a:spcPts val="1600"/>
              </a:spcAft>
              <a:buNone/>
              <a:defRPr b="1" sz="2200">
                <a:solidFill>
                  <a:srgbClr val="F6B26B"/>
                </a:solidFill>
              </a:defRPr>
            </a:lvl9pPr>
          </a:lstStyle>
          <a:p/>
        </p:txBody>
      </p:sp>
      <p:sp>
        <p:nvSpPr>
          <p:cNvPr id="42" name="Google Shape;42;p5"/>
          <p:cNvSpPr txBox="1"/>
          <p:nvPr>
            <p:ph idx="4" type="subTitle"/>
          </p:nvPr>
        </p:nvSpPr>
        <p:spPr>
          <a:xfrm>
            <a:off x="5743213" y="2360775"/>
            <a:ext cx="2264400" cy="1228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Lato"/>
                <a:ea typeface="Lato"/>
                <a:cs typeface="Lato"/>
                <a:sym typeface="Lato"/>
              </a:defRPr>
            </a:lvl1pPr>
            <a:lvl2pPr lvl="1" rtl="0">
              <a:spcBef>
                <a:spcPts val="1600"/>
              </a:spcBef>
              <a:spcAft>
                <a:spcPts val="0"/>
              </a:spcAft>
              <a:buNone/>
              <a:defRPr sz="1600">
                <a:latin typeface="Lato"/>
                <a:ea typeface="Lato"/>
                <a:cs typeface="Lato"/>
                <a:sym typeface="Lato"/>
              </a:defRPr>
            </a:lvl2pPr>
            <a:lvl3pPr lvl="2" rtl="0">
              <a:spcBef>
                <a:spcPts val="1600"/>
              </a:spcBef>
              <a:spcAft>
                <a:spcPts val="0"/>
              </a:spcAft>
              <a:buNone/>
              <a:defRPr sz="1600">
                <a:latin typeface="Lato"/>
                <a:ea typeface="Lato"/>
                <a:cs typeface="Lato"/>
                <a:sym typeface="Lato"/>
              </a:defRPr>
            </a:lvl3pPr>
            <a:lvl4pPr lvl="3" rtl="0">
              <a:spcBef>
                <a:spcPts val="1600"/>
              </a:spcBef>
              <a:spcAft>
                <a:spcPts val="0"/>
              </a:spcAft>
              <a:buNone/>
              <a:defRPr sz="1600">
                <a:latin typeface="Lato"/>
                <a:ea typeface="Lato"/>
                <a:cs typeface="Lato"/>
                <a:sym typeface="Lato"/>
              </a:defRPr>
            </a:lvl4pPr>
            <a:lvl5pPr lvl="4" rtl="0">
              <a:spcBef>
                <a:spcPts val="1600"/>
              </a:spcBef>
              <a:spcAft>
                <a:spcPts val="0"/>
              </a:spcAft>
              <a:buNone/>
              <a:defRPr sz="1600">
                <a:latin typeface="Lato"/>
                <a:ea typeface="Lato"/>
                <a:cs typeface="Lato"/>
                <a:sym typeface="Lato"/>
              </a:defRPr>
            </a:lvl5pPr>
            <a:lvl6pPr lvl="5" rtl="0">
              <a:spcBef>
                <a:spcPts val="1600"/>
              </a:spcBef>
              <a:spcAft>
                <a:spcPts val="0"/>
              </a:spcAft>
              <a:buNone/>
              <a:defRPr sz="1600">
                <a:latin typeface="Lato"/>
                <a:ea typeface="Lato"/>
                <a:cs typeface="Lato"/>
                <a:sym typeface="Lato"/>
              </a:defRPr>
            </a:lvl6pPr>
            <a:lvl7pPr lvl="6" rtl="0">
              <a:spcBef>
                <a:spcPts val="1600"/>
              </a:spcBef>
              <a:spcAft>
                <a:spcPts val="0"/>
              </a:spcAft>
              <a:buNone/>
              <a:defRPr sz="1600">
                <a:latin typeface="Lato"/>
                <a:ea typeface="Lato"/>
                <a:cs typeface="Lato"/>
                <a:sym typeface="Lato"/>
              </a:defRPr>
            </a:lvl7pPr>
            <a:lvl8pPr lvl="7" rtl="0">
              <a:spcBef>
                <a:spcPts val="1600"/>
              </a:spcBef>
              <a:spcAft>
                <a:spcPts val="0"/>
              </a:spcAft>
              <a:buNone/>
              <a:defRPr sz="1600">
                <a:latin typeface="Lato"/>
                <a:ea typeface="Lato"/>
                <a:cs typeface="Lato"/>
                <a:sym typeface="Lato"/>
              </a:defRPr>
            </a:lvl8pPr>
            <a:lvl9pPr lvl="8" rtl="0">
              <a:spcBef>
                <a:spcPts val="1600"/>
              </a:spcBef>
              <a:spcAft>
                <a:spcPts val="1600"/>
              </a:spcAft>
              <a:buNone/>
              <a:defRPr sz="1600">
                <a:latin typeface="Lato"/>
                <a:ea typeface="Lato"/>
                <a:cs typeface="Lato"/>
                <a:sym typeface="Lato"/>
              </a:defRPr>
            </a:lvl9pPr>
          </a:lstStyle>
          <a:p/>
        </p:txBody>
      </p:sp>
      <p:sp>
        <p:nvSpPr>
          <p:cNvPr id="43" name="Google Shape;43;p5"/>
          <p:cNvSpPr/>
          <p:nvPr/>
        </p:nvSpPr>
        <p:spPr>
          <a:xfrm rot="-2234678">
            <a:off x="-1321289" y="-1227832"/>
            <a:ext cx="3645687" cy="265910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5"/>
          <p:cNvSpPr/>
          <p:nvPr/>
        </p:nvSpPr>
        <p:spPr>
          <a:xfrm rot="-2446053">
            <a:off x="-1337523" y="-1131532"/>
            <a:ext cx="3644929" cy="265879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p:nvPr/>
        </p:nvSpPr>
        <p:spPr>
          <a:xfrm rot="-2234678">
            <a:off x="6503011" y="3976218"/>
            <a:ext cx="3645687" cy="265910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5"/>
          <p:cNvSpPr/>
          <p:nvPr/>
        </p:nvSpPr>
        <p:spPr>
          <a:xfrm rot="-2446053">
            <a:off x="6486777" y="4072518"/>
            <a:ext cx="3644929" cy="265879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6"/>
          <p:cNvSpPr txBox="1"/>
          <p:nvPr>
            <p:ph type="title"/>
          </p:nvPr>
        </p:nvSpPr>
        <p:spPr>
          <a:xfrm>
            <a:off x="2494425" y="390525"/>
            <a:ext cx="4155300" cy="5193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 name="Google Shape;49;p6"/>
          <p:cNvSpPr/>
          <p:nvPr/>
        </p:nvSpPr>
        <p:spPr>
          <a:xfrm flipH="1" rot="-6784793">
            <a:off x="-551222" y="4114676"/>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6"/>
          <p:cNvSpPr/>
          <p:nvPr/>
        </p:nvSpPr>
        <p:spPr>
          <a:xfrm rot="-6783187">
            <a:off x="483822" y="4068132"/>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flipH="1" rot="-8437101">
            <a:off x="-570704" y="4138316"/>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flipH="1" rot="-8431233">
            <a:off x="7811323" y="-210730"/>
            <a:ext cx="2208972" cy="1153354"/>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p:nvPr/>
        </p:nvSpPr>
        <p:spPr>
          <a:xfrm rot="-10646415">
            <a:off x="8477413" y="309568"/>
            <a:ext cx="638137" cy="638137"/>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4" name="Shape 54"/>
        <p:cNvGrpSpPr/>
        <p:nvPr/>
      </p:nvGrpSpPr>
      <p:grpSpPr>
        <a:xfrm>
          <a:off x="0" y="0"/>
          <a:ext cx="0" cy="0"/>
          <a:chOff x="0" y="0"/>
          <a:chExt cx="0" cy="0"/>
        </a:xfrm>
      </p:grpSpPr>
      <p:sp>
        <p:nvSpPr>
          <p:cNvPr id="55" name="Google Shape;55;p7"/>
          <p:cNvSpPr txBox="1"/>
          <p:nvPr>
            <p:ph idx="1" type="subTitle"/>
          </p:nvPr>
        </p:nvSpPr>
        <p:spPr>
          <a:xfrm>
            <a:off x="1188275" y="2300025"/>
            <a:ext cx="2858700" cy="141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Lato"/>
                <a:ea typeface="Lato"/>
                <a:cs typeface="Lato"/>
                <a:sym typeface="Lato"/>
              </a:defRPr>
            </a:lvl1pPr>
            <a:lvl2pPr lvl="1" rtl="0">
              <a:spcBef>
                <a:spcPts val="1600"/>
              </a:spcBef>
              <a:spcAft>
                <a:spcPts val="0"/>
              </a:spcAft>
              <a:buNone/>
              <a:defRPr sz="1600">
                <a:latin typeface="Lato"/>
                <a:ea typeface="Lato"/>
                <a:cs typeface="Lato"/>
                <a:sym typeface="Lato"/>
              </a:defRPr>
            </a:lvl2pPr>
            <a:lvl3pPr lvl="2" rtl="0">
              <a:spcBef>
                <a:spcPts val="1600"/>
              </a:spcBef>
              <a:spcAft>
                <a:spcPts val="0"/>
              </a:spcAft>
              <a:buNone/>
              <a:defRPr sz="1600">
                <a:latin typeface="Lato"/>
                <a:ea typeface="Lato"/>
                <a:cs typeface="Lato"/>
                <a:sym typeface="Lato"/>
              </a:defRPr>
            </a:lvl3pPr>
            <a:lvl4pPr lvl="3" rtl="0">
              <a:spcBef>
                <a:spcPts val="1600"/>
              </a:spcBef>
              <a:spcAft>
                <a:spcPts val="0"/>
              </a:spcAft>
              <a:buNone/>
              <a:defRPr sz="1600">
                <a:latin typeface="Lato"/>
                <a:ea typeface="Lato"/>
                <a:cs typeface="Lato"/>
                <a:sym typeface="Lato"/>
              </a:defRPr>
            </a:lvl4pPr>
            <a:lvl5pPr lvl="4" rtl="0">
              <a:spcBef>
                <a:spcPts val="1600"/>
              </a:spcBef>
              <a:spcAft>
                <a:spcPts val="0"/>
              </a:spcAft>
              <a:buNone/>
              <a:defRPr sz="1600">
                <a:latin typeface="Lato"/>
                <a:ea typeface="Lato"/>
                <a:cs typeface="Lato"/>
                <a:sym typeface="Lato"/>
              </a:defRPr>
            </a:lvl5pPr>
            <a:lvl6pPr lvl="5" rtl="0">
              <a:spcBef>
                <a:spcPts val="1600"/>
              </a:spcBef>
              <a:spcAft>
                <a:spcPts val="0"/>
              </a:spcAft>
              <a:buNone/>
              <a:defRPr sz="1600">
                <a:latin typeface="Lato"/>
                <a:ea typeface="Lato"/>
                <a:cs typeface="Lato"/>
                <a:sym typeface="Lato"/>
              </a:defRPr>
            </a:lvl6pPr>
            <a:lvl7pPr lvl="6" rtl="0">
              <a:spcBef>
                <a:spcPts val="1600"/>
              </a:spcBef>
              <a:spcAft>
                <a:spcPts val="0"/>
              </a:spcAft>
              <a:buNone/>
              <a:defRPr sz="1600">
                <a:latin typeface="Lato"/>
                <a:ea typeface="Lato"/>
                <a:cs typeface="Lato"/>
                <a:sym typeface="Lato"/>
              </a:defRPr>
            </a:lvl7pPr>
            <a:lvl8pPr lvl="7" rtl="0">
              <a:spcBef>
                <a:spcPts val="1600"/>
              </a:spcBef>
              <a:spcAft>
                <a:spcPts val="0"/>
              </a:spcAft>
              <a:buNone/>
              <a:defRPr sz="1600">
                <a:latin typeface="Lato"/>
                <a:ea typeface="Lato"/>
                <a:cs typeface="Lato"/>
                <a:sym typeface="Lato"/>
              </a:defRPr>
            </a:lvl8pPr>
            <a:lvl9pPr lvl="8" rtl="0">
              <a:spcBef>
                <a:spcPts val="1600"/>
              </a:spcBef>
              <a:spcAft>
                <a:spcPts val="1600"/>
              </a:spcAft>
              <a:buNone/>
              <a:defRPr sz="1600">
                <a:latin typeface="Lato"/>
                <a:ea typeface="Lato"/>
                <a:cs typeface="Lato"/>
                <a:sym typeface="Lato"/>
              </a:defRPr>
            </a:lvl9pPr>
          </a:lstStyle>
          <a:p/>
        </p:txBody>
      </p:sp>
      <p:sp>
        <p:nvSpPr>
          <p:cNvPr id="56" name="Google Shape;56;p7"/>
          <p:cNvSpPr/>
          <p:nvPr/>
        </p:nvSpPr>
        <p:spPr>
          <a:xfrm rot="-4015207">
            <a:off x="-438406" y="-57634"/>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7"/>
          <p:cNvSpPr/>
          <p:nvPr/>
        </p:nvSpPr>
        <p:spPr>
          <a:xfrm flipH="1" rot="-4016813">
            <a:off x="645064" y="539120"/>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rot="-2362899">
            <a:off x="-457887" y="-132784"/>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p:nvPr/>
        </p:nvSpPr>
        <p:spPr>
          <a:xfrm flipH="1" rot="2700000">
            <a:off x="-635240" y="4257452"/>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7"/>
          <p:cNvSpPr/>
          <p:nvPr/>
        </p:nvSpPr>
        <p:spPr>
          <a:xfrm rot="486435">
            <a:off x="294198" y="426501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txBox="1"/>
          <p:nvPr>
            <p:ph type="title"/>
          </p:nvPr>
        </p:nvSpPr>
        <p:spPr>
          <a:xfrm>
            <a:off x="1188275" y="1627525"/>
            <a:ext cx="2983500" cy="551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500"/>
              <a:buFont typeface="Oswald"/>
              <a:buNone/>
              <a:defRPr b="1">
                <a:latin typeface="Oswald"/>
                <a:ea typeface="Oswald"/>
                <a:cs typeface="Oswald"/>
                <a:sym typeface="Oswald"/>
              </a:defRPr>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
        <p:nvSpPr>
          <p:cNvPr id="62" name="Google Shape;62;p7"/>
          <p:cNvSpPr/>
          <p:nvPr/>
        </p:nvSpPr>
        <p:spPr>
          <a:xfrm flipH="1" rot="-5174949">
            <a:off x="4273683" y="392531"/>
            <a:ext cx="5684865" cy="44300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p:nvPr/>
        </p:nvSpPr>
        <p:spPr>
          <a:xfrm flipH="1" rot="-4601619">
            <a:off x="4959055" y="865471"/>
            <a:ext cx="4912384" cy="37918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4" name="Shape 64"/>
        <p:cNvGrpSpPr/>
        <p:nvPr/>
      </p:nvGrpSpPr>
      <p:grpSpPr>
        <a:xfrm>
          <a:off x="0" y="0"/>
          <a:ext cx="0" cy="0"/>
          <a:chOff x="0" y="0"/>
          <a:chExt cx="0" cy="0"/>
        </a:xfrm>
      </p:grpSpPr>
      <p:sp>
        <p:nvSpPr>
          <p:cNvPr id="65" name="Google Shape;65;p8"/>
          <p:cNvSpPr txBox="1"/>
          <p:nvPr>
            <p:ph type="title"/>
          </p:nvPr>
        </p:nvSpPr>
        <p:spPr>
          <a:xfrm>
            <a:off x="3624850" y="1296500"/>
            <a:ext cx="4636200" cy="2483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9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6" name="Google Shape;66;p8"/>
          <p:cNvSpPr/>
          <p:nvPr/>
        </p:nvSpPr>
        <p:spPr>
          <a:xfrm flipH="1" rot="-5200701">
            <a:off x="-3342047" y="-328769"/>
            <a:ext cx="7321312" cy="5052313"/>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8"/>
          <p:cNvSpPr/>
          <p:nvPr/>
        </p:nvSpPr>
        <p:spPr>
          <a:xfrm flipH="1" rot="-4690715">
            <a:off x="-2550660" y="184715"/>
            <a:ext cx="6293724" cy="434319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8"/>
          <p:cNvSpPr txBox="1"/>
          <p:nvPr>
            <p:ph idx="12" type="sldNum"/>
          </p:nvPr>
        </p:nvSpPr>
        <p:spPr>
          <a:xfrm rot="-5400000">
            <a:off x="8582395" y="325784"/>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
        <p:nvSpPr>
          <p:cNvPr id="69" name="Google Shape;69;p8"/>
          <p:cNvSpPr/>
          <p:nvPr/>
        </p:nvSpPr>
        <p:spPr>
          <a:xfrm rot="1384793">
            <a:off x="8042119" y="-178330"/>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8"/>
          <p:cNvSpPr/>
          <p:nvPr/>
        </p:nvSpPr>
        <p:spPr>
          <a:xfrm flipH="1" rot="1383187">
            <a:off x="8394358" y="611731"/>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8"/>
          <p:cNvSpPr/>
          <p:nvPr/>
        </p:nvSpPr>
        <p:spPr>
          <a:xfrm rot="3037101">
            <a:off x="8051023" y="-183077"/>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3469443">
            <a:off x="7952652" y="4285930"/>
            <a:ext cx="1853973" cy="1021473"/>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flipH="1" rot="4913565">
            <a:off x="8543664" y="427995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4" name="Shape 74"/>
        <p:cNvGrpSpPr/>
        <p:nvPr/>
      </p:nvGrpSpPr>
      <p:grpSpPr>
        <a:xfrm>
          <a:off x="0" y="0"/>
          <a:ext cx="0" cy="0"/>
          <a:chOff x="0" y="0"/>
          <a:chExt cx="0" cy="0"/>
        </a:xfrm>
      </p:grpSpPr>
      <p:sp>
        <p:nvSpPr>
          <p:cNvPr id="75" name="Google Shape;75;p9"/>
          <p:cNvSpPr txBox="1"/>
          <p:nvPr>
            <p:ph type="title"/>
          </p:nvPr>
        </p:nvSpPr>
        <p:spPr>
          <a:xfrm flipH="1">
            <a:off x="878450" y="2371125"/>
            <a:ext cx="5060700" cy="841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sz="4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6" name="Google Shape;76;p9"/>
          <p:cNvSpPr txBox="1"/>
          <p:nvPr>
            <p:ph hasCustomPrompt="1" idx="2" type="title"/>
          </p:nvPr>
        </p:nvSpPr>
        <p:spPr>
          <a:xfrm flipH="1">
            <a:off x="878659" y="1556475"/>
            <a:ext cx="1146000" cy="888900"/>
          </a:xfrm>
          <a:prstGeom prst="rect">
            <a:avLst/>
          </a:prstGeom>
        </p:spPr>
        <p:txBody>
          <a:bodyPr anchorCtr="0" anchor="b" bIns="91425" lIns="91425" spcFirstLastPara="1" rIns="91425" wrap="square" tIns="91425">
            <a:noAutofit/>
          </a:bodyPr>
          <a:lstStyle>
            <a:lvl1pPr lvl="0" rtl="0" algn="l">
              <a:spcBef>
                <a:spcPts val="0"/>
              </a:spcBef>
              <a:spcAft>
                <a:spcPts val="0"/>
              </a:spcAft>
              <a:buSzPts val="6000"/>
              <a:buNone/>
              <a:defRPr sz="5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77" name="Google Shape;77;p9"/>
          <p:cNvSpPr txBox="1"/>
          <p:nvPr>
            <p:ph idx="3" type="title"/>
          </p:nvPr>
        </p:nvSpPr>
        <p:spPr>
          <a:xfrm flipH="1">
            <a:off x="878659" y="3212925"/>
            <a:ext cx="2724900" cy="3741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1400"/>
              <a:buFont typeface="Lato"/>
              <a:buNone/>
              <a:defRPr sz="1600">
                <a:solidFill>
                  <a:srgbClr val="20124D"/>
                </a:solidFill>
                <a:latin typeface="Lato"/>
                <a:ea typeface="Lato"/>
                <a:cs typeface="Lato"/>
                <a:sym typeface="Lato"/>
              </a:defRPr>
            </a:lvl1pPr>
            <a:lvl2pPr lvl="1" rtl="0" algn="r">
              <a:spcBef>
                <a:spcPts val="0"/>
              </a:spcBef>
              <a:spcAft>
                <a:spcPts val="0"/>
              </a:spcAft>
              <a:buSzPts val="1400"/>
              <a:buFont typeface="Lato"/>
              <a:buNone/>
              <a:defRPr sz="1400">
                <a:latin typeface="Lato"/>
                <a:ea typeface="Lato"/>
                <a:cs typeface="Lato"/>
                <a:sym typeface="Lato"/>
              </a:defRPr>
            </a:lvl2pPr>
            <a:lvl3pPr lvl="2" rtl="0" algn="r">
              <a:spcBef>
                <a:spcPts val="0"/>
              </a:spcBef>
              <a:spcAft>
                <a:spcPts val="0"/>
              </a:spcAft>
              <a:buSzPts val="1400"/>
              <a:buFont typeface="Lato"/>
              <a:buNone/>
              <a:defRPr sz="1400">
                <a:latin typeface="Lato"/>
                <a:ea typeface="Lato"/>
                <a:cs typeface="Lato"/>
                <a:sym typeface="Lato"/>
              </a:defRPr>
            </a:lvl3pPr>
            <a:lvl4pPr lvl="3" rtl="0" algn="r">
              <a:spcBef>
                <a:spcPts val="0"/>
              </a:spcBef>
              <a:spcAft>
                <a:spcPts val="0"/>
              </a:spcAft>
              <a:buSzPts val="1400"/>
              <a:buFont typeface="Lato"/>
              <a:buNone/>
              <a:defRPr sz="1400">
                <a:latin typeface="Lato"/>
                <a:ea typeface="Lato"/>
                <a:cs typeface="Lato"/>
                <a:sym typeface="Lato"/>
              </a:defRPr>
            </a:lvl4pPr>
            <a:lvl5pPr lvl="4" rtl="0" algn="r">
              <a:spcBef>
                <a:spcPts val="0"/>
              </a:spcBef>
              <a:spcAft>
                <a:spcPts val="0"/>
              </a:spcAft>
              <a:buSzPts val="1400"/>
              <a:buFont typeface="Lato"/>
              <a:buNone/>
              <a:defRPr sz="1400">
                <a:latin typeface="Lato"/>
                <a:ea typeface="Lato"/>
                <a:cs typeface="Lato"/>
                <a:sym typeface="Lato"/>
              </a:defRPr>
            </a:lvl5pPr>
            <a:lvl6pPr lvl="5" rtl="0" algn="r">
              <a:spcBef>
                <a:spcPts val="0"/>
              </a:spcBef>
              <a:spcAft>
                <a:spcPts val="0"/>
              </a:spcAft>
              <a:buSzPts val="1400"/>
              <a:buFont typeface="Lato"/>
              <a:buNone/>
              <a:defRPr sz="1400">
                <a:latin typeface="Lato"/>
                <a:ea typeface="Lato"/>
                <a:cs typeface="Lato"/>
                <a:sym typeface="Lato"/>
              </a:defRPr>
            </a:lvl6pPr>
            <a:lvl7pPr lvl="6" rtl="0" algn="r">
              <a:spcBef>
                <a:spcPts val="0"/>
              </a:spcBef>
              <a:spcAft>
                <a:spcPts val="0"/>
              </a:spcAft>
              <a:buSzPts val="1400"/>
              <a:buFont typeface="Lato"/>
              <a:buNone/>
              <a:defRPr sz="1400">
                <a:latin typeface="Lato"/>
                <a:ea typeface="Lato"/>
                <a:cs typeface="Lato"/>
                <a:sym typeface="Lato"/>
              </a:defRPr>
            </a:lvl7pPr>
            <a:lvl8pPr lvl="7" rtl="0" algn="r">
              <a:spcBef>
                <a:spcPts val="0"/>
              </a:spcBef>
              <a:spcAft>
                <a:spcPts val="0"/>
              </a:spcAft>
              <a:buSzPts val="1400"/>
              <a:buFont typeface="Lato"/>
              <a:buNone/>
              <a:defRPr sz="1400">
                <a:latin typeface="Lato"/>
                <a:ea typeface="Lato"/>
                <a:cs typeface="Lato"/>
                <a:sym typeface="Lato"/>
              </a:defRPr>
            </a:lvl8pPr>
            <a:lvl9pPr lvl="8" rtl="0" algn="r">
              <a:spcBef>
                <a:spcPts val="0"/>
              </a:spcBef>
              <a:spcAft>
                <a:spcPts val="0"/>
              </a:spcAft>
              <a:buSzPts val="1400"/>
              <a:buFont typeface="Lato"/>
              <a:buNone/>
              <a:defRPr sz="1400">
                <a:latin typeface="Lato"/>
                <a:ea typeface="Lato"/>
                <a:cs typeface="Lato"/>
                <a:sym typeface="Lato"/>
              </a:defRPr>
            </a:lvl9pPr>
          </a:lstStyle>
          <a:p/>
        </p:txBody>
      </p:sp>
      <p:sp>
        <p:nvSpPr>
          <p:cNvPr id="78" name="Google Shape;78;p9"/>
          <p:cNvSpPr/>
          <p:nvPr/>
        </p:nvSpPr>
        <p:spPr>
          <a:xfrm rot="-4733955">
            <a:off x="4486065" y="-564490"/>
            <a:ext cx="7321438" cy="505240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9"/>
          <p:cNvSpPr/>
          <p:nvPr/>
        </p:nvSpPr>
        <p:spPr>
          <a:xfrm rot="-5243855">
            <a:off x="5308368" y="-294566"/>
            <a:ext cx="6293779" cy="434323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9"/>
          <p:cNvSpPr/>
          <p:nvPr/>
        </p:nvSpPr>
        <p:spPr>
          <a:xfrm rot="8100000">
            <a:off x="-728005" y="-268451"/>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9"/>
          <p:cNvSpPr/>
          <p:nvPr/>
        </p:nvSpPr>
        <p:spPr>
          <a:xfrm flipH="1" rot="10313565">
            <a:off x="201433" y="239167"/>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9"/>
          <p:cNvSpPr/>
          <p:nvPr/>
        </p:nvSpPr>
        <p:spPr>
          <a:xfrm flipH="1" rot="-8437101">
            <a:off x="-579453" y="4314338"/>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9"/>
          <p:cNvSpPr/>
          <p:nvPr/>
        </p:nvSpPr>
        <p:spPr>
          <a:xfrm flipH="1" rot="-6784793">
            <a:off x="-559971" y="4290699"/>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9"/>
          <p:cNvSpPr/>
          <p:nvPr/>
        </p:nvSpPr>
        <p:spPr>
          <a:xfrm rot="-6783187">
            <a:off x="523498" y="4349529"/>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5" name="Shape 85"/>
        <p:cNvGrpSpPr/>
        <p:nvPr/>
      </p:nvGrpSpPr>
      <p:grpSpPr>
        <a:xfrm>
          <a:off x="0" y="0"/>
          <a:ext cx="0" cy="0"/>
          <a:chOff x="0" y="0"/>
          <a:chExt cx="0" cy="0"/>
        </a:xfrm>
      </p:grpSpPr>
      <p:sp>
        <p:nvSpPr>
          <p:cNvPr id="86" name="Google Shape;86;p10"/>
          <p:cNvSpPr txBox="1"/>
          <p:nvPr>
            <p:ph type="title"/>
          </p:nvPr>
        </p:nvSpPr>
        <p:spPr>
          <a:xfrm>
            <a:off x="2087625" y="392900"/>
            <a:ext cx="4968900" cy="516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theme" Target="../theme/theme1.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381000"/>
            <a:ext cx="7704000" cy="552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20124D"/>
              </a:buClr>
              <a:buSzPts val="3500"/>
              <a:buFont typeface="Oswald SemiBold"/>
              <a:buNone/>
              <a:defRPr sz="3500">
                <a:solidFill>
                  <a:srgbClr val="20124D"/>
                </a:solidFill>
                <a:latin typeface="Oswald SemiBold"/>
                <a:ea typeface="Oswald SemiBold"/>
                <a:cs typeface="Oswald SemiBold"/>
                <a:sym typeface="Oswald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20124D"/>
              </a:buClr>
              <a:buSzPts val="1400"/>
              <a:buFont typeface="Oswald"/>
              <a:buChar char="●"/>
              <a:defRPr>
                <a:solidFill>
                  <a:srgbClr val="20124D"/>
                </a:solidFill>
                <a:latin typeface="Oswald"/>
                <a:ea typeface="Oswald"/>
                <a:cs typeface="Oswald"/>
                <a:sym typeface="Oswald"/>
              </a:defRPr>
            </a:lvl1pPr>
            <a:lvl2pPr indent="-317500" lvl="1" marL="9144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2pPr>
            <a:lvl3pPr indent="-317500" lvl="2" marL="13716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3pPr>
            <a:lvl4pPr indent="-317500" lvl="3" marL="18288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4pPr>
            <a:lvl5pPr indent="-317500" lvl="4" marL="22860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5pPr>
            <a:lvl6pPr indent="-317500" lvl="5" marL="27432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6pPr>
            <a:lvl7pPr indent="-317500" lvl="6" marL="32004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7pPr>
            <a:lvl8pPr indent="-317500" lvl="7" marL="36576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8pPr>
            <a:lvl9pPr indent="-317500" lvl="8" marL="4114800" rtl="0">
              <a:lnSpc>
                <a:spcPct val="100000"/>
              </a:lnSpc>
              <a:spcBef>
                <a:spcPts val="1600"/>
              </a:spcBef>
              <a:spcAft>
                <a:spcPts val="1600"/>
              </a:spcAft>
              <a:buClr>
                <a:srgbClr val="20124D"/>
              </a:buClr>
              <a:buSzPts val="1400"/>
              <a:buFont typeface="Oswald"/>
              <a:buChar char="■"/>
              <a:defRPr>
                <a:solidFill>
                  <a:srgbClr val="20124D"/>
                </a:solidFill>
                <a:latin typeface="Oswald"/>
                <a:ea typeface="Oswald"/>
                <a:cs typeface="Oswald"/>
                <a:sym typeface="Oswal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5.jpg"/><Relationship Id="rId4" Type="http://schemas.openxmlformats.org/officeDocument/2006/relationships/image" Target="../media/image8.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8.xml"/><Relationship Id="rId3"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5.jp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5.jp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1.xml"/><Relationship Id="rId3" Type="http://schemas.openxmlformats.org/officeDocument/2006/relationships/image" Target="../media/image5.jpg"/><Relationship Id="rId4"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20.png"/><Relationship Id="rId7"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2.xml"/><Relationship Id="rId3" Type="http://schemas.openxmlformats.org/officeDocument/2006/relationships/image" Target="../media/image5.jp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3.xml"/><Relationship Id="rId3" Type="http://schemas.openxmlformats.org/officeDocument/2006/relationships/image" Target="../media/image5.jpg"/><Relationship Id="rId4" Type="http://schemas.openxmlformats.org/officeDocument/2006/relationships/image" Target="../media/image17.png"/><Relationship Id="rId9" Type="http://schemas.openxmlformats.org/officeDocument/2006/relationships/image" Target="../media/image39.png"/><Relationship Id="rId5" Type="http://schemas.openxmlformats.org/officeDocument/2006/relationships/image" Target="../media/image21.png"/><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image" Target="../media/image5.jpg"/><Relationship Id="rId4" Type="http://schemas.openxmlformats.org/officeDocument/2006/relationships/image" Target="../media/image22.png"/><Relationship Id="rId5" Type="http://schemas.openxmlformats.org/officeDocument/2006/relationships/image" Target="../media/image28.png"/><Relationship Id="rId6" Type="http://schemas.openxmlformats.org/officeDocument/2006/relationships/image" Target="../media/image25.png"/><Relationship Id="rId7"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5.jp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5.jp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jp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5.jpg"/><Relationship Id="rId4" Type="http://schemas.openxmlformats.org/officeDocument/2006/relationships/image" Target="../media/image34.png"/><Relationship Id="rId5" Type="http://schemas.openxmlformats.org/officeDocument/2006/relationships/image" Target="../media/image40.png"/><Relationship Id="rId6" Type="http://schemas.openxmlformats.org/officeDocument/2006/relationships/image" Target="../media/image23.png"/><Relationship Id="rId7"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0.xml"/><Relationship Id="rId3" Type="http://schemas.openxmlformats.org/officeDocument/2006/relationships/image" Target="../media/image5.jpg"/><Relationship Id="rId4" Type="http://schemas.openxmlformats.org/officeDocument/2006/relationships/image" Target="../media/image31.png"/><Relationship Id="rId9"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33.png"/><Relationship Id="rId7" Type="http://schemas.openxmlformats.org/officeDocument/2006/relationships/image" Target="../media/image41.png"/><Relationship Id="rId8"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5.jpg"/><Relationship Id="rId4" Type="http://schemas.openxmlformats.org/officeDocument/2006/relationships/image" Target="../media/image42.png"/><Relationship Id="rId5" Type="http://schemas.openxmlformats.org/officeDocument/2006/relationships/image" Target="../media/image49.png"/><Relationship Id="rId6" Type="http://schemas.openxmlformats.org/officeDocument/2006/relationships/image" Target="../media/image48.png"/><Relationship Id="rId7"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2.xml"/><Relationship Id="rId3" Type="http://schemas.openxmlformats.org/officeDocument/2006/relationships/image" Target="../media/image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3.xml"/><Relationship Id="rId3" Type="http://schemas.openxmlformats.org/officeDocument/2006/relationships/image" Target="../media/image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 Id="rId3" Type="http://schemas.openxmlformats.org/officeDocument/2006/relationships/image" Target="../media/image5.jpg"/><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7.xml"/><Relationship Id="rId3" Type="http://schemas.openxmlformats.org/officeDocument/2006/relationships/image" Target="../media/image5.jpg"/><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 Id="rId3" Type="http://schemas.openxmlformats.org/officeDocument/2006/relationships/image" Target="../media/image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9.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0.xml"/><Relationship Id="rId3" Type="http://schemas.openxmlformats.org/officeDocument/2006/relationships/image" Target="../media/image5.jp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7.png"/><Relationship Id="rId7"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1.xml"/><Relationship Id="rId3" Type="http://schemas.openxmlformats.org/officeDocument/2006/relationships/image" Target="../media/image5.jpg"/><Relationship Id="rId4" Type="http://schemas.openxmlformats.org/officeDocument/2006/relationships/image" Target="../media/image51.png"/><Relationship Id="rId5" Type="http://schemas.openxmlformats.org/officeDocument/2006/relationships/image" Target="../media/image64.png"/><Relationship Id="rId6" Type="http://schemas.openxmlformats.org/officeDocument/2006/relationships/image" Target="../media/image54.png"/><Relationship Id="rId7"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2.xml"/><Relationship Id="rId3" Type="http://schemas.openxmlformats.org/officeDocument/2006/relationships/image" Target="../media/image5.jpg"/><Relationship Id="rId4"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image" Target="../media/image55.png"/><Relationship Id="rId7"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3.xml"/><Relationship Id="rId3" Type="http://schemas.openxmlformats.org/officeDocument/2006/relationships/image" Target="../media/image5.jpg"/><Relationship Id="rId4" Type="http://schemas.openxmlformats.org/officeDocument/2006/relationships/image" Target="../media/image57.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4.xml"/><Relationship Id="rId3" Type="http://schemas.openxmlformats.org/officeDocument/2006/relationships/image" Target="../media/image5.jpg"/><Relationship Id="rId4" Type="http://schemas.openxmlformats.org/officeDocument/2006/relationships/image" Target="../media/image63.png"/><Relationship Id="rId5" Type="http://schemas.openxmlformats.org/officeDocument/2006/relationships/image" Target="../media/image68.png"/><Relationship Id="rId6" Type="http://schemas.openxmlformats.org/officeDocument/2006/relationships/image" Target="../media/image66.png"/><Relationship Id="rId7"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5.xml"/><Relationship Id="rId3" Type="http://schemas.openxmlformats.org/officeDocument/2006/relationships/image" Target="../media/image5.jpg"/><Relationship Id="rId4" Type="http://schemas.openxmlformats.org/officeDocument/2006/relationships/image" Target="../media/image74.png"/><Relationship Id="rId5" Type="http://schemas.openxmlformats.org/officeDocument/2006/relationships/image" Target="../media/image71.png"/><Relationship Id="rId6" Type="http://schemas.openxmlformats.org/officeDocument/2006/relationships/image" Target="../media/image67.png"/><Relationship Id="rId7" Type="http://schemas.openxmlformats.org/officeDocument/2006/relationships/image" Target="../media/image69.png"/><Relationship Id="rId8"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6.xml"/><Relationship Id="rId3" Type="http://schemas.openxmlformats.org/officeDocument/2006/relationships/image" Target="../media/image5.jpg"/><Relationship Id="rId4" Type="http://schemas.openxmlformats.org/officeDocument/2006/relationships/image" Target="../media/image73.png"/><Relationship Id="rId5"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 Id="rId3" Type="http://schemas.openxmlformats.org/officeDocument/2006/relationships/image" Target="../media/image5.jp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8.xml"/><Relationship Id="rId3" Type="http://schemas.openxmlformats.org/officeDocument/2006/relationships/image" Target="../media/image5.jp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9.xml"/><Relationship Id="rId3" Type="http://schemas.openxmlformats.org/officeDocument/2006/relationships/image" Target="../media/image5.jpg"/><Relationship Id="rId4" Type="http://schemas.openxmlformats.org/officeDocument/2006/relationships/image" Target="../media/image86.png"/><Relationship Id="rId5"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0.xml"/><Relationship Id="rId3" Type="http://schemas.openxmlformats.org/officeDocument/2006/relationships/image" Target="../media/image5.jpg"/><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1.xml"/><Relationship Id="rId3" Type="http://schemas.openxmlformats.org/officeDocument/2006/relationships/image" Target="../media/image5.jpg"/><Relationship Id="rId4" Type="http://schemas.openxmlformats.org/officeDocument/2006/relationships/image" Target="../media/image80.png"/><Relationship Id="rId5" Type="http://schemas.openxmlformats.org/officeDocument/2006/relationships/image" Target="../media/image96.png"/><Relationship Id="rId6" Type="http://schemas.openxmlformats.org/officeDocument/2006/relationships/image" Target="../media/image8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2.xml"/><Relationship Id="rId3" Type="http://schemas.openxmlformats.org/officeDocument/2006/relationships/image" Target="../media/image5.jpg"/><Relationship Id="rId4" Type="http://schemas.openxmlformats.org/officeDocument/2006/relationships/image" Target="../media/image87.png"/><Relationship Id="rId5" Type="http://schemas.openxmlformats.org/officeDocument/2006/relationships/image" Target="../media/image85.png"/><Relationship Id="rId6" Type="http://schemas.openxmlformats.org/officeDocument/2006/relationships/image" Target="../media/image91.png"/><Relationship Id="rId7" Type="http://schemas.openxmlformats.org/officeDocument/2006/relationships/image" Target="../media/image8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3.xml"/><Relationship Id="rId3" Type="http://schemas.openxmlformats.org/officeDocument/2006/relationships/image" Target="../media/image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5.xml"/><Relationship Id="rId3" Type="http://schemas.openxmlformats.org/officeDocument/2006/relationships/image" Target="../media/image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6.xml"/><Relationship Id="rId3" Type="http://schemas.openxmlformats.org/officeDocument/2006/relationships/image" Target="../media/image5.jpg"/><Relationship Id="rId4" Type="http://schemas.openxmlformats.org/officeDocument/2006/relationships/image" Target="../media/image8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7.xml"/><Relationship Id="rId3" Type="http://schemas.openxmlformats.org/officeDocument/2006/relationships/image" Target="../media/image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8.xml"/><Relationship Id="rId3" Type="http://schemas.openxmlformats.org/officeDocument/2006/relationships/image" Target="../media/image5.jp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9.xml"/><Relationship Id="rId3" Type="http://schemas.openxmlformats.org/officeDocument/2006/relationships/image" Target="../media/image5.jpg"/><Relationship Id="rId4" Type="http://schemas.openxmlformats.org/officeDocument/2006/relationships/image" Target="../media/image92.png"/><Relationship Id="rId5" Type="http://schemas.openxmlformats.org/officeDocument/2006/relationships/image" Target="../media/image95.png"/><Relationship Id="rId6" Type="http://schemas.openxmlformats.org/officeDocument/2006/relationships/image" Target="../media/image90.png"/><Relationship Id="rId7" Type="http://schemas.openxmlformats.org/officeDocument/2006/relationships/image" Target="../media/image9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0.xml"/><Relationship Id="rId3" Type="http://schemas.openxmlformats.org/officeDocument/2006/relationships/image" Target="../media/image5.jpg"/><Relationship Id="rId4" Type="http://schemas.openxmlformats.org/officeDocument/2006/relationships/image" Target="../media/image88.png"/><Relationship Id="rId5" Type="http://schemas.openxmlformats.org/officeDocument/2006/relationships/image" Target="../media/image109.png"/><Relationship Id="rId6" Type="http://schemas.openxmlformats.org/officeDocument/2006/relationships/image" Target="../media/image106.png"/><Relationship Id="rId7" Type="http://schemas.openxmlformats.org/officeDocument/2006/relationships/image" Target="../media/image9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1.xml"/><Relationship Id="rId3" Type="http://schemas.openxmlformats.org/officeDocument/2006/relationships/image" Target="../media/image5.jp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2.xml"/><Relationship Id="rId3" Type="http://schemas.openxmlformats.org/officeDocument/2006/relationships/image" Target="../media/image5.jpg"/><Relationship Id="rId4" Type="http://schemas.openxmlformats.org/officeDocument/2006/relationships/image" Target="../media/image96.png"/><Relationship Id="rId5" Type="http://schemas.openxmlformats.org/officeDocument/2006/relationships/image" Target="../media/image82.png"/><Relationship Id="rId6" Type="http://schemas.openxmlformats.org/officeDocument/2006/relationships/image" Target="../media/image9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3.xml"/><Relationship Id="rId3" Type="http://schemas.openxmlformats.org/officeDocument/2006/relationships/image" Target="../media/image5.jpg"/><Relationship Id="rId4" Type="http://schemas.openxmlformats.org/officeDocument/2006/relationships/image" Target="../media/image87.png"/><Relationship Id="rId5" Type="http://schemas.openxmlformats.org/officeDocument/2006/relationships/image" Target="../media/image100.jpg"/><Relationship Id="rId6" Type="http://schemas.openxmlformats.org/officeDocument/2006/relationships/image" Target="../media/image99.jpg"/><Relationship Id="rId7" Type="http://schemas.openxmlformats.org/officeDocument/2006/relationships/image" Target="../media/image10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4.xml"/><Relationship Id="rId3" Type="http://schemas.openxmlformats.org/officeDocument/2006/relationships/image" Target="../media/image5.jpg"/><Relationship Id="rId4" Type="http://schemas.openxmlformats.org/officeDocument/2006/relationships/image" Target="../media/image91.png"/><Relationship Id="rId5" Type="http://schemas.openxmlformats.org/officeDocument/2006/relationships/image" Target="../media/image8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5.xml"/><Relationship Id="rId3" Type="http://schemas.openxmlformats.org/officeDocument/2006/relationships/image" Target="../media/image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6.xml"/><Relationship Id="rId3" Type="http://schemas.openxmlformats.org/officeDocument/2006/relationships/image" Target="../media/image5.jpg"/><Relationship Id="rId4" Type="http://schemas.openxmlformats.org/officeDocument/2006/relationships/image" Target="../media/image10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7.xml"/><Relationship Id="rId3" Type="http://schemas.openxmlformats.org/officeDocument/2006/relationships/image" Target="../media/image5.jpg"/><Relationship Id="rId4" Type="http://schemas.openxmlformats.org/officeDocument/2006/relationships/image" Target="../media/image102.jpg"/><Relationship Id="rId5" Type="http://schemas.openxmlformats.org/officeDocument/2006/relationships/image" Target="../media/image11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8.xml"/><Relationship Id="rId3" Type="http://schemas.openxmlformats.org/officeDocument/2006/relationships/image" Target="../media/image5.jpg"/><Relationship Id="rId4" Type="http://schemas.openxmlformats.org/officeDocument/2006/relationships/image" Target="../media/image108.jpg"/><Relationship Id="rId5" Type="http://schemas.openxmlformats.org/officeDocument/2006/relationships/image" Target="../media/image11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9.xml"/><Relationship Id="rId3" Type="http://schemas.openxmlformats.org/officeDocument/2006/relationships/image" Target="../media/image5.jpg"/><Relationship Id="rId4" Type="http://schemas.openxmlformats.org/officeDocument/2006/relationships/image" Target="../media/image10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0.xml"/><Relationship Id="rId3" Type="http://schemas.openxmlformats.org/officeDocument/2006/relationships/image" Target="../media/image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1.xml"/><Relationship Id="rId3" Type="http://schemas.openxmlformats.org/officeDocument/2006/relationships/image" Target="../media/image5.jpg"/><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2.xml"/><Relationship Id="rId3" Type="http://schemas.openxmlformats.org/officeDocument/2006/relationships/image" Target="../media/image5.jpg"/><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3.xml"/><Relationship Id="rId3" Type="http://schemas.openxmlformats.org/officeDocument/2006/relationships/image" Target="../media/image5.jpg"/><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4.xml"/><Relationship Id="rId3" Type="http://schemas.openxmlformats.org/officeDocument/2006/relationships/image" Target="../media/image5.jpg"/><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5.xml"/><Relationship Id="rId3" Type="http://schemas.openxmlformats.org/officeDocument/2006/relationships/image" Target="../media/image5.jp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6.xml"/><Relationship Id="rId3" Type="http://schemas.openxmlformats.org/officeDocument/2006/relationships/image" Target="../media/image5.jpg"/><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7.xml"/><Relationship Id="rId3" Type="http://schemas.openxmlformats.org/officeDocument/2006/relationships/image" Target="../media/image5.jpg"/><Relationship Id="rId4" Type="http://schemas.openxmlformats.org/officeDocument/2006/relationships/image" Target="../media/image11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8.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 name="Shape 328"/>
        <p:cNvGrpSpPr/>
        <p:nvPr/>
      </p:nvGrpSpPr>
      <p:grpSpPr>
        <a:xfrm>
          <a:off x="0" y="0"/>
          <a:ext cx="0" cy="0"/>
          <a:chOff x="0" y="0"/>
          <a:chExt cx="0" cy="0"/>
        </a:xfrm>
      </p:grpSpPr>
      <p:sp>
        <p:nvSpPr>
          <p:cNvPr id="329" name="Google Shape;329;p41"/>
          <p:cNvSpPr txBox="1"/>
          <p:nvPr>
            <p:ph type="ctrTitle"/>
          </p:nvPr>
        </p:nvSpPr>
        <p:spPr>
          <a:xfrm>
            <a:off x="281800" y="1159400"/>
            <a:ext cx="5989200" cy="129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900">
                <a:solidFill>
                  <a:srgbClr val="31538F"/>
                </a:solidFill>
              </a:rPr>
              <a:t>Pemanfaatan Peralatan TIK untuk Asesmen</a:t>
            </a:r>
            <a:endParaRPr sz="3900">
              <a:solidFill>
                <a:srgbClr val="31538F"/>
              </a:solidFill>
            </a:endParaRPr>
          </a:p>
        </p:txBody>
      </p:sp>
      <p:sp>
        <p:nvSpPr>
          <p:cNvPr id="330" name="Google Shape;330;p41"/>
          <p:cNvSpPr txBox="1"/>
          <p:nvPr/>
        </p:nvSpPr>
        <p:spPr>
          <a:xfrm>
            <a:off x="5313254" y="4272673"/>
            <a:ext cx="3653400" cy="701700"/>
          </a:xfrm>
          <a:prstGeom prst="rect">
            <a:avLst/>
          </a:prstGeom>
          <a:noFill/>
          <a:ln>
            <a:noFill/>
          </a:ln>
        </p:spPr>
        <p:txBody>
          <a:bodyPr anchorCtr="0" anchor="ctr" bIns="45700" lIns="91425" spcFirstLastPara="1" rIns="91425" wrap="square" tIns="45700">
            <a:noAutofit/>
          </a:bodyPr>
          <a:lstStyle/>
          <a:p>
            <a:pPr indent="0" lvl="0" marL="0" rtl="0" algn="l">
              <a:lnSpc>
                <a:spcPct val="95000"/>
              </a:lnSpc>
              <a:spcBef>
                <a:spcPts val="0"/>
              </a:spcBef>
              <a:spcAft>
                <a:spcPts val="0"/>
              </a:spcAft>
              <a:buNone/>
            </a:pPr>
            <a:r>
              <a:rPr b="1" lang="en-US" sz="1000">
                <a:solidFill>
                  <a:srgbClr val="000000"/>
                </a:solidFill>
                <a:latin typeface="Roboto"/>
                <a:ea typeface="Roboto"/>
                <a:cs typeface="Roboto"/>
                <a:sym typeface="Roboto"/>
              </a:rPr>
              <a:t>Direktorat Sekolah Menengah Atas</a:t>
            </a:r>
            <a:endParaRPr b="1" sz="10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000">
                <a:solidFill>
                  <a:srgbClr val="000000"/>
                </a:solidFill>
                <a:latin typeface="Roboto"/>
                <a:ea typeface="Roboto"/>
                <a:cs typeface="Roboto"/>
                <a:sym typeface="Roboto"/>
              </a:rPr>
              <a:t>Direktorat Jenderal Pendidikan Anak Usia Dini</a:t>
            </a:r>
            <a:endParaRPr b="1" sz="10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000">
                <a:solidFill>
                  <a:srgbClr val="000000"/>
                </a:solidFill>
                <a:latin typeface="Roboto"/>
                <a:ea typeface="Roboto"/>
                <a:cs typeface="Roboto"/>
                <a:sym typeface="Roboto"/>
              </a:rPr>
              <a:t>Pendidikan Dasar dan Menengah</a:t>
            </a:r>
            <a:endParaRPr b="1" sz="10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000">
                <a:latin typeface="Roboto"/>
                <a:ea typeface="Roboto"/>
                <a:cs typeface="Roboto"/>
                <a:sym typeface="Roboto"/>
              </a:rPr>
              <a:t>Kementerian Pendidikan, Kebudayaan, Riset, dan Teknologi</a:t>
            </a:r>
            <a:endParaRPr b="1" sz="10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t/>
            </a:r>
            <a:endParaRPr b="1" sz="1000">
              <a:solidFill>
                <a:srgbClr val="000000"/>
              </a:solidFill>
              <a:latin typeface="Roboto"/>
              <a:ea typeface="Roboto"/>
              <a:cs typeface="Roboto"/>
              <a:sym typeface="Roboto"/>
            </a:endParaRPr>
          </a:p>
        </p:txBody>
      </p:sp>
      <p:pic>
        <p:nvPicPr>
          <p:cNvPr descr="logo-None-kemdikbud" id="331" name="Google Shape;331;p41"/>
          <p:cNvPicPr preferRelativeResize="0"/>
          <p:nvPr/>
        </p:nvPicPr>
        <p:blipFill rotWithShape="1">
          <a:blip r:embed="rId4">
            <a:alphaModFix/>
          </a:blip>
          <a:srcRect b="0" l="0" r="0" t="0"/>
          <a:stretch/>
        </p:blipFill>
        <p:spPr>
          <a:xfrm>
            <a:off x="4508913" y="4143914"/>
            <a:ext cx="780425" cy="780398"/>
          </a:xfrm>
          <a:prstGeom prst="rect">
            <a:avLst/>
          </a:prstGeom>
          <a:noFill/>
          <a:ln>
            <a:noFill/>
          </a:ln>
        </p:spPr>
      </p:pic>
      <p:pic>
        <p:nvPicPr>
          <p:cNvPr id="332" name="Google Shape;332;p41"/>
          <p:cNvPicPr preferRelativeResize="0"/>
          <p:nvPr/>
        </p:nvPicPr>
        <p:blipFill rotWithShape="1">
          <a:blip r:embed="rId5">
            <a:alphaModFix/>
          </a:blip>
          <a:srcRect b="5621" l="15943" r="7551" t="5568"/>
          <a:stretch/>
        </p:blipFill>
        <p:spPr>
          <a:xfrm>
            <a:off x="6271075" y="720326"/>
            <a:ext cx="2619375" cy="2026749"/>
          </a:xfrm>
          <a:prstGeom prst="rect">
            <a:avLst/>
          </a:prstGeom>
          <a:noFill/>
          <a:ln>
            <a:noFill/>
          </a:ln>
        </p:spPr>
      </p:pic>
      <p:pic>
        <p:nvPicPr>
          <p:cNvPr id="333" name="Google Shape;333;p41"/>
          <p:cNvPicPr preferRelativeResize="0"/>
          <p:nvPr/>
        </p:nvPicPr>
        <p:blipFill>
          <a:blip r:embed="rId6">
            <a:alphaModFix/>
          </a:blip>
          <a:stretch>
            <a:fillRect/>
          </a:stretch>
        </p:blipFill>
        <p:spPr>
          <a:xfrm>
            <a:off x="110200" y="3190400"/>
            <a:ext cx="3743681" cy="1707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6" name="Shape 426"/>
        <p:cNvGrpSpPr/>
        <p:nvPr/>
      </p:nvGrpSpPr>
      <p:grpSpPr>
        <a:xfrm>
          <a:off x="0" y="0"/>
          <a:ext cx="0" cy="0"/>
          <a:chOff x="0" y="0"/>
          <a:chExt cx="0" cy="0"/>
        </a:xfrm>
      </p:grpSpPr>
      <p:sp>
        <p:nvSpPr>
          <p:cNvPr id="427" name="Google Shape;427;p50"/>
          <p:cNvSpPr txBox="1"/>
          <p:nvPr/>
        </p:nvSpPr>
        <p:spPr>
          <a:xfrm>
            <a:off x="182873" y="4639050"/>
            <a:ext cx="3822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lang="en-US">
                <a:solidFill>
                  <a:schemeClr val="lt1"/>
                </a:solidFill>
              </a:rPr>
              <a:t>Asesmen Nasional, 22 Maret 2021</a:t>
            </a:r>
            <a:endParaRPr>
              <a:solidFill>
                <a:schemeClr val="lt1"/>
              </a:solidFill>
            </a:endParaRPr>
          </a:p>
        </p:txBody>
      </p:sp>
      <p:sp>
        <p:nvSpPr>
          <p:cNvPr id="428" name="Google Shape;428;p50"/>
          <p:cNvSpPr txBox="1"/>
          <p:nvPr>
            <p:ph idx="4294967295" type="title"/>
          </p:nvPr>
        </p:nvSpPr>
        <p:spPr>
          <a:xfrm>
            <a:off x="420587" y="156324"/>
            <a:ext cx="7886700" cy="415800"/>
          </a:xfrm>
          <a:prstGeom prst="rect">
            <a:avLst/>
          </a:prstGeom>
          <a:noFill/>
          <a:ln>
            <a:noFill/>
          </a:ln>
        </p:spPr>
        <p:txBody>
          <a:bodyPr anchorCtr="0" anchor="t" bIns="44500" lIns="89000" spcFirstLastPara="1" rIns="89000" wrap="square" tIns="44500">
            <a:noAutofit/>
          </a:bodyPr>
          <a:lstStyle/>
          <a:p>
            <a:pPr indent="0" lvl="0" marL="0" rtl="0" algn="l">
              <a:lnSpc>
                <a:spcPct val="90000"/>
              </a:lnSpc>
              <a:spcBef>
                <a:spcPts val="0"/>
              </a:spcBef>
              <a:spcAft>
                <a:spcPts val="0"/>
              </a:spcAft>
              <a:buClr>
                <a:schemeClr val="dk1"/>
              </a:buClr>
              <a:buSzPts val="4300"/>
              <a:buFont typeface="Arial"/>
              <a:buNone/>
            </a:pPr>
            <a:r>
              <a:rPr lang="en-US" sz="2600">
                <a:latin typeface="Poppins"/>
                <a:ea typeface="Poppins"/>
                <a:cs typeface="Poppins"/>
                <a:sym typeface="Poppins"/>
              </a:rPr>
              <a:t>Pendataan Peserta (01)</a:t>
            </a:r>
            <a:endParaRPr sz="2600">
              <a:latin typeface="Poppins"/>
              <a:ea typeface="Poppins"/>
              <a:cs typeface="Poppins"/>
              <a:sym typeface="Poppins"/>
            </a:endParaRPr>
          </a:p>
        </p:txBody>
      </p:sp>
      <p:sp>
        <p:nvSpPr>
          <p:cNvPr id="429" name="Google Shape;429;p50"/>
          <p:cNvSpPr/>
          <p:nvPr/>
        </p:nvSpPr>
        <p:spPr>
          <a:xfrm>
            <a:off x="1852175" y="3732350"/>
            <a:ext cx="6209866" cy="734859"/>
          </a:xfrm>
          <a:custGeom>
            <a:rect b="b" l="l" r="r" t="t"/>
            <a:pathLst>
              <a:path extrusionOk="0" h="23968" w="162807">
                <a:moveTo>
                  <a:pt x="1" y="0"/>
                </a:moveTo>
                <a:lnTo>
                  <a:pt x="1" y="23967"/>
                </a:lnTo>
                <a:lnTo>
                  <a:pt x="150817" y="23967"/>
                </a:lnTo>
                <a:cubicBezTo>
                  <a:pt x="157437" y="23967"/>
                  <a:pt x="162807" y="18610"/>
                  <a:pt x="162807" y="11990"/>
                </a:cubicBezTo>
                <a:cubicBezTo>
                  <a:pt x="162807" y="5370"/>
                  <a:pt x="157437" y="0"/>
                  <a:pt x="150817" y="0"/>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30" name="Google Shape;430;p50"/>
          <p:cNvSpPr/>
          <p:nvPr/>
        </p:nvSpPr>
        <p:spPr>
          <a:xfrm>
            <a:off x="1115090" y="3596127"/>
            <a:ext cx="1279795" cy="998964"/>
          </a:xfrm>
          <a:custGeom>
            <a:rect b="b" l="l" r="r" t="t"/>
            <a:pathLst>
              <a:path extrusionOk="0" h="32582" w="33553">
                <a:moveTo>
                  <a:pt x="16777" y="0"/>
                </a:moveTo>
                <a:cubicBezTo>
                  <a:pt x="15506" y="0"/>
                  <a:pt x="14235" y="485"/>
                  <a:pt x="13265" y="1456"/>
                </a:cubicBezTo>
                <a:lnTo>
                  <a:pt x="1942" y="12790"/>
                </a:lnTo>
                <a:cubicBezTo>
                  <a:pt x="1" y="14719"/>
                  <a:pt x="1" y="17862"/>
                  <a:pt x="1942" y="19803"/>
                </a:cubicBezTo>
                <a:lnTo>
                  <a:pt x="13265" y="31126"/>
                </a:lnTo>
                <a:cubicBezTo>
                  <a:pt x="14235" y="32096"/>
                  <a:pt x="15506" y="32582"/>
                  <a:pt x="16777" y="32582"/>
                </a:cubicBezTo>
                <a:cubicBezTo>
                  <a:pt x="18048" y="32582"/>
                  <a:pt x="19319" y="32096"/>
                  <a:pt x="20289" y="31126"/>
                </a:cubicBezTo>
                <a:lnTo>
                  <a:pt x="31612" y="19803"/>
                </a:lnTo>
                <a:cubicBezTo>
                  <a:pt x="33553" y="17862"/>
                  <a:pt x="33553" y="14719"/>
                  <a:pt x="31612" y="12790"/>
                </a:cubicBezTo>
                <a:lnTo>
                  <a:pt x="20289" y="1456"/>
                </a:lnTo>
                <a:cubicBezTo>
                  <a:pt x="19319" y="485"/>
                  <a:pt x="18048" y="0"/>
                  <a:pt x="1677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0"/>
          <p:cNvSpPr/>
          <p:nvPr/>
        </p:nvSpPr>
        <p:spPr>
          <a:xfrm>
            <a:off x="1235927" y="3687925"/>
            <a:ext cx="1038163" cy="815372"/>
          </a:xfrm>
          <a:custGeom>
            <a:rect b="b" l="l" r="r" t="t"/>
            <a:pathLst>
              <a:path extrusionOk="0" h="26594" w="27218">
                <a:moveTo>
                  <a:pt x="13604" y="1"/>
                </a:moveTo>
                <a:cubicBezTo>
                  <a:pt x="12781" y="1"/>
                  <a:pt x="11960" y="313"/>
                  <a:pt x="11335" y="938"/>
                </a:cubicBezTo>
                <a:lnTo>
                  <a:pt x="1250" y="11023"/>
                </a:lnTo>
                <a:cubicBezTo>
                  <a:pt x="0" y="12285"/>
                  <a:pt x="0" y="14321"/>
                  <a:pt x="1250" y="15571"/>
                </a:cubicBezTo>
                <a:lnTo>
                  <a:pt x="11335" y="25656"/>
                </a:lnTo>
                <a:cubicBezTo>
                  <a:pt x="11960" y="26281"/>
                  <a:pt x="12781" y="26593"/>
                  <a:pt x="13604" y="26593"/>
                </a:cubicBezTo>
                <a:cubicBezTo>
                  <a:pt x="14427" y="26593"/>
                  <a:pt x="15252" y="26281"/>
                  <a:pt x="15883" y="25656"/>
                </a:cubicBezTo>
                <a:lnTo>
                  <a:pt x="25968" y="15571"/>
                </a:lnTo>
                <a:cubicBezTo>
                  <a:pt x="27218" y="14321"/>
                  <a:pt x="27218" y="12285"/>
                  <a:pt x="25968" y="11023"/>
                </a:cubicBezTo>
                <a:lnTo>
                  <a:pt x="15883" y="938"/>
                </a:lnTo>
                <a:cubicBezTo>
                  <a:pt x="15252" y="313"/>
                  <a:pt x="14427" y="1"/>
                  <a:pt x="13604"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04</a:t>
            </a:r>
            <a:endParaRPr sz="2500">
              <a:solidFill>
                <a:schemeClr val="dk1"/>
              </a:solidFill>
              <a:latin typeface="Fira Sans Extra Condensed Medium"/>
              <a:ea typeface="Fira Sans Extra Condensed Medium"/>
              <a:cs typeface="Fira Sans Extra Condensed Medium"/>
              <a:sym typeface="Fira Sans Extra Condensed Medium"/>
            </a:endParaRPr>
          </a:p>
        </p:txBody>
      </p:sp>
      <p:grpSp>
        <p:nvGrpSpPr>
          <p:cNvPr id="432" name="Google Shape;432;p50"/>
          <p:cNvGrpSpPr/>
          <p:nvPr/>
        </p:nvGrpSpPr>
        <p:grpSpPr>
          <a:xfrm>
            <a:off x="2604700" y="3757700"/>
            <a:ext cx="5117123" cy="684206"/>
            <a:chOff x="5089040" y="3658298"/>
            <a:chExt cx="3825600" cy="636352"/>
          </a:xfrm>
        </p:grpSpPr>
        <p:sp>
          <p:nvSpPr>
            <p:cNvPr id="433" name="Google Shape;433;p50"/>
            <p:cNvSpPr txBox="1"/>
            <p:nvPr/>
          </p:nvSpPr>
          <p:spPr>
            <a:xfrm>
              <a:off x="5222700" y="3928950"/>
              <a:ext cx="3210900" cy="3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FFFFFF"/>
                </a:solidFill>
                <a:latin typeface="Roboto"/>
                <a:ea typeface="Roboto"/>
                <a:cs typeface="Roboto"/>
                <a:sym typeface="Roboto"/>
              </a:endParaRPr>
            </a:p>
          </p:txBody>
        </p:sp>
        <p:sp>
          <p:nvSpPr>
            <p:cNvPr id="434" name="Google Shape;434;p50"/>
            <p:cNvSpPr txBox="1"/>
            <p:nvPr/>
          </p:nvSpPr>
          <p:spPr>
            <a:xfrm>
              <a:off x="5089040" y="3658298"/>
              <a:ext cx="3825600" cy="6363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b="1" lang="en-US" sz="1600">
                  <a:solidFill>
                    <a:schemeClr val="dk1"/>
                  </a:solidFill>
                  <a:latin typeface="Roboto"/>
                  <a:ea typeface="Roboto"/>
                  <a:cs typeface="Roboto"/>
                  <a:sym typeface="Roboto"/>
                </a:rPr>
                <a:t>Pendaftaran peserta didik melalui mekanisme tarik data dari laman pd.data ke laman Biodata AN</a:t>
              </a:r>
              <a:endParaRPr sz="1800">
                <a:solidFill>
                  <a:schemeClr val="dk1"/>
                </a:solidFill>
                <a:latin typeface="Roboto Medium"/>
                <a:ea typeface="Roboto Medium"/>
                <a:cs typeface="Roboto Medium"/>
                <a:sym typeface="Roboto Medium"/>
              </a:endParaRPr>
            </a:p>
          </p:txBody>
        </p:sp>
      </p:grpSp>
      <p:sp>
        <p:nvSpPr>
          <p:cNvPr id="435" name="Google Shape;435;p50"/>
          <p:cNvSpPr/>
          <p:nvPr/>
        </p:nvSpPr>
        <p:spPr>
          <a:xfrm>
            <a:off x="1259080" y="2817280"/>
            <a:ext cx="6209866" cy="734890"/>
          </a:xfrm>
          <a:custGeom>
            <a:rect b="b" l="l" r="r" t="t"/>
            <a:pathLst>
              <a:path extrusionOk="0" h="23969" w="162807">
                <a:moveTo>
                  <a:pt x="0" y="1"/>
                </a:moveTo>
                <a:lnTo>
                  <a:pt x="0" y="23968"/>
                </a:lnTo>
                <a:lnTo>
                  <a:pt x="150817" y="23968"/>
                </a:lnTo>
                <a:cubicBezTo>
                  <a:pt x="157437" y="23968"/>
                  <a:pt x="162806" y="18598"/>
                  <a:pt x="162806" y="11978"/>
                </a:cubicBezTo>
                <a:cubicBezTo>
                  <a:pt x="162806" y="5359"/>
                  <a:pt x="157437" y="1"/>
                  <a:pt x="150817" y="1"/>
                </a:cubicBezTo>
                <a:close/>
              </a:path>
            </a:pathLst>
          </a:custGeom>
          <a:solidFill>
            <a:srgbClr val="5EB2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0"/>
          <p:cNvSpPr/>
          <p:nvPr/>
        </p:nvSpPr>
        <p:spPr>
          <a:xfrm>
            <a:off x="523375" y="2691057"/>
            <a:ext cx="1279299" cy="998995"/>
          </a:xfrm>
          <a:custGeom>
            <a:rect b="b" l="l" r="r" t="t"/>
            <a:pathLst>
              <a:path extrusionOk="0" h="32583" w="33540">
                <a:moveTo>
                  <a:pt x="16766" y="1"/>
                </a:moveTo>
                <a:cubicBezTo>
                  <a:pt x="15496" y="1"/>
                  <a:pt x="14228" y="486"/>
                  <a:pt x="13264" y="1456"/>
                </a:cubicBezTo>
                <a:lnTo>
                  <a:pt x="1929" y="12791"/>
                </a:lnTo>
                <a:cubicBezTo>
                  <a:pt x="0" y="14720"/>
                  <a:pt x="0" y="17863"/>
                  <a:pt x="1929" y="19804"/>
                </a:cubicBezTo>
                <a:lnTo>
                  <a:pt x="13264" y="31127"/>
                </a:lnTo>
                <a:cubicBezTo>
                  <a:pt x="14228" y="32097"/>
                  <a:pt x="15496" y="32582"/>
                  <a:pt x="16766" y="32582"/>
                </a:cubicBezTo>
                <a:cubicBezTo>
                  <a:pt x="18035" y="32582"/>
                  <a:pt x="19306" y="32097"/>
                  <a:pt x="20276" y="31127"/>
                </a:cubicBezTo>
                <a:lnTo>
                  <a:pt x="31599" y="19804"/>
                </a:lnTo>
                <a:cubicBezTo>
                  <a:pt x="33540" y="17863"/>
                  <a:pt x="33540" y="14720"/>
                  <a:pt x="31599" y="12791"/>
                </a:cubicBezTo>
                <a:lnTo>
                  <a:pt x="20276" y="1456"/>
                </a:lnTo>
                <a:cubicBezTo>
                  <a:pt x="19306" y="486"/>
                  <a:pt x="18035" y="1"/>
                  <a:pt x="16766" y="1"/>
                </a:cubicBezTo>
                <a:close/>
              </a:path>
            </a:pathLst>
          </a:custGeom>
          <a:solidFill>
            <a:srgbClr val="468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0"/>
          <p:cNvSpPr/>
          <p:nvPr/>
        </p:nvSpPr>
        <p:spPr>
          <a:xfrm>
            <a:off x="643716" y="2782885"/>
            <a:ext cx="1038620" cy="815341"/>
          </a:xfrm>
          <a:custGeom>
            <a:rect b="b" l="l" r="r" t="t"/>
            <a:pathLst>
              <a:path extrusionOk="0" h="26593" w="27230">
                <a:moveTo>
                  <a:pt x="13614" y="0"/>
                </a:moveTo>
                <a:cubicBezTo>
                  <a:pt x="12791" y="0"/>
                  <a:pt x="11966" y="313"/>
                  <a:pt x="11335" y="938"/>
                </a:cubicBezTo>
                <a:lnTo>
                  <a:pt x="1262" y="11022"/>
                </a:lnTo>
                <a:cubicBezTo>
                  <a:pt x="0" y="12284"/>
                  <a:pt x="0" y="14320"/>
                  <a:pt x="1262" y="15571"/>
                </a:cubicBezTo>
                <a:lnTo>
                  <a:pt x="11335" y="25655"/>
                </a:lnTo>
                <a:cubicBezTo>
                  <a:pt x="11966" y="26280"/>
                  <a:pt x="12791" y="26593"/>
                  <a:pt x="13614" y="26593"/>
                </a:cubicBezTo>
                <a:cubicBezTo>
                  <a:pt x="14437" y="26593"/>
                  <a:pt x="15258" y="26280"/>
                  <a:pt x="15883" y="25655"/>
                </a:cubicBezTo>
                <a:lnTo>
                  <a:pt x="25968" y="15571"/>
                </a:lnTo>
                <a:cubicBezTo>
                  <a:pt x="27230" y="14320"/>
                  <a:pt x="27230" y="12284"/>
                  <a:pt x="25968" y="11022"/>
                </a:cubicBezTo>
                <a:lnTo>
                  <a:pt x="15883" y="938"/>
                </a:lnTo>
                <a:cubicBezTo>
                  <a:pt x="15258" y="313"/>
                  <a:pt x="14437" y="0"/>
                  <a:pt x="13614" y="0"/>
                </a:cubicBezTo>
                <a:close/>
              </a:path>
            </a:pathLst>
          </a:custGeom>
          <a:solidFill>
            <a:srgbClr val="5EB2F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03</a:t>
            </a:r>
            <a:endParaRPr sz="2500">
              <a:solidFill>
                <a:schemeClr val="dk1"/>
              </a:solidFill>
              <a:latin typeface="Fira Sans Extra Condensed Medium"/>
              <a:ea typeface="Fira Sans Extra Condensed Medium"/>
              <a:cs typeface="Fira Sans Extra Condensed Medium"/>
              <a:sym typeface="Fira Sans Extra Condensed Medium"/>
            </a:endParaRPr>
          </a:p>
        </p:txBody>
      </p:sp>
      <p:grpSp>
        <p:nvGrpSpPr>
          <p:cNvPr id="438" name="Google Shape;438;p50"/>
          <p:cNvGrpSpPr/>
          <p:nvPr/>
        </p:nvGrpSpPr>
        <p:grpSpPr>
          <a:xfrm>
            <a:off x="2106935" y="2842588"/>
            <a:ext cx="5117089" cy="684193"/>
            <a:chOff x="5222700" y="3658309"/>
            <a:chExt cx="3748508" cy="636341"/>
          </a:xfrm>
        </p:grpSpPr>
        <p:sp>
          <p:nvSpPr>
            <p:cNvPr id="439" name="Google Shape;439;p50"/>
            <p:cNvSpPr txBox="1"/>
            <p:nvPr/>
          </p:nvSpPr>
          <p:spPr>
            <a:xfrm>
              <a:off x="5222700" y="3928950"/>
              <a:ext cx="3210900" cy="3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FFFFFF"/>
                </a:solidFill>
                <a:latin typeface="Roboto"/>
                <a:ea typeface="Roboto"/>
                <a:cs typeface="Roboto"/>
                <a:sym typeface="Roboto"/>
              </a:endParaRPr>
            </a:p>
          </p:txBody>
        </p:sp>
        <p:sp>
          <p:nvSpPr>
            <p:cNvPr id="440" name="Google Shape;440;p50"/>
            <p:cNvSpPr txBox="1"/>
            <p:nvPr/>
          </p:nvSpPr>
          <p:spPr>
            <a:xfrm>
              <a:off x="5222708" y="3658309"/>
              <a:ext cx="3748500" cy="5778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b="1" lang="en-US" sz="1600">
                  <a:solidFill>
                    <a:schemeClr val="dk1"/>
                  </a:solidFill>
                  <a:latin typeface="Roboto"/>
                  <a:ea typeface="Roboto"/>
                  <a:cs typeface="Roboto"/>
                  <a:sym typeface="Roboto"/>
                </a:rPr>
                <a:t>Setiap satuan pendidikan melakukan proses Verval PD (NISN)</a:t>
              </a:r>
              <a:endParaRPr sz="1800">
                <a:solidFill>
                  <a:schemeClr val="dk1"/>
                </a:solidFill>
                <a:latin typeface="Fira Sans Extra Condensed Medium"/>
                <a:ea typeface="Fira Sans Extra Condensed Medium"/>
                <a:cs typeface="Fira Sans Extra Condensed Medium"/>
                <a:sym typeface="Fira Sans Extra Condensed Medium"/>
              </a:endParaRPr>
            </a:p>
          </p:txBody>
        </p:sp>
      </p:grpSp>
      <p:sp>
        <p:nvSpPr>
          <p:cNvPr id="441" name="Google Shape;441;p50"/>
          <p:cNvSpPr/>
          <p:nvPr/>
        </p:nvSpPr>
        <p:spPr>
          <a:xfrm>
            <a:off x="1259080" y="1008842"/>
            <a:ext cx="6209866" cy="734859"/>
          </a:xfrm>
          <a:custGeom>
            <a:rect b="b" l="l" r="r" t="t"/>
            <a:pathLst>
              <a:path extrusionOk="0" h="23968" w="162807">
                <a:moveTo>
                  <a:pt x="0" y="1"/>
                </a:moveTo>
                <a:lnTo>
                  <a:pt x="0" y="23968"/>
                </a:lnTo>
                <a:lnTo>
                  <a:pt x="150817" y="23968"/>
                </a:lnTo>
                <a:cubicBezTo>
                  <a:pt x="157437" y="23968"/>
                  <a:pt x="162806" y="18598"/>
                  <a:pt x="162806" y="11978"/>
                </a:cubicBezTo>
                <a:cubicBezTo>
                  <a:pt x="162806" y="5370"/>
                  <a:pt x="157437" y="1"/>
                  <a:pt x="150817" y="1"/>
                </a:cubicBezTo>
                <a:close/>
              </a:path>
            </a:pathLst>
          </a:custGeom>
          <a:solidFill>
            <a:srgbClr val="FCBD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2" name="Google Shape;442;p50"/>
          <p:cNvGrpSpPr/>
          <p:nvPr/>
        </p:nvGrpSpPr>
        <p:grpSpPr>
          <a:xfrm>
            <a:off x="523375" y="876879"/>
            <a:ext cx="6620480" cy="998666"/>
            <a:chOff x="1754075" y="1105127"/>
            <a:chExt cx="4949521" cy="928819"/>
          </a:xfrm>
        </p:grpSpPr>
        <p:sp>
          <p:nvSpPr>
            <p:cNvPr id="443" name="Google Shape;443;p50"/>
            <p:cNvSpPr/>
            <p:nvPr/>
          </p:nvSpPr>
          <p:spPr>
            <a:xfrm>
              <a:off x="1754075" y="1105127"/>
              <a:ext cx="956393" cy="928819"/>
            </a:xfrm>
            <a:custGeom>
              <a:rect b="b" l="l" r="r" t="t"/>
              <a:pathLst>
                <a:path extrusionOk="0" h="32573" w="33540">
                  <a:moveTo>
                    <a:pt x="16766" y="1"/>
                  </a:moveTo>
                  <a:cubicBezTo>
                    <a:pt x="15496" y="1"/>
                    <a:pt x="14228" y="483"/>
                    <a:pt x="13264" y="1447"/>
                  </a:cubicBezTo>
                  <a:lnTo>
                    <a:pt x="1929" y="12782"/>
                  </a:lnTo>
                  <a:cubicBezTo>
                    <a:pt x="0" y="14711"/>
                    <a:pt x="0" y="17854"/>
                    <a:pt x="1929" y="19795"/>
                  </a:cubicBezTo>
                  <a:lnTo>
                    <a:pt x="13264" y="31117"/>
                  </a:lnTo>
                  <a:cubicBezTo>
                    <a:pt x="14228" y="32088"/>
                    <a:pt x="15496" y="32573"/>
                    <a:pt x="16766" y="32573"/>
                  </a:cubicBezTo>
                  <a:cubicBezTo>
                    <a:pt x="18035" y="32573"/>
                    <a:pt x="19306" y="32088"/>
                    <a:pt x="20276" y="31117"/>
                  </a:cubicBezTo>
                  <a:lnTo>
                    <a:pt x="31599" y="19795"/>
                  </a:lnTo>
                  <a:cubicBezTo>
                    <a:pt x="33540" y="17854"/>
                    <a:pt x="33540" y="14711"/>
                    <a:pt x="31599" y="12782"/>
                  </a:cubicBezTo>
                  <a:lnTo>
                    <a:pt x="20276" y="1447"/>
                  </a:lnTo>
                  <a:cubicBezTo>
                    <a:pt x="19306" y="483"/>
                    <a:pt x="18035" y="1"/>
                    <a:pt x="16766" y="1"/>
                  </a:cubicBezTo>
                  <a:close/>
                </a:path>
              </a:pathLst>
            </a:custGeom>
            <a:solidFill>
              <a:srgbClr val="E092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0"/>
            <p:cNvSpPr/>
            <p:nvPr/>
          </p:nvSpPr>
          <p:spPr>
            <a:xfrm>
              <a:off x="1844043" y="1190361"/>
              <a:ext cx="776463" cy="758470"/>
            </a:xfrm>
            <a:custGeom>
              <a:rect b="b" l="l" r="r" t="t"/>
              <a:pathLst>
                <a:path extrusionOk="0" h="26599" w="27230">
                  <a:moveTo>
                    <a:pt x="13614" y="0"/>
                  </a:moveTo>
                  <a:cubicBezTo>
                    <a:pt x="12791" y="0"/>
                    <a:pt x="11966" y="316"/>
                    <a:pt x="11335" y="947"/>
                  </a:cubicBezTo>
                  <a:lnTo>
                    <a:pt x="1262" y="11019"/>
                  </a:lnTo>
                  <a:cubicBezTo>
                    <a:pt x="0" y="12281"/>
                    <a:pt x="0" y="14317"/>
                    <a:pt x="1262" y="15567"/>
                  </a:cubicBezTo>
                  <a:lnTo>
                    <a:pt x="11335" y="25652"/>
                  </a:lnTo>
                  <a:cubicBezTo>
                    <a:pt x="11966" y="26283"/>
                    <a:pt x="12791" y="26599"/>
                    <a:pt x="13614" y="26599"/>
                  </a:cubicBezTo>
                  <a:cubicBezTo>
                    <a:pt x="14437" y="26599"/>
                    <a:pt x="15258" y="26283"/>
                    <a:pt x="15883" y="25652"/>
                  </a:cubicBezTo>
                  <a:lnTo>
                    <a:pt x="25968" y="15567"/>
                  </a:lnTo>
                  <a:cubicBezTo>
                    <a:pt x="27230" y="14317"/>
                    <a:pt x="27230" y="12281"/>
                    <a:pt x="25968" y="11019"/>
                  </a:cubicBezTo>
                  <a:lnTo>
                    <a:pt x="15883" y="947"/>
                  </a:lnTo>
                  <a:cubicBezTo>
                    <a:pt x="15258" y="316"/>
                    <a:pt x="14437" y="0"/>
                    <a:pt x="13614" y="0"/>
                  </a:cubicBezTo>
                  <a:close/>
                </a:path>
              </a:pathLst>
            </a:custGeom>
            <a:solidFill>
              <a:srgbClr val="FCBD2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01</a:t>
              </a:r>
              <a:endParaRPr sz="2500">
                <a:solidFill>
                  <a:schemeClr val="dk1"/>
                </a:solidFill>
                <a:latin typeface="Fira Sans Extra Condensed Medium"/>
                <a:ea typeface="Fira Sans Extra Condensed Medium"/>
                <a:cs typeface="Fira Sans Extra Condensed Medium"/>
                <a:sym typeface="Fira Sans Extra Condensed Medium"/>
              </a:endParaRPr>
            </a:p>
          </p:txBody>
        </p:sp>
        <p:sp>
          <p:nvSpPr>
            <p:cNvPr id="445" name="Google Shape;445;p50"/>
            <p:cNvSpPr txBox="1"/>
            <p:nvPr/>
          </p:nvSpPr>
          <p:spPr>
            <a:xfrm>
              <a:off x="2747496" y="1501142"/>
              <a:ext cx="3956100" cy="3867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1500">
                  <a:solidFill>
                    <a:schemeClr val="dk1"/>
                  </a:solidFill>
                  <a:latin typeface="Roboto"/>
                  <a:ea typeface="Roboto"/>
                  <a:cs typeface="Roboto"/>
                  <a:sym typeface="Roboto"/>
                </a:rPr>
                <a:t>Setiap satuan pendidikan mendata peserta didik, pendidik, dan kepala satuan pendidikan (kemdikbud, Ditjen Bimas – Dapodik, Pendis Kemenag – EMIS)</a:t>
              </a:r>
              <a:endParaRPr b="1" sz="1500">
                <a:solidFill>
                  <a:schemeClr val="dk1"/>
                </a:solidFill>
                <a:latin typeface="Roboto"/>
                <a:ea typeface="Roboto"/>
                <a:cs typeface="Roboto"/>
                <a:sym typeface="Roboto"/>
              </a:endParaRPr>
            </a:p>
            <a:p>
              <a:pPr indent="0" lvl="0" marL="0" rtl="0" algn="l">
                <a:spcBef>
                  <a:spcPts val="0"/>
                </a:spcBef>
                <a:spcAft>
                  <a:spcPts val="0"/>
                </a:spcAft>
                <a:buNone/>
              </a:pPr>
              <a:r>
                <a:t/>
              </a:r>
              <a:endParaRPr sz="1700">
                <a:solidFill>
                  <a:schemeClr val="dk1"/>
                </a:solidFill>
                <a:latin typeface="Fira Sans Extra Condensed Medium"/>
                <a:ea typeface="Fira Sans Extra Condensed Medium"/>
                <a:cs typeface="Fira Sans Extra Condensed Medium"/>
                <a:sym typeface="Fira Sans Extra Condensed Medium"/>
              </a:endParaRPr>
            </a:p>
          </p:txBody>
        </p:sp>
      </p:grpSp>
      <p:sp>
        <p:nvSpPr>
          <p:cNvPr id="446" name="Google Shape;446;p50"/>
          <p:cNvSpPr/>
          <p:nvPr/>
        </p:nvSpPr>
        <p:spPr>
          <a:xfrm>
            <a:off x="1917593" y="1947846"/>
            <a:ext cx="6209866" cy="734859"/>
          </a:xfrm>
          <a:custGeom>
            <a:rect b="b" l="l" r="r" t="t"/>
            <a:pathLst>
              <a:path extrusionOk="0" h="23968" w="162807">
                <a:moveTo>
                  <a:pt x="1" y="0"/>
                </a:moveTo>
                <a:lnTo>
                  <a:pt x="1" y="23967"/>
                </a:lnTo>
                <a:lnTo>
                  <a:pt x="150817" y="23967"/>
                </a:lnTo>
                <a:cubicBezTo>
                  <a:pt x="157437" y="23967"/>
                  <a:pt x="162807" y="18609"/>
                  <a:pt x="162807" y="11990"/>
                </a:cubicBezTo>
                <a:cubicBezTo>
                  <a:pt x="162807" y="5370"/>
                  <a:pt x="157437" y="0"/>
                  <a:pt x="150817" y="0"/>
                </a:cubicBezTo>
                <a:close/>
              </a:path>
            </a:pathLst>
          </a:custGeom>
          <a:solidFill>
            <a:srgbClr val="69E7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0"/>
          <p:cNvSpPr/>
          <p:nvPr/>
        </p:nvSpPr>
        <p:spPr>
          <a:xfrm>
            <a:off x="1180515" y="1811836"/>
            <a:ext cx="1279795" cy="998719"/>
          </a:xfrm>
          <a:custGeom>
            <a:rect b="b" l="l" r="r" t="t"/>
            <a:pathLst>
              <a:path extrusionOk="0" h="32574" w="33553">
                <a:moveTo>
                  <a:pt x="16777" y="1"/>
                </a:moveTo>
                <a:cubicBezTo>
                  <a:pt x="15506" y="1"/>
                  <a:pt x="14235" y="483"/>
                  <a:pt x="13265" y="1448"/>
                </a:cubicBezTo>
                <a:lnTo>
                  <a:pt x="1942" y="12782"/>
                </a:lnTo>
                <a:cubicBezTo>
                  <a:pt x="1" y="14711"/>
                  <a:pt x="1" y="17854"/>
                  <a:pt x="1942" y="19795"/>
                </a:cubicBezTo>
                <a:lnTo>
                  <a:pt x="13265" y="31118"/>
                </a:lnTo>
                <a:cubicBezTo>
                  <a:pt x="14235" y="32088"/>
                  <a:pt x="15506" y="32573"/>
                  <a:pt x="16777" y="32573"/>
                </a:cubicBezTo>
                <a:cubicBezTo>
                  <a:pt x="18048" y="32573"/>
                  <a:pt x="19319" y="32088"/>
                  <a:pt x="20289" y="31118"/>
                </a:cubicBezTo>
                <a:lnTo>
                  <a:pt x="31612" y="19795"/>
                </a:lnTo>
                <a:cubicBezTo>
                  <a:pt x="33553" y="17854"/>
                  <a:pt x="33553" y="14711"/>
                  <a:pt x="31612" y="12782"/>
                </a:cubicBezTo>
                <a:lnTo>
                  <a:pt x="20289" y="1448"/>
                </a:lnTo>
                <a:cubicBezTo>
                  <a:pt x="19319" y="483"/>
                  <a:pt x="18048" y="1"/>
                  <a:pt x="16777" y="1"/>
                </a:cubicBezTo>
                <a:close/>
              </a:path>
            </a:pathLst>
          </a:custGeom>
          <a:solidFill>
            <a:srgbClr val="2FC9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0"/>
          <p:cNvSpPr/>
          <p:nvPr/>
        </p:nvSpPr>
        <p:spPr>
          <a:xfrm>
            <a:off x="1301352" y="1903480"/>
            <a:ext cx="1038163" cy="815525"/>
          </a:xfrm>
          <a:custGeom>
            <a:rect b="b" l="l" r="r" t="t"/>
            <a:pathLst>
              <a:path extrusionOk="0" h="26599" w="27218">
                <a:moveTo>
                  <a:pt x="13604" y="0"/>
                </a:moveTo>
                <a:cubicBezTo>
                  <a:pt x="12781" y="0"/>
                  <a:pt x="11960" y="316"/>
                  <a:pt x="11335" y="947"/>
                </a:cubicBezTo>
                <a:lnTo>
                  <a:pt x="1250" y="11020"/>
                </a:lnTo>
                <a:cubicBezTo>
                  <a:pt x="0" y="12282"/>
                  <a:pt x="0" y="14318"/>
                  <a:pt x="1250" y="15568"/>
                </a:cubicBezTo>
                <a:lnTo>
                  <a:pt x="11335" y="25652"/>
                </a:lnTo>
                <a:cubicBezTo>
                  <a:pt x="11960" y="26283"/>
                  <a:pt x="12781" y="26599"/>
                  <a:pt x="13604" y="26599"/>
                </a:cubicBezTo>
                <a:cubicBezTo>
                  <a:pt x="14427" y="26599"/>
                  <a:pt x="15252" y="26283"/>
                  <a:pt x="15883" y="25652"/>
                </a:cubicBezTo>
                <a:lnTo>
                  <a:pt x="25968" y="15568"/>
                </a:lnTo>
                <a:cubicBezTo>
                  <a:pt x="27218" y="14318"/>
                  <a:pt x="27218" y="12282"/>
                  <a:pt x="25968" y="11020"/>
                </a:cubicBezTo>
                <a:lnTo>
                  <a:pt x="15883" y="947"/>
                </a:lnTo>
                <a:cubicBezTo>
                  <a:pt x="15252" y="316"/>
                  <a:pt x="14427" y="0"/>
                  <a:pt x="13604" y="0"/>
                </a:cubicBezTo>
                <a:close/>
              </a:path>
            </a:pathLst>
          </a:custGeom>
          <a:solidFill>
            <a:srgbClr val="69E7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02</a:t>
            </a:r>
            <a:endParaRPr sz="2500">
              <a:solidFill>
                <a:schemeClr val="dk1"/>
              </a:solidFill>
              <a:latin typeface="Fira Sans Extra Condensed Medium"/>
              <a:ea typeface="Fira Sans Extra Condensed Medium"/>
              <a:cs typeface="Fira Sans Extra Condensed Medium"/>
              <a:sym typeface="Fira Sans Extra Condensed Medium"/>
            </a:endParaRPr>
          </a:p>
        </p:txBody>
      </p:sp>
      <p:sp>
        <p:nvSpPr>
          <p:cNvPr id="449" name="Google Shape;449;p50"/>
          <p:cNvSpPr txBox="1"/>
          <p:nvPr/>
        </p:nvSpPr>
        <p:spPr>
          <a:xfrm>
            <a:off x="2591375" y="2274253"/>
            <a:ext cx="5195700" cy="2976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1500">
                <a:solidFill>
                  <a:schemeClr val="dk1"/>
                </a:solidFill>
                <a:latin typeface="Roboto"/>
                <a:ea typeface="Roboto"/>
                <a:cs typeface="Roboto"/>
                <a:sym typeface="Roboto"/>
              </a:rPr>
              <a:t>Setiap satuan pendidikan mendaftarkan peserta didik yang memiliki NISN valid</a:t>
            </a:r>
            <a:endParaRPr b="1" sz="1500">
              <a:solidFill>
                <a:schemeClr val="dk1"/>
              </a:solidFill>
              <a:latin typeface="Roboto"/>
              <a:ea typeface="Roboto"/>
              <a:cs typeface="Roboto"/>
              <a:sym typeface="Roboto"/>
            </a:endParaRPr>
          </a:p>
          <a:p>
            <a:pPr indent="0" lvl="0" marL="0" rtl="0" algn="l">
              <a:spcBef>
                <a:spcPts val="0"/>
              </a:spcBef>
              <a:spcAft>
                <a:spcPts val="0"/>
              </a:spcAft>
              <a:buNone/>
            </a:pPr>
            <a:r>
              <a:t/>
            </a:r>
            <a:endParaRPr sz="1700">
              <a:solidFill>
                <a:schemeClr val="dk1"/>
              </a:solidFill>
              <a:latin typeface="Fira Sans Extra Condensed Medium"/>
              <a:ea typeface="Fira Sans Extra Condensed Medium"/>
              <a:cs typeface="Fira Sans Extra Condensed Medium"/>
              <a:sym typeface="Fira Sans Extra Condensed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3" name="Shape 453"/>
        <p:cNvGrpSpPr/>
        <p:nvPr/>
      </p:nvGrpSpPr>
      <p:grpSpPr>
        <a:xfrm>
          <a:off x="0" y="0"/>
          <a:ext cx="0" cy="0"/>
          <a:chOff x="0" y="0"/>
          <a:chExt cx="0" cy="0"/>
        </a:xfrm>
      </p:grpSpPr>
      <p:sp>
        <p:nvSpPr>
          <p:cNvPr id="454" name="Google Shape;454;p51"/>
          <p:cNvSpPr txBox="1"/>
          <p:nvPr/>
        </p:nvSpPr>
        <p:spPr>
          <a:xfrm>
            <a:off x="274499" y="4601125"/>
            <a:ext cx="3390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lang="en-US">
                <a:solidFill>
                  <a:schemeClr val="lt1"/>
                </a:solidFill>
              </a:rPr>
              <a:t>Asesmen Nasional, 22 Maret 2021</a:t>
            </a:r>
            <a:endParaRPr>
              <a:solidFill>
                <a:schemeClr val="lt1"/>
              </a:solidFill>
            </a:endParaRPr>
          </a:p>
        </p:txBody>
      </p:sp>
      <p:sp>
        <p:nvSpPr>
          <p:cNvPr id="455" name="Google Shape;455;p51"/>
          <p:cNvSpPr txBox="1"/>
          <p:nvPr>
            <p:ph idx="4294967295" type="title"/>
          </p:nvPr>
        </p:nvSpPr>
        <p:spPr>
          <a:xfrm>
            <a:off x="420587" y="156324"/>
            <a:ext cx="7886700" cy="415800"/>
          </a:xfrm>
          <a:prstGeom prst="rect">
            <a:avLst/>
          </a:prstGeom>
          <a:noFill/>
          <a:ln>
            <a:noFill/>
          </a:ln>
        </p:spPr>
        <p:txBody>
          <a:bodyPr anchorCtr="0" anchor="t" bIns="44500" lIns="89000" spcFirstLastPara="1" rIns="89000" wrap="square" tIns="44500">
            <a:noAutofit/>
          </a:bodyPr>
          <a:lstStyle/>
          <a:p>
            <a:pPr indent="0" lvl="0" marL="0" rtl="0" algn="l">
              <a:lnSpc>
                <a:spcPct val="90000"/>
              </a:lnSpc>
              <a:spcBef>
                <a:spcPts val="0"/>
              </a:spcBef>
              <a:spcAft>
                <a:spcPts val="0"/>
              </a:spcAft>
              <a:buClr>
                <a:schemeClr val="dk1"/>
              </a:buClr>
              <a:buSzPts val="4300"/>
              <a:buFont typeface="Arial"/>
              <a:buNone/>
            </a:pPr>
            <a:r>
              <a:rPr lang="en-US" sz="2600">
                <a:latin typeface="Poppins"/>
                <a:ea typeface="Poppins"/>
                <a:cs typeface="Poppins"/>
                <a:sym typeface="Poppins"/>
              </a:rPr>
              <a:t>Pendataan Peserta (02)</a:t>
            </a:r>
            <a:endParaRPr sz="2600">
              <a:latin typeface="Poppins"/>
              <a:ea typeface="Poppins"/>
              <a:cs typeface="Poppins"/>
              <a:sym typeface="Poppins"/>
            </a:endParaRPr>
          </a:p>
        </p:txBody>
      </p:sp>
      <p:sp>
        <p:nvSpPr>
          <p:cNvPr id="456" name="Google Shape;456;p51"/>
          <p:cNvSpPr/>
          <p:nvPr/>
        </p:nvSpPr>
        <p:spPr>
          <a:xfrm>
            <a:off x="1259080" y="3350680"/>
            <a:ext cx="6209866" cy="734890"/>
          </a:xfrm>
          <a:custGeom>
            <a:rect b="b" l="l" r="r" t="t"/>
            <a:pathLst>
              <a:path extrusionOk="0" h="23969" w="162807">
                <a:moveTo>
                  <a:pt x="0" y="1"/>
                </a:moveTo>
                <a:lnTo>
                  <a:pt x="0" y="23968"/>
                </a:lnTo>
                <a:lnTo>
                  <a:pt x="150817" y="23968"/>
                </a:lnTo>
                <a:cubicBezTo>
                  <a:pt x="157437" y="23968"/>
                  <a:pt x="162806" y="18598"/>
                  <a:pt x="162806" y="11978"/>
                </a:cubicBezTo>
                <a:cubicBezTo>
                  <a:pt x="162806" y="5359"/>
                  <a:pt x="157437" y="1"/>
                  <a:pt x="150817" y="1"/>
                </a:cubicBezTo>
                <a:close/>
              </a:path>
            </a:pathLst>
          </a:custGeom>
          <a:solidFill>
            <a:srgbClr val="5EB2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1"/>
          <p:cNvSpPr/>
          <p:nvPr/>
        </p:nvSpPr>
        <p:spPr>
          <a:xfrm>
            <a:off x="523375" y="3224457"/>
            <a:ext cx="1279299" cy="998995"/>
          </a:xfrm>
          <a:custGeom>
            <a:rect b="b" l="l" r="r" t="t"/>
            <a:pathLst>
              <a:path extrusionOk="0" h="32583" w="33540">
                <a:moveTo>
                  <a:pt x="16766" y="1"/>
                </a:moveTo>
                <a:cubicBezTo>
                  <a:pt x="15496" y="1"/>
                  <a:pt x="14228" y="486"/>
                  <a:pt x="13264" y="1456"/>
                </a:cubicBezTo>
                <a:lnTo>
                  <a:pt x="1929" y="12791"/>
                </a:lnTo>
                <a:cubicBezTo>
                  <a:pt x="0" y="14720"/>
                  <a:pt x="0" y="17863"/>
                  <a:pt x="1929" y="19804"/>
                </a:cubicBezTo>
                <a:lnTo>
                  <a:pt x="13264" y="31127"/>
                </a:lnTo>
                <a:cubicBezTo>
                  <a:pt x="14228" y="32097"/>
                  <a:pt x="15496" y="32582"/>
                  <a:pt x="16766" y="32582"/>
                </a:cubicBezTo>
                <a:cubicBezTo>
                  <a:pt x="18035" y="32582"/>
                  <a:pt x="19306" y="32097"/>
                  <a:pt x="20276" y="31127"/>
                </a:cubicBezTo>
                <a:lnTo>
                  <a:pt x="31599" y="19804"/>
                </a:lnTo>
                <a:cubicBezTo>
                  <a:pt x="33540" y="17863"/>
                  <a:pt x="33540" y="14720"/>
                  <a:pt x="31599" y="12791"/>
                </a:cubicBezTo>
                <a:lnTo>
                  <a:pt x="20276" y="1456"/>
                </a:lnTo>
                <a:cubicBezTo>
                  <a:pt x="19306" y="486"/>
                  <a:pt x="18035" y="1"/>
                  <a:pt x="16766" y="1"/>
                </a:cubicBezTo>
                <a:close/>
              </a:path>
            </a:pathLst>
          </a:custGeom>
          <a:solidFill>
            <a:srgbClr val="468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1"/>
          <p:cNvSpPr/>
          <p:nvPr/>
        </p:nvSpPr>
        <p:spPr>
          <a:xfrm>
            <a:off x="643716" y="3316285"/>
            <a:ext cx="1038620" cy="815341"/>
          </a:xfrm>
          <a:custGeom>
            <a:rect b="b" l="l" r="r" t="t"/>
            <a:pathLst>
              <a:path extrusionOk="0" h="26593" w="27230">
                <a:moveTo>
                  <a:pt x="13614" y="0"/>
                </a:moveTo>
                <a:cubicBezTo>
                  <a:pt x="12791" y="0"/>
                  <a:pt x="11966" y="313"/>
                  <a:pt x="11335" y="938"/>
                </a:cubicBezTo>
                <a:lnTo>
                  <a:pt x="1262" y="11022"/>
                </a:lnTo>
                <a:cubicBezTo>
                  <a:pt x="0" y="12284"/>
                  <a:pt x="0" y="14320"/>
                  <a:pt x="1262" y="15571"/>
                </a:cubicBezTo>
                <a:lnTo>
                  <a:pt x="11335" y="25655"/>
                </a:lnTo>
                <a:cubicBezTo>
                  <a:pt x="11966" y="26280"/>
                  <a:pt x="12791" y="26593"/>
                  <a:pt x="13614" y="26593"/>
                </a:cubicBezTo>
                <a:cubicBezTo>
                  <a:pt x="14437" y="26593"/>
                  <a:pt x="15258" y="26280"/>
                  <a:pt x="15883" y="25655"/>
                </a:cubicBezTo>
                <a:lnTo>
                  <a:pt x="25968" y="15571"/>
                </a:lnTo>
                <a:cubicBezTo>
                  <a:pt x="27230" y="14320"/>
                  <a:pt x="27230" y="12284"/>
                  <a:pt x="25968" y="11022"/>
                </a:cubicBezTo>
                <a:lnTo>
                  <a:pt x="15883" y="938"/>
                </a:lnTo>
                <a:cubicBezTo>
                  <a:pt x="15258" y="313"/>
                  <a:pt x="14437" y="0"/>
                  <a:pt x="13614" y="0"/>
                </a:cubicBezTo>
                <a:close/>
              </a:path>
            </a:pathLst>
          </a:custGeom>
          <a:solidFill>
            <a:srgbClr val="5EB2F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07</a:t>
            </a:r>
            <a:endParaRPr sz="2500">
              <a:solidFill>
                <a:schemeClr val="dk1"/>
              </a:solidFill>
              <a:latin typeface="Fira Sans Extra Condensed Medium"/>
              <a:ea typeface="Fira Sans Extra Condensed Medium"/>
              <a:cs typeface="Fira Sans Extra Condensed Medium"/>
              <a:sym typeface="Fira Sans Extra Condensed Medium"/>
            </a:endParaRPr>
          </a:p>
        </p:txBody>
      </p:sp>
      <p:grpSp>
        <p:nvGrpSpPr>
          <p:cNvPr id="459" name="Google Shape;459;p51"/>
          <p:cNvGrpSpPr/>
          <p:nvPr/>
        </p:nvGrpSpPr>
        <p:grpSpPr>
          <a:xfrm>
            <a:off x="1989350" y="3376000"/>
            <a:ext cx="5444292" cy="684181"/>
            <a:chOff x="5136563" y="3658321"/>
            <a:chExt cx="3988200" cy="636329"/>
          </a:xfrm>
        </p:grpSpPr>
        <p:sp>
          <p:nvSpPr>
            <p:cNvPr id="460" name="Google Shape;460;p51"/>
            <p:cNvSpPr txBox="1"/>
            <p:nvPr/>
          </p:nvSpPr>
          <p:spPr>
            <a:xfrm>
              <a:off x="5222700" y="3928950"/>
              <a:ext cx="3210900" cy="3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FFFFFF"/>
                </a:solidFill>
                <a:latin typeface="Roboto"/>
                <a:ea typeface="Roboto"/>
                <a:cs typeface="Roboto"/>
                <a:sym typeface="Roboto"/>
              </a:endParaRPr>
            </a:p>
          </p:txBody>
        </p:sp>
        <p:sp>
          <p:nvSpPr>
            <p:cNvPr id="461" name="Google Shape;461;p51"/>
            <p:cNvSpPr txBox="1"/>
            <p:nvPr/>
          </p:nvSpPr>
          <p:spPr>
            <a:xfrm>
              <a:off x="5136563" y="3658321"/>
              <a:ext cx="3988200" cy="5778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b="1" lang="en-US">
                  <a:solidFill>
                    <a:schemeClr val="dk1"/>
                  </a:solidFill>
                  <a:latin typeface="Roboto"/>
                  <a:ea typeface="Roboto"/>
                  <a:cs typeface="Roboto"/>
                  <a:sym typeface="Roboto"/>
                </a:rPr>
                <a:t>Setiap satuan pendidikan melakukan tarik data peserta yang telah ditetapkan dari Bio AN ke laman Web ANBK untuk dilakukan penempatan sesi, lokasi tes, cetak kartu login peserta</a:t>
              </a:r>
              <a:endParaRPr sz="1800">
                <a:solidFill>
                  <a:schemeClr val="dk1"/>
                </a:solidFill>
                <a:latin typeface="Fira Sans Extra Condensed Medium"/>
                <a:ea typeface="Fira Sans Extra Condensed Medium"/>
                <a:cs typeface="Fira Sans Extra Condensed Medium"/>
                <a:sym typeface="Fira Sans Extra Condensed Medium"/>
              </a:endParaRPr>
            </a:p>
          </p:txBody>
        </p:sp>
      </p:grpSp>
      <p:sp>
        <p:nvSpPr>
          <p:cNvPr id="462" name="Google Shape;462;p51"/>
          <p:cNvSpPr/>
          <p:nvPr/>
        </p:nvSpPr>
        <p:spPr>
          <a:xfrm>
            <a:off x="1259080" y="1008842"/>
            <a:ext cx="6209866" cy="734859"/>
          </a:xfrm>
          <a:custGeom>
            <a:rect b="b" l="l" r="r" t="t"/>
            <a:pathLst>
              <a:path extrusionOk="0" h="23968" w="162807">
                <a:moveTo>
                  <a:pt x="0" y="1"/>
                </a:moveTo>
                <a:lnTo>
                  <a:pt x="0" y="23968"/>
                </a:lnTo>
                <a:lnTo>
                  <a:pt x="150817" y="23968"/>
                </a:lnTo>
                <a:cubicBezTo>
                  <a:pt x="157437" y="23968"/>
                  <a:pt x="162806" y="18598"/>
                  <a:pt x="162806" y="11978"/>
                </a:cubicBezTo>
                <a:cubicBezTo>
                  <a:pt x="162806" y="5370"/>
                  <a:pt x="157437" y="1"/>
                  <a:pt x="150817" y="1"/>
                </a:cubicBezTo>
                <a:close/>
              </a:path>
            </a:pathLst>
          </a:custGeom>
          <a:solidFill>
            <a:srgbClr val="FCBD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3" name="Google Shape;463;p51"/>
          <p:cNvGrpSpPr/>
          <p:nvPr/>
        </p:nvGrpSpPr>
        <p:grpSpPr>
          <a:xfrm>
            <a:off x="523444" y="876865"/>
            <a:ext cx="6871421" cy="998666"/>
            <a:chOff x="1754075" y="1105127"/>
            <a:chExt cx="4949521" cy="928819"/>
          </a:xfrm>
        </p:grpSpPr>
        <p:sp>
          <p:nvSpPr>
            <p:cNvPr id="464" name="Google Shape;464;p51"/>
            <p:cNvSpPr/>
            <p:nvPr/>
          </p:nvSpPr>
          <p:spPr>
            <a:xfrm>
              <a:off x="1754075" y="1105127"/>
              <a:ext cx="956393" cy="928819"/>
            </a:xfrm>
            <a:custGeom>
              <a:rect b="b" l="l" r="r" t="t"/>
              <a:pathLst>
                <a:path extrusionOk="0" h="32573" w="33540">
                  <a:moveTo>
                    <a:pt x="16766" y="1"/>
                  </a:moveTo>
                  <a:cubicBezTo>
                    <a:pt x="15496" y="1"/>
                    <a:pt x="14228" y="483"/>
                    <a:pt x="13264" y="1447"/>
                  </a:cubicBezTo>
                  <a:lnTo>
                    <a:pt x="1929" y="12782"/>
                  </a:lnTo>
                  <a:cubicBezTo>
                    <a:pt x="0" y="14711"/>
                    <a:pt x="0" y="17854"/>
                    <a:pt x="1929" y="19795"/>
                  </a:cubicBezTo>
                  <a:lnTo>
                    <a:pt x="13264" y="31117"/>
                  </a:lnTo>
                  <a:cubicBezTo>
                    <a:pt x="14228" y="32088"/>
                    <a:pt x="15496" y="32573"/>
                    <a:pt x="16766" y="32573"/>
                  </a:cubicBezTo>
                  <a:cubicBezTo>
                    <a:pt x="18035" y="32573"/>
                    <a:pt x="19306" y="32088"/>
                    <a:pt x="20276" y="31117"/>
                  </a:cubicBezTo>
                  <a:lnTo>
                    <a:pt x="31599" y="19795"/>
                  </a:lnTo>
                  <a:cubicBezTo>
                    <a:pt x="33540" y="17854"/>
                    <a:pt x="33540" y="14711"/>
                    <a:pt x="31599" y="12782"/>
                  </a:cubicBezTo>
                  <a:lnTo>
                    <a:pt x="20276" y="1447"/>
                  </a:lnTo>
                  <a:cubicBezTo>
                    <a:pt x="19306" y="483"/>
                    <a:pt x="18035" y="1"/>
                    <a:pt x="16766" y="1"/>
                  </a:cubicBezTo>
                  <a:close/>
                </a:path>
              </a:pathLst>
            </a:custGeom>
            <a:solidFill>
              <a:srgbClr val="E092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51"/>
            <p:cNvSpPr/>
            <p:nvPr/>
          </p:nvSpPr>
          <p:spPr>
            <a:xfrm>
              <a:off x="1844043" y="1190361"/>
              <a:ext cx="776463" cy="758470"/>
            </a:xfrm>
            <a:custGeom>
              <a:rect b="b" l="l" r="r" t="t"/>
              <a:pathLst>
                <a:path extrusionOk="0" h="26599" w="27230">
                  <a:moveTo>
                    <a:pt x="13614" y="0"/>
                  </a:moveTo>
                  <a:cubicBezTo>
                    <a:pt x="12791" y="0"/>
                    <a:pt x="11966" y="316"/>
                    <a:pt x="11335" y="947"/>
                  </a:cubicBezTo>
                  <a:lnTo>
                    <a:pt x="1262" y="11019"/>
                  </a:lnTo>
                  <a:cubicBezTo>
                    <a:pt x="0" y="12281"/>
                    <a:pt x="0" y="14317"/>
                    <a:pt x="1262" y="15567"/>
                  </a:cubicBezTo>
                  <a:lnTo>
                    <a:pt x="11335" y="25652"/>
                  </a:lnTo>
                  <a:cubicBezTo>
                    <a:pt x="11966" y="26283"/>
                    <a:pt x="12791" y="26599"/>
                    <a:pt x="13614" y="26599"/>
                  </a:cubicBezTo>
                  <a:cubicBezTo>
                    <a:pt x="14437" y="26599"/>
                    <a:pt x="15258" y="26283"/>
                    <a:pt x="15883" y="25652"/>
                  </a:cubicBezTo>
                  <a:lnTo>
                    <a:pt x="25968" y="15567"/>
                  </a:lnTo>
                  <a:cubicBezTo>
                    <a:pt x="27230" y="14317"/>
                    <a:pt x="27230" y="12281"/>
                    <a:pt x="25968" y="11019"/>
                  </a:cubicBezTo>
                  <a:lnTo>
                    <a:pt x="15883" y="947"/>
                  </a:lnTo>
                  <a:cubicBezTo>
                    <a:pt x="15258" y="316"/>
                    <a:pt x="14437" y="0"/>
                    <a:pt x="13614" y="0"/>
                  </a:cubicBezTo>
                  <a:close/>
                </a:path>
              </a:pathLst>
            </a:custGeom>
            <a:solidFill>
              <a:srgbClr val="FCBD2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05</a:t>
              </a:r>
              <a:endParaRPr sz="2500">
                <a:solidFill>
                  <a:schemeClr val="dk1"/>
                </a:solidFill>
                <a:latin typeface="Fira Sans Extra Condensed Medium"/>
                <a:ea typeface="Fira Sans Extra Condensed Medium"/>
                <a:cs typeface="Fira Sans Extra Condensed Medium"/>
                <a:sym typeface="Fira Sans Extra Condensed Medium"/>
              </a:endParaRPr>
            </a:p>
          </p:txBody>
        </p:sp>
        <p:sp>
          <p:nvSpPr>
            <p:cNvPr id="466" name="Google Shape;466;p51"/>
            <p:cNvSpPr txBox="1"/>
            <p:nvPr/>
          </p:nvSpPr>
          <p:spPr>
            <a:xfrm>
              <a:off x="2747496" y="1501142"/>
              <a:ext cx="3956100" cy="3867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1500">
                  <a:solidFill>
                    <a:schemeClr val="dk1"/>
                  </a:solidFill>
                  <a:latin typeface="Roboto"/>
                  <a:ea typeface="Roboto"/>
                  <a:cs typeface="Roboto"/>
                  <a:sym typeface="Roboto"/>
                </a:rPr>
                <a:t>Pencetakan DNS (telah di sampling) oleh Dinas kabupaten/kota atau provinsi sesuai kewenangan dan diberikan ke satuan Pendidikan untuk diverifikasi</a:t>
              </a:r>
              <a:endParaRPr b="1" sz="1500">
                <a:solidFill>
                  <a:schemeClr val="dk1"/>
                </a:solidFill>
                <a:latin typeface="Roboto"/>
                <a:ea typeface="Roboto"/>
                <a:cs typeface="Roboto"/>
                <a:sym typeface="Roboto"/>
              </a:endParaRPr>
            </a:p>
            <a:p>
              <a:pPr indent="0" lvl="0" marL="0" rtl="0" algn="l">
                <a:spcBef>
                  <a:spcPts val="0"/>
                </a:spcBef>
                <a:spcAft>
                  <a:spcPts val="0"/>
                </a:spcAft>
                <a:buNone/>
              </a:pPr>
              <a:r>
                <a:t/>
              </a:r>
              <a:endParaRPr sz="1700">
                <a:solidFill>
                  <a:schemeClr val="dk1"/>
                </a:solidFill>
                <a:latin typeface="Fira Sans Extra Condensed Medium"/>
                <a:ea typeface="Fira Sans Extra Condensed Medium"/>
                <a:cs typeface="Fira Sans Extra Condensed Medium"/>
                <a:sym typeface="Fira Sans Extra Condensed Medium"/>
              </a:endParaRPr>
            </a:p>
          </p:txBody>
        </p:sp>
      </p:grpSp>
      <p:sp>
        <p:nvSpPr>
          <p:cNvPr id="467" name="Google Shape;467;p51"/>
          <p:cNvSpPr/>
          <p:nvPr/>
        </p:nvSpPr>
        <p:spPr>
          <a:xfrm>
            <a:off x="1917593" y="2176446"/>
            <a:ext cx="6209866" cy="734859"/>
          </a:xfrm>
          <a:custGeom>
            <a:rect b="b" l="l" r="r" t="t"/>
            <a:pathLst>
              <a:path extrusionOk="0" h="23968" w="162807">
                <a:moveTo>
                  <a:pt x="1" y="0"/>
                </a:moveTo>
                <a:lnTo>
                  <a:pt x="1" y="23967"/>
                </a:lnTo>
                <a:lnTo>
                  <a:pt x="150817" y="23967"/>
                </a:lnTo>
                <a:cubicBezTo>
                  <a:pt x="157437" y="23967"/>
                  <a:pt x="162807" y="18609"/>
                  <a:pt x="162807" y="11990"/>
                </a:cubicBezTo>
                <a:cubicBezTo>
                  <a:pt x="162807" y="5370"/>
                  <a:pt x="157437" y="0"/>
                  <a:pt x="150817" y="0"/>
                </a:cubicBezTo>
                <a:close/>
              </a:path>
            </a:pathLst>
          </a:custGeom>
          <a:solidFill>
            <a:srgbClr val="69E7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1"/>
          <p:cNvSpPr/>
          <p:nvPr/>
        </p:nvSpPr>
        <p:spPr>
          <a:xfrm>
            <a:off x="1180515" y="2040436"/>
            <a:ext cx="1279795" cy="998719"/>
          </a:xfrm>
          <a:custGeom>
            <a:rect b="b" l="l" r="r" t="t"/>
            <a:pathLst>
              <a:path extrusionOk="0" h="32574" w="33553">
                <a:moveTo>
                  <a:pt x="16777" y="1"/>
                </a:moveTo>
                <a:cubicBezTo>
                  <a:pt x="15506" y="1"/>
                  <a:pt x="14235" y="483"/>
                  <a:pt x="13265" y="1448"/>
                </a:cubicBezTo>
                <a:lnTo>
                  <a:pt x="1942" y="12782"/>
                </a:lnTo>
                <a:cubicBezTo>
                  <a:pt x="1" y="14711"/>
                  <a:pt x="1" y="17854"/>
                  <a:pt x="1942" y="19795"/>
                </a:cubicBezTo>
                <a:lnTo>
                  <a:pt x="13265" y="31118"/>
                </a:lnTo>
                <a:cubicBezTo>
                  <a:pt x="14235" y="32088"/>
                  <a:pt x="15506" y="32573"/>
                  <a:pt x="16777" y="32573"/>
                </a:cubicBezTo>
                <a:cubicBezTo>
                  <a:pt x="18048" y="32573"/>
                  <a:pt x="19319" y="32088"/>
                  <a:pt x="20289" y="31118"/>
                </a:cubicBezTo>
                <a:lnTo>
                  <a:pt x="31612" y="19795"/>
                </a:lnTo>
                <a:cubicBezTo>
                  <a:pt x="33553" y="17854"/>
                  <a:pt x="33553" y="14711"/>
                  <a:pt x="31612" y="12782"/>
                </a:cubicBezTo>
                <a:lnTo>
                  <a:pt x="20289" y="1448"/>
                </a:lnTo>
                <a:cubicBezTo>
                  <a:pt x="19319" y="483"/>
                  <a:pt x="18048" y="1"/>
                  <a:pt x="16777" y="1"/>
                </a:cubicBezTo>
                <a:close/>
              </a:path>
            </a:pathLst>
          </a:custGeom>
          <a:solidFill>
            <a:srgbClr val="2FC9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1"/>
          <p:cNvSpPr/>
          <p:nvPr/>
        </p:nvSpPr>
        <p:spPr>
          <a:xfrm>
            <a:off x="1301352" y="2132080"/>
            <a:ext cx="1038163" cy="815525"/>
          </a:xfrm>
          <a:custGeom>
            <a:rect b="b" l="l" r="r" t="t"/>
            <a:pathLst>
              <a:path extrusionOk="0" h="26599" w="27218">
                <a:moveTo>
                  <a:pt x="13604" y="0"/>
                </a:moveTo>
                <a:cubicBezTo>
                  <a:pt x="12781" y="0"/>
                  <a:pt x="11960" y="316"/>
                  <a:pt x="11335" y="947"/>
                </a:cubicBezTo>
                <a:lnTo>
                  <a:pt x="1250" y="11020"/>
                </a:lnTo>
                <a:cubicBezTo>
                  <a:pt x="0" y="12282"/>
                  <a:pt x="0" y="14318"/>
                  <a:pt x="1250" y="15568"/>
                </a:cubicBezTo>
                <a:lnTo>
                  <a:pt x="11335" y="25652"/>
                </a:lnTo>
                <a:cubicBezTo>
                  <a:pt x="11960" y="26283"/>
                  <a:pt x="12781" y="26599"/>
                  <a:pt x="13604" y="26599"/>
                </a:cubicBezTo>
                <a:cubicBezTo>
                  <a:pt x="14427" y="26599"/>
                  <a:pt x="15252" y="26283"/>
                  <a:pt x="15883" y="25652"/>
                </a:cubicBezTo>
                <a:lnTo>
                  <a:pt x="25968" y="15568"/>
                </a:lnTo>
                <a:cubicBezTo>
                  <a:pt x="27218" y="14318"/>
                  <a:pt x="27218" y="12282"/>
                  <a:pt x="25968" y="11020"/>
                </a:cubicBezTo>
                <a:lnTo>
                  <a:pt x="15883" y="947"/>
                </a:lnTo>
                <a:cubicBezTo>
                  <a:pt x="15252" y="316"/>
                  <a:pt x="14427" y="0"/>
                  <a:pt x="13604" y="0"/>
                </a:cubicBezTo>
                <a:close/>
              </a:path>
            </a:pathLst>
          </a:custGeom>
          <a:solidFill>
            <a:srgbClr val="69E7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06</a:t>
            </a:r>
            <a:endParaRPr sz="2500">
              <a:solidFill>
                <a:schemeClr val="dk1"/>
              </a:solidFill>
              <a:latin typeface="Fira Sans Extra Condensed Medium"/>
              <a:ea typeface="Fira Sans Extra Condensed Medium"/>
              <a:cs typeface="Fira Sans Extra Condensed Medium"/>
              <a:sym typeface="Fira Sans Extra Condensed Medium"/>
            </a:endParaRPr>
          </a:p>
        </p:txBody>
      </p:sp>
      <p:sp>
        <p:nvSpPr>
          <p:cNvPr id="470" name="Google Shape;470;p51"/>
          <p:cNvSpPr txBox="1"/>
          <p:nvPr/>
        </p:nvSpPr>
        <p:spPr>
          <a:xfrm>
            <a:off x="2515175" y="2311025"/>
            <a:ext cx="5326800" cy="5241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b="1" lang="en-US" sz="1500">
                <a:solidFill>
                  <a:schemeClr val="dk1"/>
                </a:solidFill>
                <a:latin typeface="Roboto"/>
                <a:ea typeface="Roboto"/>
                <a:cs typeface="Roboto"/>
                <a:sym typeface="Roboto"/>
              </a:rPr>
              <a:t>Pencetakan DNT yang berupa DNS hasil verifikasi Dinas provinsi untuk diberikan kepada satuan Pendidikan melalui dinas pendidikan kabupaten/kota</a:t>
            </a:r>
            <a:endParaRPr b="1" sz="1500">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4" name="Shape 474"/>
        <p:cNvGrpSpPr/>
        <p:nvPr/>
      </p:nvGrpSpPr>
      <p:grpSpPr>
        <a:xfrm>
          <a:off x="0" y="0"/>
          <a:ext cx="0" cy="0"/>
          <a:chOff x="0" y="0"/>
          <a:chExt cx="0" cy="0"/>
        </a:xfrm>
      </p:grpSpPr>
      <p:sp>
        <p:nvSpPr>
          <p:cNvPr id="475" name="Google Shape;475;p52"/>
          <p:cNvSpPr txBox="1"/>
          <p:nvPr>
            <p:ph idx="4294967295" type="title"/>
          </p:nvPr>
        </p:nvSpPr>
        <p:spPr>
          <a:xfrm>
            <a:off x="335275" y="125122"/>
            <a:ext cx="8736300" cy="450600"/>
          </a:xfrm>
          <a:prstGeom prst="rect">
            <a:avLst/>
          </a:prstGeom>
          <a:noFill/>
          <a:ln>
            <a:noFill/>
          </a:ln>
        </p:spPr>
        <p:txBody>
          <a:bodyPr anchorCtr="0" anchor="t" bIns="44475" lIns="88975" spcFirstLastPara="1" rIns="88975" wrap="square" tIns="44475">
            <a:noAutofit/>
          </a:bodyPr>
          <a:lstStyle/>
          <a:p>
            <a:pPr indent="0" lvl="0" marL="0" rtl="0" algn="l">
              <a:lnSpc>
                <a:spcPct val="90000"/>
              </a:lnSpc>
              <a:spcBef>
                <a:spcPts val="0"/>
              </a:spcBef>
              <a:spcAft>
                <a:spcPts val="0"/>
              </a:spcAft>
              <a:buClr>
                <a:srgbClr val="013066"/>
              </a:buClr>
              <a:buSzPts val="1800"/>
              <a:buFont typeface="Arial"/>
              <a:buNone/>
            </a:pPr>
            <a:r>
              <a:rPr lang="en-US" sz="2000">
                <a:latin typeface="Poppins"/>
                <a:ea typeface="Poppins"/>
                <a:cs typeface="Poppins"/>
                <a:sym typeface="Poppins"/>
              </a:rPr>
              <a:t>Kepesertaan – Peserta Didik </a:t>
            </a:r>
            <a:endParaRPr sz="2000">
              <a:latin typeface="Poppins"/>
              <a:ea typeface="Poppins"/>
              <a:cs typeface="Poppins"/>
              <a:sym typeface="Poppins"/>
            </a:endParaRPr>
          </a:p>
        </p:txBody>
      </p:sp>
      <p:sp>
        <p:nvSpPr>
          <p:cNvPr id="476" name="Google Shape;476;p52"/>
          <p:cNvSpPr txBox="1"/>
          <p:nvPr>
            <p:ph idx="12" type="sldNum"/>
          </p:nvPr>
        </p:nvSpPr>
        <p:spPr>
          <a:xfrm>
            <a:off x="6543604" y="3648562"/>
            <a:ext cx="457800" cy="138900"/>
          </a:xfrm>
          <a:prstGeom prst="rect">
            <a:avLst/>
          </a:prstGeom>
          <a:noFill/>
          <a:ln>
            <a:noFill/>
          </a:ln>
        </p:spPr>
        <p:txBody>
          <a:bodyPr anchorCtr="0" anchor="ctr" bIns="33350" lIns="66725" spcFirstLastPara="1" rIns="66725" wrap="square" tIns="33350">
            <a:noAutofit/>
          </a:bodyPr>
          <a:lstStyle/>
          <a:p>
            <a:pPr indent="0" lvl="0" marL="0" rtl="0" algn="l">
              <a:spcBef>
                <a:spcPts val="0"/>
              </a:spcBef>
              <a:spcAft>
                <a:spcPts val="0"/>
              </a:spcAft>
              <a:buNone/>
            </a:pPr>
            <a:fld id="{00000000-1234-1234-1234-123412341234}" type="slidenum">
              <a:rPr lang="en-US"/>
              <a:t>‹#›</a:t>
            </a:fld>
            <a:endParaRPr/>
          </a:p>
        </p:txBody>
      </p:sp>
      <p:sp>
        <p:nvSpPr>
          <p:cNvPr id="477" name="Google Shape;477;p52"/>
          <p:cNvSpPr txBox="1"/>
          <p:nvPr>
            <p:ph idx="1" type="body"/>
          </p:nvPr>
        </p:nvSpPr>
        <p:spPr>
          <a:xfrm>
            <a:off x="140789" y="3648689"/>
            <a:ext cx="2080800" cy="138600"/>
          </a:xfrm>
          <a:prstGeom prst="rect">
            <a:avLst/>
          </a:prstGeom>
          <a:noFill/>
          <a:ln>
            <a:noFill/>
          </a:ln>
        </p:spPr>
        <p:txBody>
          <a:bodyPr anchorCtr="0" anchor="t" bIns="44500" lIns="89000" spcFirstLastPara="1" rIns="89000" wrap="square" tIns="44500">
            <a:noAutofit/>
          </a:bodyPr>
          <a:lstStyle/>
          <a:p>
            <a:pPr indent="0" lvl="0" marL="0" rtl="0" algn="l">
              <a:lnSpc>
                <a:spcPct val="90000"/>
              </a:lnSpc>
              <a:spcBef>
                <a:spcPts val="0"/>
              </a:spcBef>
              <a:spcAft>
                <a:spcPts val="1600"/>
              </a:spcAft>
              <a:buClr>
                <a:schemeClr val="lt1"/>
              </a:buClr>
              <a:buSzPts val="700"/>
              <a:buNone/>
            </a:pPr>
            <a:r>
              <a:rPr b="1" lang="en-US"/>
              <a:t>Asesme</a:t>
            </a:r>
            <a:r>
              <a:rPr b="1" lang="en-US" sz="2000"/>
              <a:t>n Nasional, 22 Maret 2021</a:t>
            </a:r>
            <a:endParaRPr b="1" sz="2000"/>
          </a:p>
        </p:txBody>
      </p:sp>
      <p:graphicFrame>
        <p:nvGraphicFramePr>
          <p:cNvPr id="478" name="Google Shape;478;p52"/>
          <p:cNvGraphicFramePr/>
          <p:nvPr/>
        </p:nvGraphicFramePr>
        <p:xfrm>
          <a:off x="259080" y="637298"/>
          <a:ext cx="3000000" cy="3000000"/>
        </p:xfrm>
        <a:graphic>
          <a:graphicData uri="http://schemas.openxmlformats.org/drawingml/2006/table">
            <a:tbl>
              <a:tblPr bandRow="1" firstRow="1">
                <a:noFill/>
                <a:tableStyleId>{7C4709CB-8BB9-448B-B9EE-A10819F89E54}</a:tableStyleId>
              </a:tblPr>
              <a:tblGrid>
                <a:gridCol w="2539575"/>
                <a:gridCol w="2753675"/>
                <a:gridCol w="3443050"/>
              </a:tblGrid>
              <a:tr h="299850">
                <a:tc>
                  <a:txBody>
                    <a:bodyPr/>
                    <a:lstStyle/>
                    <a:p>
                      <a:pPr indent="0" lvl="0" marL="0" marR="0" rtl="0" algn="ctr">
                        <a:spcBef>
                          <a:spcPts val="0"/>
                        </a:spcBef>
                        <a:spcAft>
                          <a:spcPts val="0"/>
                        </a:spcAft>
                        <a:buNone/>
                      </a:pPr>
                      <a:r>
                        <a:rPr lang="en-US" sz="1400" u="none" cap="none" strike="noStrike">
                          <a:latin typeface="Roboto"/>
                          <a:ea typeface="Roboto"/>
                          <a:cs typeface="Roboto"/>
                          <a:sym typeface="Roboto"/>
                        </a:rPr>
                        <a:t>Jenjang Pendidikan</a:t>
                      </a:r>
                      <a:endParaRPr sz="1400" u="none" cap="none" strike="noStrike">
                        <a:latin typeface="Roboto"/>
                        <a:ea typeface="Roboto"/>
                        <a:cs typeface="Roboto"/>
                        <a:sym typeface="Roboto"/>
                      </a:endParaRPr>
                    </a:p>
                  </a:txBody>
                  <a:tcPr marT="45725" marB="45725" marR="91450" marL="91450" anchor="ctr"/>
                </a:tc>
                <a:tc>
                  <a:txBody>
                    <a:bodyPr/>
                    <a:lstStyle/>
                    <a:p>
                      <a:pPr indent="0" lvl="0" marL="0" marR="0" rtl="0" algn="ctr">
                        <a:spcBef>
                          <a:spcPts val="0"/>
                        </a:spcBef>
                        <a:spcAft>
                          <a:spcPts val="0"/>
                        </a:spcAft>
                        <a:buNone/>
                      </a:pPr>
                      <a:r>
                        <a:rPr lang="en-US" sz="1400" u="none" cap="none" strike="noStrike">
                          <a:latin typeface="Roboto"/>
                          <a:ea typeface="Roboto"/>
                          <a:cs typeface="Roboto"/>
                          <a:sym typeface="Roboto"/>
                        </a:rPr>
                        <a:t>Peserta </a:t>
                      </a:r>
                      <a:endParaRPr sz="1400" u="none" cap="none" strike="noStrike">
                        <a:latin typeface="Roboto"/>
                        <a:ea typeface="Roboto"/>
                        <a:cs typeface="Roboto"/>
                        <a:sym typeface="Roboto"/>
                      </a:endParaRPr>
                    </a:p>
                  </a:txBody>
                  <a:tcPr marT="45725" marB="45725" marR="91450" marL="91450" anchor="ctr"/>
                </a:tc>
                <a:tc>
                  <a:txBody>
                    <a:bodyPr/>
                    <a:lstStyle/>
                    <a:p>
                      <a:pPr indent="0" lvl="0" marL="0" marR="0" rtl="0" algn="ctr">
                        <a:spcBef>
                          <a:spcPts val="0"/>
                        </a:spcBef>
                        <a:spcAft>
                          <a:spcPts val="0"/>
                        </a:spcAft>
                        <a:buNone/>
                      </a:pPr>
                      <a:r>
                        <a:rPr lang="en-US" sz="1400" u="none" cap="none" strike="noStrike">
                          <a:latin typeface="Roboto"/>
                          <a:ea typeface="Roboto"/>
                          <a:cs typeface="Roboto"/>
                          <a:sym typeface="Roboto"/>
                        </a:rPr>
                        <a:t>Keterangan</a:t>
                      </a:r>
                      <a:endParaRPr sz="1400" u="none" cap="none" strike="noStrike">
                        <a:latin typeface="Roboto"/>
                        <a:ea typeface="Roboto"/>
                        <a:cs typeface="Roboto"/>
                        <a:sym typeface="Roboto"/>
                      </a:endParaRPr>
                    </a:p>
                  </a:txBody>
                  <a:tcPr marT="45725" marB="45725" marR="91450" marL="91450" anchor="ctr"/>
                </a:tc>
              </a:tr>
              <a:tr h="299850">
                <a:tc>
                  <a:txBody>
                    <a:bodyPr/>
                    <a:lstStyle/>
                    <a:p>
                      <a:pPr indent="0" lvl="0" marL="0" marR="0" rtl="0" algn="l">
                        <a:spcBef>
                          <a:spcPts val="0"/>
                        </a:spcBef>
                        <a:spcAft>
                          <a:spcPts val="0"/>
                        </a:spcAft>
                        <a:buNone/>
                      </a:pPr>
                      <a:r>
                        <a:rPr lang="en-US" sz="1400" u="none" cap="none" strike="noStrike">
                          <a:solidFill>
                            <a:schemeClr val="lt1"/>
                          </a:solidFill>
                          <a:latin typeface="Roboto"/>
                          <a:ea typeface="Roboto"/>
                          <a:cs typeface="Roboto"/>
                          <a:sym typeface="Roboto"/>
                        </a:rPr>
                        <a:t>SD/MI/SDLB sederajat</a:t>
                      </a:r>
                      <a:endParaRPr sz="1400">
                        <a:solidFill>
                          <a:schemeClr val="lt1"/>
                        </a:solidFill>
                        <a:latin typeface="Roboto"/>
                        <a:ea typeface="Roboto"/>
                        <a:cs typeface="Roboto"/>
                        <a:sym typeface="Roboto"/>
                      </a:endParaRPr>
                    </a:p>
                  </a:txBody>
                  <a:tcPr marT="45725" marB="45725" marR="91450" marL="91450"/>
                </a:tc>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Kelas 5</a:t>
                      </a:r>
                      <a:r>
                        <a:rPr lang="en-US" sz="1400">
                          <a:solidFill>
                            <a:schemeClr val="lt1"/>
                          </a:solidFill>
                          <a:latin typeface="Roboto"/>
                          <a:ea typeface="Roboto"/>
                          <a:cs typeface="Roboto"/>
                          <a:sym typeface="Roboto"/>
                        </a:rPr>
                        <a:t> (maksimal 30 siswa)</a:t>
                      </a:r>
                      <a:endParaRPr sz="1100">
                        <a:solidFill>
                          <a:schemeClr val="lt1"/>
                        </a:solidFill>
                        <a:latin typeface="Roboto"/>
                        <a:ea typeface="Roboto"/>
                        <a:cs typeface="Roboto"/>
                        <a:sym typeface="Roboto"/>
                      </a:endParaRPr>
                    </a:p>
                  </a:txBody>
                  <a:tcPr marT="45725" marB="45725" marR="91450" marL="91450"/>
                </a:tc>
                <a:tc rowSpan="4">
                  <a:txBody>
                    <a:bodyPr/>
                    <a:lstStyle/>
                    <a:p>
                      <a:pPr indent="-139700" lvl="0" marL="127000" marR="0" rtl="0" algn="l">
                        <a:spcBef>
                          <a:spcPts val="0"/>
                        </a:spcBef>
                        <a:spcAft>
                          <a:spcPts val="0"/>
                        </a:spcAft>
                        <a:buClr>
                          <a:schemeClr val="lt1"/>
                        </a:buClr>
                        <a:buSzPts val="1400"/>
                        <a:buFont typeface="Roboto"/>
                        <a:buChar char="•"/>
                      </a:pPr>
                      <a:r>
                        <a:rPr lang="en-US">
                          <a:solidFill>
                            <a:schemeClr val="lt1"/>
                          </a:solidFill>
                          <a:latin typeface="Roboto"/>
                          <a:ea typeface="Roboto"/>
                          <a:cs typeface="Roboto"/>
                          <a:sym typeface="Roboto"/>
                        </a:rPr>
                        <a:t>Siswa berbasis sampel yang ditentukan secara acak oleh Kemdikbud</a:t>
                      </a:r>
                      <a:endParaRPr>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400"/>
                        <a:buFont typeface="Roboto"/>
                        <a:buChar char="•"/>
                      </a:pPr>
                      <a:r>
                        <a:rPr lang="en-US">
                          <a:solidFill>
                            <a:schemeClr val="lt1"/>
                          </a:solidFill>
                          <a:latin typeface="Roboto"/>
                          <a:ea typeface="Roboto"/>
                          <a:cs typeface="Roboto"/>
                          <a:sym typeface="Roboto"/>
                        </a:rPr>
                        <a:t>Tambahan 5 siswa cadangan</a:t>
                      </a:r>
                      <a:endParaRPr>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400"/>
                        <a:buFont typeface="Roboto"/>
                        <a:buChar char="•"/>
                      </a:pPr>
                      <a:r>
                        <a:rPr lang="en-US">
                          <a:solidFill>
                            <a:schemeClr val="lt1"/>
                          </a:solidFill>
                          <a:latin typeface="Roboto"/>
                          <a:ea typeface="Roboto"/>
                          <a:cs typeface="Roboto"/>
                          <a:sym typeface="Roboto"/>
                        </a:rPr>
                        <a:t>AN diikuti oleh satuan Pendidikan yang memiliki NPSN dan tercatat di Kemdikbud, termasuk SPK dan SILN</a:t>
                      </a:r>
                      <a:endParaRPr>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400"/>
                        <a:buFont typeface="Arial"/>
                        <a:buChar char="•"/>
                      </a:pPr>
                      <a:r>
                        <a:rPr lang="en-US">
                          <a:solidFill>
                            <a:schemeClr val="lt1"/>
                          </a:solidFill>
                          <a:latin typeface="Roboto"/>
                          <a:ea typeface="Roboto"/>
                          <a:cs typeface="Roboto"/>
                          <a:sym typeface="Roboto"/>
                        </a:rPr>
                        <a:t>AN diikuti oleh Siswa berkebutuhan khusus di sekolah inklusi yang </a:t>
                      </a:r>
                      <a:r>
                        <a:rPr b="1" lang="en-US">
                          <a:solidFill>
                            <a:schemeClr val="lt1"/>
                          </a:solidFill>
                          <a:latin typeface="Roboto"/>
                          <a:ea typeface="Roboto"/>
                          <a:cs typeface="Roboto"/>
                          <a:sym typeface="Roboto"/>
                        </a:rPr>
                        <a:t>mampu mengerjakan asesmen secara mandiri</a:t>
                      </a:r>
                      <a:endParaRPr b="1">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400"/>
                        <a:buFont typeface="Arial"/>
                        <a:buChar char="•"/>
                      </a:pPr>
                      <a:r>
                        <a:rPr lang="en-US">
                          <a:solidFill>
                            <a:schemeClr val="lt1"/>
                          </a:solidFill>
                          <a:latin typeface="Roboto"/>
                          <a:ea typeface="Roboto"/>
                          <a:cs typeface="Roboto"/>
                          <a:sym typeface="Roboto"/>
                        </a:rPr>
                        <a:t>Siswa SLB A, SLB C, SLB G </a:t>
                      </a:r>
                      <a:r>
                        <a:rPr b="1" lang="en-US">
                          <a:solidFill>
                            <a:schemeClr val="lt1"/>
                          </a:solidFill>
                          <a:latin typeface="Roboto"/>
                          <a:ea typeface="Roboto"/>
                          <a:cs typeface="Roboto"/>
                          <a:sym typeface="Roboto"/>
                        </a:rPr>
                        <a:t>tidak</a:t>
                      </a:r>
                      <a:r>
                        <a:rPr lang="en-US">
                          <a:solidFill>
                            <a:schemeClr val="lt1"/>
                          </a:solidFill>
                          <a:latin typeface="Roboto"/>
                          <a:ea typeface="Roboto"/>
                          <a:cs typeface="Roboto"/>
                          <a:sym typeface="Roboto"/>
                        </a:rPr>
                        <a:t> mengikuti AN</a:t>
                      </a:r>
                      <a:endParaRPr>
                        <a:solidFill>
                          <a:schemeClr val="lt1"/>
                        </a:solidFill>
                        <a:latin typeface="Roboto"/>
                        <a:ea typeface="Roboto"/>
                        <a:cs typeface="Roboto"/>
                        <a:sym typeface="Roboto"/>
                      </a:endParaRPr>
                    </a:p>
                  </a:txBody>
                  <a:tcPr marT="45725" marB="45725" marR="91450" marL="91450"/>
                </a:tc>
              </a:tr>
              <a:tr h="299850">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SMP/MTs/SMPLB sederajat</a:t>
                      </a:r>
                      <a:endParaRPr sz="1400">
                        <a:solidFill>
                          <a:schemeClr val="lt1"/>
                        </a:solidFill>
                        <a:latin typeface="Roboto"/>
                        <a:ea typeface="Roboto"/>
                        <a:cs typeface="Roboto"/>
                        <a:sym typeface="Roboto"/>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Arial"/>
                        <a:buNone/>
                      </a:pPr>
                      <a:r>
                        <a:rPr lang="en-US" sz="1400">
                          <a:solidFill>
                            <a:schemeClr val="lt1"/>
                          </a:solidFill>
                          <a:latin typeface="Roboto"/>
                          <a:ea typeface="Roboto"/>
                          <a:cs typeface="Roboto"/>
                          <a:sym typeface="Roboto"/>
                        </a:rPr>
                        <a:t>Kelas 8</a:t>
                      </a:r>
                      <a:r>
                        <a:rPr lang="en-US" sz="1400">
                          <a:solidFill>
                            <a:schemeClr val="lt1"/>
                          </a:solidFill>
                          <a:latin typeface="Roboto"/>
                          <a:ea typeface="Roboto"/>
                          <a:cs typeface="Roboto"/>
                          <a:sym typeface="Roboto"/>
                        </a:rPr>
                        <a:t> (maksimal 45 siswa)</a:t>
                      </a:r>
                      <a:endParaRPr sz="1100">
                        <a:solidFill>
                          <a:schemeClr val="lt1"/>
                        </a:solidFill>
                        <a:latin typeface="Roboto"/>
                        <a:ea typeface="Roboto"/>
                        <a:cs typeface="Roboto"/>
                        <a:sym typeface="Roboto"/>
                      </a:endParaRPr>
                    </a:p>
                  </a:txBody>
                  <a:tcPr marT="45725" marB="45725" marR="91450" marL="91450"/>
                </a:tc>
                <a:tc vMerge="1"/>
              </a:tr>
              <a:tr h="299850">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SMA/MA/SMALB sederajat</a:t>
                      </a:r>
                      <a:endParaRPr sz="1400">
                        <a:solidFill>
                          <a:schemeClr val="lt1"/>
                        </a:solidFill>
                        <a:latin typeface="Roboto"/>
                        <a:ea typeface="Roboto"/>
                        <a:cs typeface="Roboto"/>
                        <a:sym typeface="Roboto"/>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Arial"/>
                        <a:buNone/>
                      </a:pPr>
                      <a:r>
                        <a:rPr lang="en-US" sz="1400">
                          <a:solidFill>
                            <a:schemeClr val="lt1"/>
                          </a:solidFill>
                          <a:latin typeface="Roboto"/>
                          <a:ea typeface="Roboto"/>
                          <a:cs typeface="Roboto"/>
                          <a:sym typeface="Roboto"/>
                        </a:rPr>
                        <a:t>Kelas 11 (maksimal 45 siswa)</a:t>
                      </a:r>
                      <a:endParaRPr sz="1100">
                        <a:solidFill>
                          <a:schemeClr val="lt1"/>
                        </a:solidFill>
                        <a:latin typeface="Roboto"/>
                        <a:ea typeface="Roboto"/>
                        <a:cs typeface="Roboto"/>
                        <a:sym typeface="Roboto"/>
                      </a:endParaRPr>
                    </a:p>
                  </a:txBody>
                  <a:tcPr marT="45725" marB="45725" marR="91450" marL="91450"/>
                </a:tc>
                <a:tc vMerge="1"/>
              </a:tr>
              <a:tr h="1722275">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SMK/MAK</a:t>
                      </a:r>
                      <a:endParaRPr sz="1100">
                        <a:solidFill>
                          <a:schemeClr val="lt1"/>
                        </a:solidFill>
                        <a:latin typeface="Roboto"/>
                        <a:ea typeface="Roboto"/>
                        <a:cs typeface="Roboto"/>
                        <a:sym typeface="Roboto"/>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Arial"/>
                        <a:buNone/>
                      </a:pPr>
                      <a:r>
                        <a:rPr lang="en-US" sz="1400">
                          <a:solidFill>
                            <a:schemeClr val="lt1"/>
                          </a:solidFill>
                          <a:latin typeface="Roboto"/>
                          <a:ea typeface="Roboto"/>
                          <a:cs typeface="Roboto"/>
                          <a:sym typeface="Roboto"/>
                        </a:rPr>
                        <a:t>Kelas 11 (maksimal 45 siswa)</a:t>
                      </a:r>
                      <a:endParaRPr sz="1100">
                        <a:solidFill>
                          <a:schemeClr val="lt1"/>
                        </a:solidFill>
                        <a:latin typeface="Roboto"/>
                        <a:ea typeface="Roboto"/>
                        <a:cs typeface="Roboto"/>
                        <a:sym typeface="Roboto"/>
                      </a:endParaRPr>
                    </a:p>
                  </a:txBody>
                  <a:tcPr marT="45725" marB="45725" marR="91450" marL="91450"/>
                </a:tc>
                <a:tc vMerge="1"/>
              </a:tr>
              <a:tr h="424350">
                <a:tc>
                  <a:txBody>
                    <a:bodyPr/>
                    <a:lstStyle/>
                    <a:p>
                      <a:pPr indent="0" lvl="0" marL="0" marR="0" rtl="0" algn="l">
                        <a:spcBef>
                          <a:spcPts val="0"/>
                        </a:spcBef>
                        <a:spcAft>
                          <a:spcPts val="0"/>
                        </a:spcAft>
                        <a:buNone/>
                      </a:pPr>
                      <a:r>
                        <a:rPr b="1" lang="en-US" sz="1400">
                          <a:solidFill>
                            <a:schemeClr val="lt1"/>
                          </a:solidFill>
                          <a:latin typeface="Roboto"/>
                          <a:ea typeface="Roboto"/>
                          <a:cs typeface="Roboto"/>
                          <a:sym typeface="Roboto"/>
                        </a:rPr>
                        <a:t>Program</a:t>
                      </a:r>
                      <a:r>
                        <a:rPr b="1" lang="en-US" sz="1400">
                          <a:solidFill>
                            <a:schemeClr val="lt1"/>
                          </a:solidFill>
                          <a:latin typeface="Roboto"/>
                          <a:ea typeface="Roboto"/>
                          <a:cs typeface="Roboto"/>
                          <a:sym typeface="Roboto"/>
                        </a:rPr>
                        <a:t> Kesetaraan </a:t>
                      </a:r>
                      <a:endParaRPr b="1" sz="1400">
                        <a:solidFill>
                          <a:schemeClr val="lt1"/>
                        </a:solidFill>
                        <a:latin typeface="Roboto"/>
                        <a:ea typeface="Roboto"/>
                        <a:cs typeface="Roboto"/>
                        <a:sym typeface="Roboto"/>
                      </a:endParaRPr>
                    </a:p>
                  </a:txBody>
                  <a:tcPr marT="45850" marB="45850" marR="93875" marL="93875" anchor="ctr"/>
                </a:tc>
                <a:tc>
                  <a:txBody>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a:txBody>
                  <a:tcPr marT="45850" marB="45850" marR="93875" marL="93875" anchor="ctr"/>
                </a:tc>
                <a:tc>
                  <a:txBody>
                    <a:bodyPr/>
                    <a:lstStyle/>
                    <a:p>
                      <a:pPr indent="-50800" lvl="0" marL="127000" marR="0" rtl="0" algn="l">
                        <a:spcBef>
                          <a:spcPts val="0"/>
                        </a:spcBef>
                        <a:spcAft>
                          <a:spcPts val="0"/>
                        </a:spcAft>
                        <a:buClr>
                          <a:schemeClr val="dk1"/>
                        </a:buClr>
                        <a:buSzPts val="1200"/>
                        <a:buFont typeface="Arial"/>
                        <a:buNone/>
                      </a:pPr>
                      <a:r>
                        <a:t/>
                      </a:r>
                      <a:endParaRPr sz="1200">
                        <a:solidFill>
                          <a:schemeClr val="lt1"/>
                        </a:solidFill>
                        <a:latin typeface="Roboto"/>
                        <a:ea typeface="Roboto"/>
                        <a:cs typeface="Roboto"/>
                        <a:sym typeface="Roboto"/>
                      </a:endParaRPr>
                    </a:p>
                  </a:txBody>
                  <a:tcPr marT="45725" marB="45725" marR="91450" marL="91450"/>
                </a:tc>
              </a:tr>
              <a:tr h="303775">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Paket A/Ula</a:t>
                      </a:r>
                      <a:endParaRPr sz="1100">
                        <a:solidFill>
                          <a:schemeClr val="lt1"/>
                        </a:solidFill>
                        <a:latin typeface="Roboto"/>
                        <a:ea typeface="Roboto"/>
                        <a:cs typeface="Roboto"/>
                        <a:sym typeface="Roboto"/>
                      </a:endParaRPr>
                    </a:p>
                  </a:txBody>
                  <a:tcPr marT="45850" marB="45850" marR="93875" marL="93875"/>
                </a:tc>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Kelas 5</a:t>
                      </a:r>
                      <a:endParaRPr sz="1100">
                        <a:solidFill>
                          <a:schemeClr val="lt1"/>
                        </a:solidFill>
                        <a:latin typeface="Roboto"/>
                        <a:ea typeface="Roboto"/>
                        <a:cs typeface="Roboto"/>
                        <a:sym typeface="Roboto"/>
                      </a:endParaRPr>
                    </a:p>
                  </a:txBody>
                  <a:tcPr marT="45850" marB="45850" marR="93875" marL="93875"/>
                </a:tc>
                <a:tc>
                  <a:txBody>
                    <a:bodyPr/>
                    <a:lstStyle/>
                    <a:p>
                      <a:pPr indent="-50800" lvl="0" marL="127000" marR="0" rtl="0" algn="l">
                        <a:spcBef>
                          <a:spcPts val="0"/>
                        </a:spcBef>
                        <a:spcAft>
                          <a:spcPts val="0"/>
                        </a:spcAft>
                        <a:buClr>
                          <a:schemeClr val="dk1"/>
                        </a:buClr>
                        <a:buSzPts val="1200"/>
                        <a:buFont typeface="Arial"/>
                        <a:buNone/>
                      </a:pPr>
                      <a:r>
                        <a:t/>
                      </a:r>
                      <a:endParaRPr sz="1200">
                        <a:solidFill>
                          <a:schemeClr val="lt1"/>
                        </a:solidFill>
                        <a:latin typeface="Roboto"/>
                        <a:ea typeface="Roboto"/>
                        <a:cs typeface="Roboto"/>
                        <a:sym typeface="Roboto"/>
                      </a:endParaRPr>
                    </a:p>
                  </a:txBody>
                  <a:tcPr marT="45725" marB="45725" marR="91450" marL="91450"/>
                </a:tc>
              </a:tr>
              <a:tr h="300100">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Paket B/Wustha</a:t>
                      </a:r>
                      <a:endParaRPr sz="1400">
                        <a:solidFill>
                          <a:schemeClr val="lt1"/>
                        </a:solidFill>
                        <a:latin typeface="Roboto"/>
                        <a:ea typeface="Roboto"/>
                        <a:cs typeface="Roboto"/>
                        <a:sym typeface="Roboto"/>
                      </a:endParaRPr>
                    </a:p>
                  </a:txBody>
                  <a:tcPr marT="45850" marB="45850" marR="93875" marL="93875"/>
                </a:tc>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Kelas 8</a:t>
                      </a:r>
                      <a:endParaRPr sz="1100">
                        <a:solidFill>
                          <a:schemeClr val="lt1"/>
                        </a:solidFill>
                        <a:latin typeface="Roboto"/>
                        <a:ea typeface="Roboto"/>
                        <a:cs typeface="Roboto"/>
                        <a:sym typeface="Roboto"/>
                      </a:endParaRPr>
                    </a:p>
                  </a:txBody>
                  <a:tcPr marT="45850" marB="45850" marR="93875" marL="93875"/>
                </a:tc>
                <a:tc>
                  <a:txBody>
                    <a:bodyPr/>
                    <a:lstStyle/>
                    <a:p>
                      <a:pPr indent="-50800" lvl="0" marL="127000" marR="0" rtl="0" algn="l">
                        <a:spcBef>
                          <a:spcPts val="0"/>
                        </a:spcBef>
                        <a:spcAft>
                          <a:spcPts val="0"/>
                        </a:spcAft>
                        <a:buClr>
                          <a:schemeClr val="dk1"/>
                        </a:buClr>
                        <a:buSzPts val="1200"/>
                        <a:buFont typeface="Arial"/>
                        <a:buNone/>
                      </a:pPr>
                      <a:r>
                        <a:t/>
                      </a:r>
                      <a:endParaRPr sz="1200">
                        <a:solidFill>
                          <a:schemeClr val="lt1"/>
                        </a:solidFill>
                        <a:latin typeface="Roboto"/>
                        <a:ea typeface="Roboto"/>
                        <a:cs typeface="Roboto"/>
                        <a:sym typeface="Roboto"/>
                      </a:endParaRPr>
                    </a:p>
                  </a:txBody>
                  <a:tcPr marT="45725" marB="45725" marR="91450" marL="91450"/>
                </a:tc>
              </a:tr>
              <a:tr h="394800">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Paket C/Ulya</a:t>
                      </a:r>
                      <a:endParaRPr sz="1400">
                        <a:solidFill>
                          <a:schemeClr val="lt1"/>
                        </a:solidFill>
                        <a:latin typeface="Roboto"/>
                        <a:ea typeface="Roboto"/>
                        <a:cs typeface="Roboto"/>
                        <a:sym typeface="Roboto"/>
                      </a:endParaRPr>
                    </a:p>
                  </a:txBody>
                  <a:tcPr marT="45850" marB="45850" marR="93875" marL="93875"/>
                </a:tc>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Kelas 11</a:t>
                      </a:r>
                      <a:endParaRPr sz="1100">
                        <a:solidFill>
                          <a:schemeClr val="lt1"/>
                        </a:solidFill>
                        <a:latin typeface="Roboto"/>
                        <a:ea typeface="Roboto"/>
                        <a:cs typeface="Roboto"/>
                        <a:sym typeface="Roboto"/>
                      </a:endParaRPr>
                    </a:p>
                  </a:txBody>
                  <a:tcPr marT="45850" marB="45850" marR="93875" marL="93875"/>
                </a:tc>
                <a:tc>
                  <a:txBody>
                    <a:bodyPr/>
                    <a:lstStyle/>
                    <a:p>
                      <a:pPr indent="-50800" lvl="0" marL="127000" marR="0" rtl="0" algn="l">
                        <a:spcBef>
                          <a:spcPts val="0"/>
                        </a:spcBef>
                        <a:spcAft>
                          <a:spcPts val="0"/>
                        </a:spcAft>
                        <a:buClr>
                          <a:schemeClr val="dk1"/>
                        </a:buClr>
                        <a:buSzPts val="1200"/>
                        <a:buFont typeface="Arial"/>
                        <a:buNone/>
                      </a:pPr>
                      <a:r>
                        <a:t/>
                      </a:r>
                      <a:endParaRPr sz="1200">
                        <a:solidFill>
                          <a:schemeClr val="lt1"/>
                        </a:solidFill>
                        <a:latin typeface="Roboto"/>
                        <a:ea typeface="Roboto"/>
                        <a:cs typeface="Roboto"/>
                        <a:sym typeface="Roboto"/>
                      </a:endParaRPr>
                    </a:p>
                  </a:txBody>
                  <a:tcPr marT="45725" marB="45725" marR="91450" marL="9145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2" name="Shape 482"/>
        <p:cNvGrpSpPr/>
        <p:nvPr/>
      </p:nvGrpSpPr>
      <p:grpSpPr>
        <a:xfrm>
          <a:off x="0" y="0"/>
          <a:ext cx="0" cy="0"/>
          <a:chOff x="0" y="0"/>
          <a:chExt cx="0" cy="0"/>
        </a:xfrm>
      </p:grpSpPr>
      <p:sp>
        <p:nvSpPr>
          <p:cNvPr id="483" name="Google Shape;483;p53"/>
          <p:cNvSpPr txBox="1"/>
          <p:nvPr>
            <p:ph idx="12" type="sldNum"/>
          </p:nvPr>
        </p:nvSpPr>
        <p:spPr>
          <a:xfrm>
            <a:off x="8038618" y="3316700"/>
            <a:ext cx="564600" cy="131400"/>
          </a:xfrm>
          <a:prstGeom prst="rect">
            <a:avLst/>
          </a:prstGeom>
          <a:noFill/>
          <a:ln>
            <a:noFill/>
          </a:ln>
        </p:spPr>
        <p:txBody>
          <a:bodyPr anchorCtr="0" anchor="ctr" bIns="33350" lIns="66725" spcFirstLastPara="1" rIns="66725" wrap="square" tIns="33350">
            <a:noAutofit/>
          </a:bodyPr>
          <a:lstStyle/>
          <a:p>
            <a:pPr indent="0" lvl="0" marL="0" rtl="0" algn="l">
              <a:spcBef>
                <a:spcPts val="0"/>
              </a:spcBef>
              <a:spcAft>
                <a:spcPts val="0"/>
              </a:spcAft>
              <a:buNone/>
            </a:pPr>
            <a:fld id="{00000000-1234-1234-1234-123412341234}" type="slidenum">
              <a:rPr lang="en-US"/>
              <a:t>‹#›</a:t>
            </a:fld>
            <a:endParaRPr/>
          </a:p>
        </p:txBody>
      </p:sp>
      <p:sp>
        <p:nvSpPr>
          <p:cNvPr id="484" name="Google Shape;484;p53"/>
          <p:cNvSpPr txBox="1"/>
          <p:nvPr>
            <p:ph idx="1" type="body"/>
          </p:nvPr>
        </p:nvSpPr>
        <p:spPr>
          <a:xfrm>
            <a:off x="351800" y="4633201"/>
            <a:ext cx="2566800" cy="227400"/>
          </a:xfrm>
          <a:prstGeom prst="rect">
            <a:avLst/>
          </a:prstGeom>
          <a:noFill/>
          <a:ln cap="flat" cmpd="sng" w="9525">
            <a:solidFill>
              <a:schemeClr val="lt1"/>
            </a:solidFill>
            <a:prstDash val="solid"/>
            <a:round/>
            <a:headEnd len="sm" w="sm" type="none"/>
            <a:tailEnd len="sm" w="sm" type="none"/>
          </a:ln>
        </p:spPr>
        <p:txBody>
          <a:bodyPr anchorCtr="0" anchor="t" bIns="44500" lIns="89000" spcFirstLastPara="1" rIns="89000" wrap="square" tIns="44500">
            <a:noAutofit/>
          </a:bodyPr>
          <a:lstStyle/>
          <a:p>
            <a:pPr indent="0" lvl="0" marL="0" rtl="0" algn="l">
              <a:lnSpc>
                <a:spcPct val="90000"/>
              </a:lnSpc>
              <a:spcBef>
                <a:spcPts val="0"/>
              </a:spcBef>
              <a:spcAft>
                <a:spcPts val="1600"/>
              </a:spcAft>
              <a:buClr>
                <a:schemeClr val="lt1"/>
              </a:buClr>
              <a:buSzPts val="700"/>
              <a:buNone/>
            </a:pPr>
            <a:r>
              <a:rPr b="1" lang="en-US" sz="1100"/>
              <a:t>Asesmen Nasional, 22 Maret 2021</a:t>
            </a:r>
            <a:endParaRPr b="1" sz="1100"/>
          </a:p>
        </p:txBody>
      </p:sp>
      <p:sp>
        <p:nvSpPr>
          <p:cNvPr id="485" name="Google Shape;485;p53"/>
          <p:cNvSpPr txBox="1"/>
          <p:nvPr>
            <p:ph idx="4294967295" type="title"/>
          </p:nvPr>
        </p:nvSpPr>
        <p:spPr>
          <a:xfrm>
            <a:off x="174100" y="124850"/>
            <a:ext cx="8970000" cy="412200"/>
          </a:xfrm>
          <a:prstGeom prst="rect">
            <a:avLst/>
          </a:prstGeom>
          <a:noFill/>
          <a:ln>
            <a:noFill/>
          </a:ln>
        </p:spPr>
        <p:txBody>
          <a:bodyPr anchorCtr="0" anchor="t" bIns="44475" lIns="88975" spcFirstLastPara="1" rIns="88975" wrap="square" tIns="44475">
            <a:noAutofit/>
          </a:bodyPr>
          <a:lstStyle/>
          <a:p>
            <a:pPr indent="0" lvl="0" marL="0" rtl="0" algn="ctr">
              <a:lnSpc>
                <a:spcPct val="90000"/>
              </a:lnSpc>
              <a:spcBef>
                <a:spcPts val="0"/>
              </a:spcBef>
              <a:spcAft>
                <a:spcPts val="0"/>
              </a:spcAft>
              <a:buClr>
                <a:srgbClr val="013066"/>
              </a:buClr>
              <a:buSzPts val="1800"/>
              <a:buFont typeface="Arial"/>
              <a:buNone/>
            </a:pPr>
            <a:r>
              <a:rPr lang="en-US" sz="1800">
                <a:solidFill>
                  <a:srgbClr val="0944A1"/>
                </a:solidFill>
                <a:latin typeface="Roboto"/>
                <a:ea typeface="Roboto"/>
                <a:cs typeface="Roboto"/>
                <a:sym typeface="Roboto"/>
              </a:rPr>
              <a:t>Kepesertaan – </a:t>
            </a:r>
            <a:r>
              <a:rPr lang="en-US" sz="3000">
                <a:solidFill>
                  <a:srgbClr val="0944A1"/>
                </a:solidFill>
                <a:latin typeface="Roboto"/>
                <a:ea typeface="Roboto"/>
                <a:cs typeface="Roboto"/>
                <a:sym typeface="Roboto"/>
              </a:rPr>
              <a:t>Kepala Satuan Pendidikan dan Pendidik</a:t>
            </a:r>
            <a:endParaRPr sz="3000">
              <a:solidFill>
                <a:srgbClr val="0944A1"/>
              </a:solidFill>
              <a:latin typeface="Roboto"/>
              <a:ea typeface="Roboto"/>
              <a:cs typeface="Roboto"/>
              <a:sym typeface="Roboto"/>
            </a:endParaRPr>
          </a:p>
        </p:txBody>
      </p:sp>
      <p:sp>
        <p:nvSpPr>
          <p:cNvPr id="486" name="Google Shape;486;p53"/>
          <p:cNvSpPr/>
          <p:nvPr/>
        </p:nvSpPr>
        <p:spPr>
          <a:xfrm>
            <a:off x="776524" y="610092"/>
            <a:ext cx="3761100" cy="1344000"/>
          </a:xfrm>
          <a:prstGeom prst="rect">
            <a:avLst/>
          </a:prstGeom>
          <a:solidFill>
            <a:srgbClr val="0944A1"/>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1500">
                <a:solidFill>
                  <a:schemeClr val="dk1"/>
                </a:solidFill>
                <a:latin typeface="Roboto"/>
                <a:ea typeface="Roboto"/>
                <a:cs typeface="Roboto"/>
                <a:sym typeface="Roboto"/>
              </a:rPr>
              <a:t>Kepala satuan pendidikan dan semua pendidik yang terdaftar di Dapodik/EMIS dan mengajar di satuan pendidikan tersebut menjadi peserta dalam Survey Lingkungan Belajar.</a:t>
            </a:r>
            <a:endParaRPr sz="1500">
              <a:solidFill>
                <a:schemeClr val="dk1"/>
              </a:solidFill>
              <a:latin typeface="Roboto"/>
              <a:ea typeface="Roboto"/>
              <a:cs typeface="Roboto"/>
              <a:sym typeface="Roboto"/>
            </a:endParaRPr>
          </a:p>
        </p:txBody>
      </p:sp>
      <p:sp>
        <p:nvSpPr>
          <p:cNvPr id="487" name="Google Shape;487;p53"/>
          <p:cNvSpPr/>
          <p:nvPr/>
        </p:nvSpPr>
        <p:spPr>
          <a:xfrm>
            <a:off x="5269425" y="1439887"/>
            <a:ext cx="3407700" cy="1344000"/>
          </a:xfrm>
          <a:prstGeom prst="rect">
            <a:avLst/>
          </a:prstGeom>
          <a:solidFill>
            <a:srgbClr val="0C58D3"/>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1500">
                <a:solidFill>
                  <a:schemeClr val="dk1"/>
                </a:solidFill>
                <a:latin typeface="Roboto"/>
                <a:ea typeface="Roboto"/>
                <a:cs typeface="Roboto"/>
                <a:sym typeface="Roboto"/>
              </a:rPr>
              <a:t>Pendidik yang mengajar di lebih dari satu satuan Pendidikan mengisi Survei Lingkungan Belajar di setiap satuan pendidikan yang diajar. </a:t>
            </a:r>
            <a:endParaRPr sz="1500">
              <a:solidFill>
                <a:schemeClr val="dk1"/>
              </a:solidFill>
              <a:latin typeface="Roboto"/>
              <a:ea typeface="Roboto"/>
              <a:cs typeface="Roboto"/>
              <a:sym typeface="Roboto"/>
            </a:endParaRPr>
          </a:p>
        </p:txBody>
      </p:sp>
      <p:sp>
        <p:nvSpPr>
          <p:cNvPr id="488" name="Google Shape;488;p53"/>
          <p:cNvSpPr/>
          <p:nvPr/>
        </p:nvSpPr>
        <p:spPr>
          <a:xfrm>
            <a:off x="776524" y="2101275"/>
            <a:ext cx="3761100" cy="1202700"/>
          </a:xfrm>
          <a:prstGeom prst="rect">
            <a:avLst/>
          </a:prstGeom>
          <a:solidFill>
            <a:srgbClr val="0D5DDF"/>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chemeClr val="dk1"/>
                </a:solidFill>
                <a:latin typeface="Roboto"/>
                <a:ea typeface="Roboto"/>
                <a:cs typeface="Roboto"/>
                <a:sym typeface="Roboto"/>
              </a:rPr>
              <a:t>Kepala sekolah yang memimpin lebih dari satu satuan pendidikan mengisi Survei Lingkungan Belajar di setiap satuan pendidikan yang dipimpin. </a:t>
            </a:r>
            <a:endParaRPr>
              <a:solidFill>
                <a:schemeClr val="dk1"/>
              </a:solidFill>
              <a:latin typeface="Roboto"/>
              <a:ea typeface="Roboto"/>
              <a:cs typeface="Roboto"/>
              <a:sym typeface="Roboto"/>
            </a:endParaRPr>
          </a:p>
        </p:txBody>
      </p:sp>
      <p:cxnSp>
        <p:nvCxnSpPr>
          <p:cNvPr id="489" name="Google Shape;489;p53"/>
          <p:cNvCxnSpPr/>
          <p:nvPr/>
        </p:nvCxnSpPr>
        <p:spPr>
          <a:xfrm>
            <a:off x="2569342" y="4028658"/>
            <a:ext cx="804300" cy="469800"/>
          </a:xfrm>
          <a:prstGeom prst="bentConnector3">
            <a:avLst>
              <a:gd fmla="val 50000" name="adj1"/>
            </a:avLst>
          </a:prstGeom>
          <a:noFill/>
          <a:ln cap="flat" cmpd="sng" w="19050">
            <a:solidFill>
              <a:schemeClr val="lt1"/>
            </a:solidFill>
            <a:prstDash val="solid"/>
            <a:round/>
            <a:headEnd len="sm" w="sm" type="none"/>
            <a:tailEnd len="sm" w="sm" type="none"/>
          </a:ln>
        </p:spPr>
      </p:cxnSp>
      <p:grpSp>
        <p:nvGrpSpPr>
          <p:cNvPr id="490" name="Google Shape;490;p53"/>
          <p:cNvGrpSpPr/>
          <p:nvPr/>
        </p:nvGrpSpPr>
        <p:grpSpPr>
          <a:xfrm>
            <a:off x="3393222" y="3404075"/>
            <a:ext cx="2306892" cy="302219"/>
            <a:chOff x="3650050" y="1476163"/>
            <a:chExt cx="1870200" cy="319200"/>
          </a:xfrm>
        </p:grpSpPr>
        <p:sp>
          <p:nvSpPr>
            <p:cNvPr id="491" name="Google Shape;491;p53"/>
            <p:cNvSpPr/>
            <p:nvPr/>
          </p:nvSpPr>
          <p:spPr>
            <a:xfrm>
              <a:off x="3824050" y="1476163"/>
              <a:ext cx="1696200" cy="319200"/>
            </a:xfrm>
            <a:prstGeom prst="roundRect">
              <a:avLst>
                <a:gd fmla="val 16667" name="adj"/>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100">
                  <a:solidFill>
                    <a:schemeClr val="dk1"/>
                  </a:solidFill>
                  <a:latin typeface="Roboto"/>
                  <a:ea typeface="Roboto"/>
                  <a:cs typeface="Roboto"/>
                  <a:sym typeface="Roboto"/>
                </a:rPr>
                <a:t>Mengajar di Sekolah 1</a:t>
              </a:r>
              <a:endParaRPr sz="1100">
                <a:solidFill>
                  <a:schemeClr val="dk1"/>
                </a:solidFill>
                <a:latin typeface="Roboto"/>
                <a:ea typeface="Roboto"/>
                <a:cs typeface="Roboto"/>
                <a:sym typeface="Roboto"/>
              </a:endParaRPr>
            </a:p>
          </p:txBody>
        </p:sp>
        <p:sp>
          <p:nvSpPr>
            <p:cNvPr id="492" name="Google Shape;492;p53"/>
            <p:cNvSpPr/>
            <p:nvPr/>
          </p:nvSpPr>
          <p:spPr>
            <a:xfrm>
              <a:off x="3650050" y="1548750"/>
              <a:ext cx="174000" cy="174000"/>
            </a:xfrm>
            <a:prstGeom prst="ellipse">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grpSp>
        <p:nvGrpSpPr>
          <p:cNvPr id="493" name="Google Shape;493;p53"/>
          <p:cNvGrpSpPr/>
          <p:nvPr/>
        </p:nvGrpSpPr>
        <p:grpSpPr>
          <a:xfrm>
            <a:off x="795009" y="3877631"/>
            <a:ext cx="1680366" cy="302219"/>
            <a:chOff x="1596750" y="2412150"/>
            <a:chExt cx="1362275" cy="319200"/>
          </a:xfrm>
        </p:grpSpPr>
        <p:sp>
          <p:nvSpPr>
            <p:cNvPr id="494" name="Google Shape;494;p53"/>
            <p:cNvSpPr/>
            <p:nvPr/>
          </p:nvSpPr>
          <p:spPr>
            <a:xfrm>
              <a:off x="1596750" y="2412150"/>
              <a:ext cx="1182300" cy="319200"/>
            </a:xfrm>
            <a:prstGeom prst="roundRect">
              <a:avLst>
                <a:gd fmla="val 16667" name="adj"/>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300">
                  <a:solidFill>
                    <a:schemeClr val="dk1"/>
                  </a:solidFill>
                  <a:latin typeface="Roboto"/>
                  <a:ea typeface="Roboto"/>
                  <a:cs typeface="Roboto"/>
                  <a:sym typeface="Roboto"/>
                </a:rPr>
                <a:t>Guru A</a:t>
              </a:r>
              <a:endParaRPr b="1" sz="1300">
                <a:solidFill>
                  <a:schemeClr val="dk1"/>
                </a:solidFill>
                <a:latin typeface="Roboto"/>
                <a:ea typeface="Roboto"/>
                <a:cs typeface="Roboto"/>
                <a:sym typeface="Roboto"/>
              </a:endParaRPr>
            </a:p>
          </p:txBody>
        </p:sp>
        <p:sp>
          <p:nvSpPr>
            <p:cNvPr id="495" name="Google Shape;495;p53"/>
            <p:cNvSpPr/>
            <p:nvPr/>
          </p:nvSpPr>
          <p:spPr>
            <a:xfrm>
              <a:off x="2785025" y="2484750"/>
              <a:ext cx="174000" cy="174000"/>
            </a:xfrm>
            <a:prstGeom prst="ellipse">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grpSp>
        <p:nvGrpSpPr>
          <p:cNvPr id="496" name="Google Shape;496;p53"/>
          <p:cNvGrpSpPr/>
          <p:nvPr/>
        </p:nvGrpSpPr>
        <p:grpSpPr>
          <a:xfrm>
            <a:off x="3341569" y="4330974"/>
            <a:ext cx="2259895" cy="302219"/>
            <a:chOff x="3650050" y="3348150"/>
            <a:chExt cx="1832100" cy="319200"/>
          </a:xfrm>
        </p:grpSpPr>
        <p:sp>
          <p:nvSpPr>
            <p:cNvPr id="497" name="Google Shape;497;p53"/>
            <p:cNvSpPr/>
            <p:nvPr/>
          </p:nvSpPr>
          <p:spPr>
            <a:xfrm>
              <a:off x="3824050" y="3348150"/>
              <a:ext cx="1658100" cy="319200"/>
            </a:xfrm>
            <a:prstGeom prst="roundRect">
              <a:avLst>
                <a:gd fmla="val 16667" name="adj"/>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100">
                  <a:solidFill>
                    <a:schemeClr val="dk1"/>
                  </a:solidFill>
                  <a:latin typeface="Roboto"/>
                  <a:ea typeface="Roboto"/>
                  <a:cs typeface="Roboto"/>
                  <a:sym typeface="Roboto"/>
                </a:rPr>
                <a:t>Mengajar di Sekolah 2</a:t>
              </a:r>
              <a:endParaRPr sz="1100">
                <a:solidFill>
                  <a:schemeClr val="dk1"/>
                </a:solidFill>
                <a:latin typeface="Roboto"/>
                <a:ea typeface="Roboto"/>
                <a:cs typeface="Roboto"/>
                <a:sym typeface="Roboto"/>
              </a:endParaRPr>
            </a:p>
          </p:txBody>
        </p:sp>
        <p:sp>
          <p:nvSpPr>
            <p:cNvPr id="498" name="Google Shape;498;p53"/>
            <p:cNvSpPr/>
            <p:nvPr/>
          </p:nvSpPr>
          <p:spPr>
            <a:xfrm>
              <a:off x="3650050" y="3420750"/>
              <a:ext cx="174000" cy="174000"/>
            </a:xfrm>
            <a:prstGeom prst="ellipse">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499" name="Google Shape;499;p53"/>
          <p:cNvSpPr/>
          <p:nvPr/>
        </p:nvSpPr>
        <p:spPr>
          <a:xfrm>
            <a:off x="5789650" y="3686828"/>
            <a:ext cx="2789100" cy="683700"/>
          </a:xfrm>
          <a:prstGeom prst="roundRect">
            <a:avLst>
              <a:gd fmla="val 16667" name="adj"/>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Roboto"/>
                <a:ea typeface="Roboto"/>
                <a:cs typeface="Roboto"/>
                <a:sym typeface="Roboto"/>
              </a:rPr>
              <a:t>Guru A akan mengerjakan survei lingkungan belajar untuk </a:t>
            </a:r>
            <a:endParaRPr sz="1100">
              <a:solidFill>
                <a:schemeClr val="dk1"/>
              </a:solidFill>
              <a:latin typeface="Roboto"/>
              <a:ea typeface="Roboto"/>
              <a:cs typeface="Roboto"/>
              <a:sym typeface="Roboto"/>
            </a:endParaRPr>
          </a:p>
          <a:p>
            <a:pPr indent="0" lvl="0" marL="0" rtl="0" algn="ctr">
              <a:spcBef>
                <a:spcPts val="0"/>
              </a:spcBef>
              <a:spcAft>
                <a:spcPts val="0"/>
              </a:spcAft>
              <a:buNone/>
            </a:pPr>
            <a:r>
              <a:rPr lang="en-US" sz="1100">
                <a:solidFill>
                  <a:schemeClr val="dk1"/>
                </a:solidFill>
                <a:latin typeface="Roboto"/>
                <a:ea typeface="Roboto"/>
                <a:cs typeface="Roboto"/>
                <a:sym typeface="Roboto"/>
              </a:rPr>
              <a:t>sekolah I dan sekolah II</a:t>
            </a:r>
            <a:endParaRPr sz="1100">
              <a:solidFill>
                <a:schemeClr val="dk1"/>
              </a:solidFill>
              <a:latin typeface="Roboto"/>
              <a:ea typeface="Roboto"/>
              <a:cs typeface="Roboto"/>
              <a:sym typeface="Roboto"/>
            </a:endParaRPr>
          </a:p>
        </p:txBody>
      </p:sp>
      <p:cxnSp>
        <p:nvCxnSpPr>
          <p:cNvPr id="500" name="Google Shape;500;p53"/>
          <p:cNvCxnSpPr/>
          <p:nvPr/>
        </p:nvCxnSpPr>
        <p:spPr>
          <a:xfrm flipH="1" rot="10800000">
            <a:off x="2569342" y="3558858"/>
            <a:ext cx="804300" cy="469800"/>
          </a:xfrm>
          <a:prstGeom prst="bentConnector3">
            <a:avLst>
              <a:gd fmla="val 50000" name="adj1"/>
            </a:avLst>
          </a:prstGeom>
          <a:noFill/>
          <a:ln cap="flat" cmpd="sng" w="19050">
            <a:solidFill>
              <a:schemeClr val="lt1"/>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4" name="Shape 504"/>
        <p:cNvGrpSpPr/>
        <p:nvPr/>
      </p:nvGrpSpPr>
      <p:grpSpPr>
        <a:xfrm>
          <a:off x="0" y="0"/>
          <a:ext cx="0" cy="0"/>
          <a:chOff x="0" y="0"/>
          <a:chExt cx="0" cy="0"/>
        </a:xfrm>
      </p:grpSpPr>
      <p:sp>
        <p:nvSpPr>
          <p:cNvPr id="505" name="Google Shape;505;p54"/>
          <p:cNvSpPr txBox="1"/>
          <p:nvPr>
            <p:ph idx="4294967295" type="title"/>
          </p:nvPr>
        </p:nvSpPr>
        <p:spPr>
          <a:xfrm>
            <a:off x="203858" y="198443"/>
            <a:ext cx="8736300" cy="58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rgbClr val="0944A1"/>
                </a:solidFill>
                <a:latin typeface="Poppins"/>
                <a:ea typeface="Poppins"/>
                <a:cs typeface="Poppins"/>
                <a:sym typeface="Poppins"/>
              </a:rPr>
              <a:t>Pelaksanaan (1)</a:t>
            </a:r>
            <a:endParaRPr sz="2000">
              <a:solidFill>
                <a:srgbClr val="0944A1"/>
              </a:solidFill>
              <a:latin typeface="Poppins"/>
              <a:ea typeface="Poppins"/>
              <a:cs typeface="Poppins"/>
              <a:sym typeface="Poppins"/>
            </a:endParaRPr>
          </a:p>
        </p:txBody>
      </p:sp>
      <p:grpSp>
        <p:nvGrpSpPr>
          <p:cNvPr id="506" name="Google Shape;506;p54"/>
          <p:cNvGrpSpPr/>
          <p:nvPr/>
        </p:nvGrpSpPr>
        <p:grpSpPr>
          <a:xfrm>
            <a:off x="301812" y="559261"/>
            <a:ext cx="8572087" cy="1131014"/>
            <a:chOff x="301825" y="940292"/>
            <a:chExt cx="7467625" cy="1131014"/>
          </a:xfrm>
        </p:grpSpPr>
        <p:grpSp>
          <p:nvGrpSpPr>
            <p:cNvPr id="507" name="Google Shape;507;p54"/>
            <p:cNvGrpSpPr/>
            <p:nvPr/>
          </p:nvGrpSpPr>
          <p:grpSpPr>
            <a:xfrm>
              <a:off x="301825" y="940292"/>
              <a:ext cx="7467547" cy="1131014"/>
              <a:chOff x="301825" y="940292"/>
              <a:chExt cx="7467547" cy="1131014"/>
            </a:xfrm>
          </p:grpSpPr>
          <p:sp>
            <p:nvSpPr>
              <p:cNvPr id="508" name="Google Shape;508;p54"/>
              <p:cNvSpPr/>
              <p:nvPr/>
            </p:nvSpPr>
            <p:spPr>
              <a:xfrm>
                <a:off x="1747171" y="940306"/>
                <a:ext cx="60222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9" name="Google Shape;509;p54"/>
              <p:cNvGrpSpPr/>
              <p:nvPr/>
            </p:nvGrpSpPr>
            <p:grpSpPr>
              <a:xfrm>
                <a:off x="301825" y="940292"/>
                <a:ext cx="2249802" cy="1130891"/>
                <a:chOff x="987625" y="940260"/>
                <a:chExt cx="2249802" cy="643356"/>
              </a:xfrm>
            </p:grpSpPr>
            <p:sp>
              <p:nvSpPr>
                <p:cNvPr id="510" name="Google Shape;510;p54"/>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54"/>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12" name="Google Shape;512;p54"/>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a:solidFill>
                    <a:srgbClr val="FFFFFF"/>
                  </a:solidFill>
                  <a:latin typeface="Roboto Medium"/>
                  <a:ea typeface="Roboto Medium"/>
                  <a:cs typeface="Roboto Medium"/>
                  <a:sym typeface="Roboto Medium"/>
                </a:rPr>
                <a:t>Moda Pelaksanaan</a:t>
              </a:r>
              <a:endParaRPr>
                <a:solidFill>
                  <a:srgbClr val="FFFFFF"/>
                </a:solidFill>
                <a:latin typeface="Roboto Medium"/>
                <a:ea typeface="Roboto Medium"/>
                <a:cs typeface="Roboto Medium"/>
                <a:sym typeface="Roboto Medium"/>
              </a:endParaRPr>
            </a:p>
          </p:txBody>
        </p:sp>
        <p:sp>
          <p:nvSpPr>
            <p:cNvPr id="513" name="Google Shape;513;p54"/>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186099"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Berbasis Komputer dengan opsi moda Online atau moda Semi Online (Menekankan Satuan Pendidikan melaksanakan secara Online)</a:t>
              </a:r>
              <a:endParaRPr>
                <a:solidFill>
                  <a:srgbClr val="0944A1"/>
                </a:solidFill>
                <a:latin typeface="Roboto"/>
                <a:ea typeface="Roboto"/>
                <a:cs typeface="Roboto"/>
                <a:sym typeface="Roboto"/>
              </a:endParaRPr>
            </a:p>
            <a:p>
              <a:pPr indent="-186099"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Berbagi sarana prasarana/resource sharing dalam pelaksanaan AN</a:t>
              </a:r>
              <a:endParaRPr>
                <a:solidFill>
                  <a:srgbClr val="0944A1"/>
                </a:solidFill>
                <a:latin typeface="Roboto"/>
                <a:ea typeface="Roboto"/>
                <a:cs typeface="Roboto"/>
                <a:sym typeface="Roboto"/>
              </a:endParaRPr>
            </a:p>
            <a:p>
              <a:pPr indent="-186099"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Setiap Satuan Pendidikan dapat melaksanakan AN dalam 2 batch</a:t>
              </a:r>
              <a:endParaRPr>
                <a:solidFill>
                  <a:srgbClr val="0944A1"/>
                </a:solidFill>
                <a:latin typeface="Roboto"/>
                <a:ea typeface="Roboto"/>
                <a:cs typeface="Roboto"/>
                <a:sym typeface="Roboto"/>
              </a:endParaRPr>
            </a:p>
          </p:txBody>
        </p:sp>
      </p:grpSp>
      <p:grpSp>
        <p:nvGrpSpPr>
          <p:cNvPr id="514" name="Google Shape;514;p54"/>
          <p:cNvGrpSpPr/>
          <p:nvPr/>
        </p:nvGrpSpPr>
        <p:grpSpPr>
          <a:xfrm>
            <a:off x="301849" y="1766476"/>
            <a:ext cx="8572087" cy="3277776"/>
            <a:chOff x="301825" y="940292"/>
            <a:chExt cx="7467625" cy="1131009"/>
          </a:xfrm>
        </p:grpSpPr>
        <p:grpSp>
          <p:nvGrpSpPr>
            <p:cNvPr id="515" name="Google Shape;515;p54"/>
            <p:cNvGrpSpPr/>
            <p:nvPr/>
          </p:nvGrpSpPr>
          <p:grpSpPr>
            <a:xfrm>
              <a:off x="301825" y="940292"/>
              <a:ext cx="7467557" cy="1131009"/>
              <a:chOff x="301825" y="940292"/>
              <a:chExt cx="7467557" cy="1131009"/>
            </a:xfrm>
          </p:grpSpPr>
          <p:sp>
            <p:nvSpPr>
              <p:cNvPr id="516" name="Google Shape;516;p54"/>
              <p:cNvSpPr/>
              <p:nvPr/>
            </p:nvSpPr>
            <p:spPr>
              <a:xfrm>
                <a:off x="1747182" y="940301"/>
                <a:ext cx="60222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7" name="Google Shape;517;p54"/>
              <p:cNvGrpSpPr/>
              <p:nvPr/>
            </p:nvGrpSpPr>
            <p:grpSpPr>
              <a:xfrm>
                <a:off x="301825" y="940292"/>
                <a:ext cx="2249802" cy="1130891"/>
                <a:chOff x="987625" y="940260"/>
                <a:chExt cx="2249802" cy="643356"/>
              </a:xfrm>
            </p:grpSpPr>
            <p:sp>
              <p:nvSpPr>
                <p:cNvPr id="518" name="Google Shape;518;p54"/>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4"/>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20" name="Google Shape;520;p54"/>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a:solidFill>
                    <a:srgbClr val="FFFFFF"/>
                  </a:solidFill>
                  <a:latin typeface="Roboto Medium"/>
                  <a:ea typeface="Roboto Medium"/>
                  <a:cs typeface="Roboto Medium"/>
                  <a:sym typeface="Roboto Medium"/>
                </a:rPr>
                <a:t>Mekanisme Pelaksanaan dan Pengawasan</a:t>
              </a:r>
              <a:endParaRPr>
                <a:solidFill>
                  <a:srgbClr val="FFFFFF"/>
                </a:solidFill>
                <a:latin typeface="Roboto Medium"/>
                <a:ea typeface="Roboto Medium"/>
                <a:cs typeface="Roboto Medium"/>
                <a:sym typeface="Roboto Medium"/>
              </a:endParaRPr>
            </a:p>
          </p:txBody>
        </p:sp>
        <p:sp>
          <p:nvSpPr>
            <p:cNvPr id="521" name="Google Shape;521;p54"/>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Panitia daerah mengkoordinir  tempat pelaksanaan AN terutama yang menumpang</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Dalam satu hari dapat dilaksanakan 3 sesi (masing-masing sesi maksimal 2 jam)</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Dilaksanakan dalam 2 jadwal (empat hari berturut-turut)</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Pelaksanaan pada peserta didik diawasi seperti dalam keadaan ujian </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Pengawas asesmen bukan dari asal sekolah pelaksana (pengawas silang bisa dari jenjang yang sama atau lintas jenjang)</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Pengawasan diatur oleh dinas pendidikan sesuai kewenangan. </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Seluruh satuan pendidikan dapat menjadi tempat penyelenggaraan asesmen nasional tanpa mempertimbangkan status akreditasi.</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Pelaksanaan survei lingkungan belajar pada kepala sekolah dan guru dilakukan mandiri tanpa pengawasan – baik saat jam pelaksanaan AN atau di luar jam pelaksanaan – sesuai kurun waktu pelaksanaan AN</a:t>
              </a:r>
              <a:endParaRPr sz="1300">
                <a:solidFill>
                  <a:srgbClr val="0944A1"/>
                </a:solidFill>
                <a:latin typeface="Roboto"/>
                <a:ea typeface="Roboto"/>
                <a:cs typeface="Roboto"/>
                <a:sym typeface="Roboto"/>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5" name="Shape 525"/>
        <p:cNvGrpSpPr/>
        <p:nvPr/>
      </p:nvGrpSpPr>
      <p:grpSpPr>
        <a:xfrm>
          <a:off x="0" y="0"/>
          <a:ext cx="0" cy="0"/>
          <a:chOff x="0" y="0"/>
          <a:chExt cx="0" cy="0"/>
        </a:xfrm>
      </p:grpSpPr>
      <p:grpSp>
        <p:nvGrpSpPr>
          <p:cNvPr id="526" name="Google Shape;526;p55"/>
          <p:cNvGrpSpPr/>
          <p:nvPr/>
        </p:nvGrpSpPr>
        <p:grpSpPr>
          <a:xfrm>
            <a:off x="301818" y="303701"/>
            <a:ext cx="8078477" cy="1395664"/>
            <a:chOff x="301825" y="940292"/>
            <a:chExt cx="7467625" cy="1131008"/>
          </a:xfrm>
        </p:grpSpPr>
        <p:grpSp>
          <p:nvGrpSpPr>
            <p:cNvPr id="527" name="Google Shape;527;p55"/>
            <p:cNvGrpSpPr/>
            <p:nvPr/>
          </p:nvGrpSpPr>
          <p:grpSpPr>
            <a:xfrm>
              <a:off x="301825" y="940292"/>
              <a:ext cx="7310650" cy="1131008"/>
              <a:chOff x="301825" y="940292"/>
              <a:chExt cx="7310650" cy="1131008"/>
            </a:xfrm>
          </p:grpSpPr>
          <p:sp>
            <p:nvSpPr>
              <p:cNvPr id="528" name="Google Shape;528;p55"/>
              <p:cNvSpPr/>
              <p:nvPr/>
            </p:nvSpPr>
            <p:spPr>
              <a:xfrm>
                <a:off x="1747175" y="940300"/>
                <a:ext cx="58653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9" name="Google Shape;529;p55"/>
              <p:cNvGrpSpPr/>
              <p:nvPr/>
            </p:nvGrpSpPr>
            <p:grpSpPr>
              <a:xfrm>
                <a:off x="301825" y="940292"/>
                <a:ext cx="2249802" cy="1130891"/>
                <a:chOff x="987625" y="940260"/>
                <a:chExt cx="2249802" cy="643356"/>
              </a:xfrm>
            </p:grpSpPr>
            <p:sp>
              <p:nvSpPr>
                <p:cNvPr id="530" name="Google Shape;530;p55"/>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55"/>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32" name="Google Shape;532;p55"/>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a:solidFill>
                    <a:srgbClr val="FFFFFF"/>
                  </a:solidFill>
                  <a:latin typeface="Roboto Medium"/>
                  <a:ea typeface="Roboto Medium"/>
                  <a:cs typeface="Roboto Medium"/>
                  <a:sym typeface="Roboto Medium"/>
                </a:rPr>
                <a:t>Pergantian peserta sampel</a:t>
              </a:r>
              <a:endParaRPr>
                <a:solidFill>
                  <a:srgbClr val="FFFFFF"/>
                </a:solidFill>
                <a:latin typeface="Roboto Medium"/>
                <a:ea typeface="Roboto Medium"/>
                <a:cs typeface="Roboto Medium"/>
                <a:sym typeface="Roboto Medium"/>
              </a:endParaRPr>
            </a:p>
          </p:txBody>
        </p:sp>
        <p:sp>
          <p:nvSpPr>
            <p:cNvPr id="533" name="Google Shape;533;p55"/>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Peserta cadangan dapat menggantikan peserta utama apabila peserta utama berhalangan hadir dengan alasan yang sudah diketahui sebelum hari pelaksanaan. </a:t>
              </a:r>
              <a:endParaRPr>
                <a:solidFill>
                  <a:srgbClr val="0944A1"/>
                </a:solidFill>
                <a:latin typeface="Roboto"/>
                <a:ea typeface="Roboto"/>
                <a:cs typeface="Roboto"/>
                <a:sym typeface="Roboto"/>
              </a:endParaRPr>
            </a:p>
            <a:p>
              <a:pPr indent="-317500"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Peserta cadangan  mengikuti asesmen secara penuh, mulai dari awal. Tidak dapat menggantikan pada sebagian asesmen.</a:t>
              </a:r>
              <a:endParaRPr>
                <a:solidFill>
                  <a:srgbClr val="0944A1"/>
                </a:solidFill>
                <a:latin typeface="Roboto"/>
                <a:ea typeface="Roboto"/>
                <a:cs typeface="Roboto"/>
                <a:sym typeface="Roboto"/>
              </a:endParaRPr>
            </a:p>
          </p:txBody>
        </p:sp>
      </p:grpSp>
      <p:grpSp>
        <p:nvGrpSpPr>
          <p:cNvPr id="534" name="Google Shape;534;p55"/>
          <p:cNvGrpSpPr/>
          <p:nvPr/>
        </p:nvGrpSpPr>
        <p:grpSpPr>
          <a:xfrm>
            <a:off x="301818" y="1808220"/>
            <a:ext cx="8078477" cy="1395664"/>
            <a:chOff x="301825" y="940292"/>
            <a:chExt cx="7467625" cy="1131008"/>
          </a:xfrm>
        </p:grpSpPr>
        <p:grpSp>
          <p:nvGrpSpPr>
            <p:cNvPr id="535" name="Google Shape;535;p55"/>
            <p:cNvGrpSpPr/>
            <p:nvPr/>
          </p:nvGrpSpPr>
          <p:grpSpPr>
            <a:xfrm>
              <a:off x="301825" y="940292"/>
              <a:ext cx="7310650" cy="1131008"/>
              <a:chOff x="301825" y="940292"/>
              <a:chExt cx="7310650" cy="1131008"/>
            </a:xfrm>
          </p:grpSpPr>
          <p:sp>
            <p:nvSpPr>
              <p:cNvPr id="536" name="Google Shape;536;p55"/>
              <p:cNvSpPr/>
              <p:nvPr/>
            </p:nvSpPr>
            <p:spPr>
              <a:xfrm>
                <a:off x="1747175" y="940300"/>
                <a:ext cx="58653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7" name="Google Shape;537;p55"/>
              <p:cNvGrpSpPr/>
              <p:nvPr/>
            </p:nvGrpSpPr>
            <p:grpSpPr>
              <a:xfrm>
                <a:off x="301825" y="940292"/>
                <a:ext cx="2249802" cy="1130891"/>
                <a:chOff x="987625" y="940260"/>
                <a:chExt cx="2249802" cy="643356"/>
              </a:xfrm>
            </p:grpSpPr>
            <p:sp>
              <p:nvSpPr>
                <p:cNvPr id="538" name="Google Shape;538;p55"/>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55"/>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40" name="Google Shape;540;p55"/>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a:solidFill>
                    <a:srgbClr val="FFFFFF"/>
                  </a:solidFill>
                  <a:latin typeface="Roboto Medium"/>
                  <a:ea typeface="Roboto Medium"/>
                  <a:cs typeface="Roboto Medium"/>
                  <a:sym typeface="Roboto Medium"/>
                </a:rPr>
                <a:t>Pergantian peserta sampel</a:t>
              </a:r>
              <a:endParaRPr>
                <a:solidFill>
                  <a:srgbClr val="FFFFFF"/>
                </a:solidFill>
                <a:latin typeface="Roboto Medium"/>
                <a:ea typeface="Roboto Medium"/>
                <a:cs typeface="Roboto Medium"/>
                <a:sym typeface="Roboto Medium"/>
              </a:endParaRPr>
            </a:p>
          </p:txBody>
        </p:sp>
        <p:sp>
          <p:nvSpPr>
            <p:cNvPr id="541" name="Google Shape;541;p55"/>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Peserta cadangan dapat menggantikan peserta utama apabila peserta utama berhalangan hadir dengan alasan yang sudah diketahui sebelum hari pelaksanaan. </a:t>
              </a:r>
              <a:endParaRPr>
                <a:solidFill>
                  <a:srgbClr val="0944A1"/>
                </a:solidFill>
                <a:latin typeface="Roboto"/>
                <a:ea typeface="Roboto"/>
                <a:cs typeface="Roboto"/>
                <a:sym typeface="Roboto"/>
              </a:endParaRPr>
            </a:p>
            <a:p>
              <a:pPr indent="-317500"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Peserta cadangan  mengikuti asesmen secara penuh, mulai dari awal. Tidak dapat menggantikan pada sebagian asesmen.</a:t>
              </a:r>
              <a:endParaRPr>
                <a:solidFill>
                  <a:srgbClr val="0944A1"/>
                </a:solidFill>
                <a:latin typeface="Roboto"/>
                <a:ea typeface="Roboto"/>
                <a:cs typeface="Roboto"/>
                <a:sym typeface="Roboto"/>
              </a:endParaRPr>
            </a:p>
          </p:txBody>
        </p:sp>
      </p:grpSp>
      <p:grpSp>
        <p:nvGrpSpPr>
          <p:cNvPr id="542" name="Google Shape;542;p55"/>
          <p:cNvGrpSpPr/>
          <p:nvPr/>
        </p:nvGrpSpPr>
        <p:grpSpPr>
          <a:xfrm>
            <a:off x="301818" y="3312714"/>
            <a:ext cx="8078477" cy="1395664"/>
            <a:chOff x="301825" y="940292"/>
            <a:chExt cx="7467625" cy="1131008"/>
          </a:xfrm>
        </p:grpSpPr>
        <p:grpSp>
          <p:nvGrpSpPr>
            <p:cNvPr id="543" name="Google Shape;543;p55"/>
            <p:cNvGrpSpPr/>
            <p:nvPr/>
          </p:nvGrpSpPr>
          <p:grpSpPr>
            <a:xfrm>
              <a:off x="301825" y="940292"/>
              <a:ext cx="7310650" cy="1131008"/>
              <a:chOff x="301825" y="940292"/>
              <a:chExt cx="7310650" cy="1131008"/>
            </a:xfrm>
          </p:grpSpPr>
          <p:sp>
            <p:nvSpPr>
              <p:cNvPr id="544" name="Google Shape;544;p55"/>
              <p:cNvSpPr/>
              <p:nvPr/>
            </p:nvSpPr>
            <p:spPr>
              <a:xfrm>
                <a:off x="1747175" y="940300"/>
                <a:ext cx="58653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5" name="Google Shape;545;p55"/>
              <p:cNvGrpSpPr/>
              <p:nvPr/>
            </p:nvGrpSpPr>
            <p:grpSpPr>
              <a:xfrm>
                <a:off x="301825" y="940292"/>
                <a:ext cx="2249802" cy="1130891"/>
                <a:chOff x="987625" y="940260"/>
                <a:chExt cx="2249802" cy="643356"/>
              </a:xfrm>
            </p:grpSpPr>
            <p:sp>
              <p:nvSpPr>
                <p:cNvPr id="546" name="Google Shape;546;p55"/>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55"/>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48" name="Google Shape;548;p55"/>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a:solidFill>
                    <a:srgbClr val="FFFFFF"/>
                  </a:solidFill>
                  <a:latin typeface="Roboto Medium"/>
                  <a:ea typeface="Roboto Medium"/>
                  <a:cs typeface="Roboto Medium"/>
                  <a:sym typeface="Roboto Medium"/>
                </a:rPr>
                <a:t>Pemantauan, Evaluasi, dan Pelaporan</a:t>
              </a:r>
              <a:endParaRPr>
                <a:solidFill>
                  <a:srgbClr val="FFFFFF"/>
                </a:solidFill>
                <a:latin typeface="Roboto Medium"/>
                <a:ea typeface="Roboto Medium"/>
                <a:cs typeface="Roboto Medium"/>
                <a:sym typeface="Roboto Medium"/>
              </a:endParaRPr>
            </a:p>
            <a:p>
              <a:pPr indent="0" lvl="0" marL="0" rtl="0" algn="ctr">
                <a:lnSpc>
                  <a:spcPct val="115000"/>
                </a:lnSpc>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549" name="Google Shape;549;p55"/>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rPr lang="en-US">
                  <a:solidFill>
                    <a:srgbClr val="0944A1"/>
                  </a:solidFill>
                  <a:latin typeface="Roboto"/>
                  <a:ea typeface="Roboto"/>
                  <a:cs typeface="Roboto"/>
                  <a:sym typeface="Roboto"/>
                </a:rPr>
                <a:t>Pemantauan, evaluasi, dan pelaporan pelaksanaan Asesmen Nasional dilakukan oleh Panitia Tingkat Pusat, Provinsi, LPMP, Kabupaten/Kota, Satuan Pendidikan, serta Panitia di Luar Negeri sesuai dengan tugas dan kewenangannya.</a:t>
              </a:r>
              <a:endParaRPr>
                <a:solidFill>
                  <a:srgbClr val="0944A1"/>
                </a:solidFill>
                <a:latin typeface="Roboto"/>
                <a:ea typeface="Roboto"/>
                <a:cs typeface="Roboto"/>
                <a:sym typeface="Roboto"/>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3" name="Shape 553"/>
        <p:cNvGrpSpPr/>
        <p:nvPr/>
      </p:nvGrpSpPr>
      <p:grpSpPr>
        <a:xfrm>
          <a:off x="0" y="0"/>
          <a:ext cx="0" cy="0"/>
          <a:chOff x="0" y="0"/>
          <a:chExt cx="0" cy="0"/>
        </a:xfrm>
      </p:grpSpPr>
      <p:sp>
        <p:nvSpPr>
          <p:cNvPr id="554" name="Google Shape;554;p56"/>
          <p:cNvSpPr txBox="1"/>
          <p:nvPr>
            <p:ph idx="12" type="sldNum"/>
          </p:nvPr>
        </p:nvSpPr>
        <p:spPr>
          <a:xfrm>
            <a:off x="6543604" y="3648562"/>
            <a:ext cx="457800" cy="138900"/>
          </a:xfrm>
          <a:prstGeom prst="rect">
            <a:avLst/>
          </a:prstGeom>
          <a:noFill/>
          <a:ln>
            <a:noFill/>
          </a:ln>
        </p:spPr>
        <p:txBody>
          <a:bodyPr anchorCtr="0" anchor="ctr" bIns="33350" lIns="66725" spcFirstLastPara="1" rIns="66725" wrap="square" tIns="33350">
            <a:noAutofit/>
          </a:bodyPr>
          <a:lstStyle/>
          <a:p>
            <a:pPr indent="0" lvl="0" marL="0" rtl="0" algn="r">
              <a:spcBef>
                <a:spcPts val="0"/>
              </a:spcBef>
              <a:spcAft>
                <a:spcPts val="0"/>
              </a:spcAft>
              <a:buClr>
                <a:srgbClr val="000000"/>
              </a:buClr>
              <a:buSzPts val="800"/>
              <a:buFont typeface="Arial"/>
              <a:buNone/>
            </a:pPr>
            <a:fld id="{00000000-1234-1234-1234-123412341234}" type="slidenum">
              <a:rPr lang="en-US"/>
              <a:t>‹#›</a:t>
            </a:fld>
            <a:endParaRPr/>
          </a:p>
        </p:txBody>
      </p:sp>
      <p:sp>
        <p:nvSpPr>
          <p:cNvPr id="555" name="Google Shape;555;p56"/>
          <p:cNvSpPr/>
          <p:nvPr/>
        </p:nvSpPr>
        <p:spPr>
          <a:xfrm>
            <a:off x="1643889" y="900089"/>
            <a:ext cx="6486600" cy="303300"/>
          </a:xfrm>
          <a:prstGeom prst="rightArrow">
            <a:avLst>
              <a:gd fmla="val 100000" name="adj1"/>
              <a:gd fmla="val 50000" name="adj2"/>
            </a:avLst>
          </a:prstGeom>
          <a:gradFill>
            <a:gsLst>
              <a:gs pos="0">
                <a:srgbClr val="F4F8FB">
                  <a:alpha val="0"/>
                </a:srgbClr>
              </a:gs>
              <a:gs pos="15000">
                <a:srgbClr val="4F81BD">
                  <a:alpha val="29411"/>
                </a:srgbClr>
              </a:gs>
              <a:gs pos="100000">
                <a:srgbClr val="4F81BD">
                  <a:alpha val="29411"/>
                </a:srgbClr>
              </a:gs>
            </a:gsLst>
            <a:lin ang="0" scaled="0"/>
          </a:gradFill>
          <a:ln>
            <a:noFill/>
          </a:ln>
        </p:spPr>
        <p:txBody>
          <a:bodyPr anchorCtr="0" anchor="ctr" bIns="45350" lIns="90725" spcFirstLastPara="1" rIns="90725" wrap="square" tIns="4535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6" name="Google Shape;556;p56"/>
          <p:cNvSpPr txBox="1"/>
          <p:nvPr/>
        </p:nvSpPr>
        <p:spPr>
          <a:xfrm>
            <a:off x="2526648" y="873740"/>
            <a:ext cx="1590900" cy="345900"/>
          </a:xfrm>
          <a:prstGeom prst="rect">
            <a:avLst/>
          </a:prstGeom>
          <a:noFill/>
          <a:ln>
            <a:noFill/>
          </a:ln>
        </p:spPr>
        <p:txBody>
          <a:bodyPr anchorCtr="0" anchor="ctr" bIns="90675" lIns="90675" spcFirstLastPara="1" rIns="90675" wrap="square" tIns="90675">
            <a:noAutofit/>
          </a:bodyPr>
          <a:lstStyle/>
          <a:p>
            <a:pPr indent="0" lvl="0" marL="0" marR="0" rtl="0" algn="ctr">
              <a:lnSpc>
                <a:spcPct val="100000"/>
              </a:lnSpc>
              <a:spcBef>
                <a:spcPts val="0"/>
              </a:spcBef>
              <a:spcAft>
                <a:spcPts val="0"/>
              </a:spcAft>
              <a:buNone/>
            </a:pPr>
            <a:r>
              <a:rPr b="1" i="0" lang="en-US" sz="1200" u="none" cap="none" strike="noStrike">
                <a:solidFill>
                  <a:schemeClr val="lt1"/>
                </a:solidFill>
                <a:latin typeface="Arial"/>
                <a:ea typeface="Arial"/>
                <a:cs typeface="Arial"/>
                <a:sym typeface="Arial"/>
              </a:rPr>
              <a:t>Hari ke-1</a:t>
            </a:r>
            <a:endParaRPr b="1" i="0" sz="1200" u="none" cap="none" strike="noStrike">
              <a:solidFill>
                <a:schemeClr val="lt1"/>
              </a:solidFill>
              <a:latin typeface="Arial"/>
              <a:ea typeface="Arial"/>
              <a:cs typeface="Arial"/>
              <a:sym typeface="Arial"/>
            </a:endParaRPr>
          </a:p>
        </p:txBody>
      </p:sp>
      <p:grpSp>
        <p:nvGrpSpPr>
          <p:cNvPr id="557" name="Google Shape;557;p56"/>
          <p:cNvGrpSpPr/>
          <p:nvPr/>
        </p:nvGrpSpPr>
        <p:grpSpPr>
          <a:xfrm>
            <a:off x="5120592" y="716317"/>
            <a:ext cx="609949" cy="670642"/>
            <a:chOff x="5466911" y="1001908"/>
            <a:chExt cx="690300" cy="764700"/>
          </a:xfrm>
        </p:grpSpPr>
        <p:sp>
          <p:nvSpPr>
            <p:cNvPr id="558" name="Google Shape;558;p56"/>
            <p:cNvSpPr/>
            <p:nvPr/>
          </p:nvSpPr>
          <p:spPr>
            <a:xfrm rot="5400000">
              <a:off x="5429711" y="1039108"/>
              <a:ext cx="764700" cy="690300"/>
            </a:xfrm>
            <a:custGeom>
              <a:rect b="b" l="l" r="r" t="t"/>
              <a:pathLst>
                <a:path extrusionOk="0" h="120000" w="120000">
                  <a:moveTo>
                    <a:pt x="36995" y="5"/>
                  </a:moveTo>
                  <a:cubicBezTo>
                    <a:pt x="34744" y="-22"/>
                    <a:pt x="32527" y="561"/>
                    <a:pt x="30532" y="1701"/>
                  </a:cubicBezTo>
                  <a:cubicBezTo>
                    <a:pt x="28431" y="2902"/>
                    <a:pt x="26647" y="4681"/>
                    <a:pt x="25341" y="6871"/>
                  </a:cubicBezTo>
                  <a:lnTo>
                    <a:pt x="1439" y="52416"/>
                  </a:lnTo>
                  <a:cubicBezTo>
                    <a:pt x="527" y="54662"/>
                    <a:pt x="38" y="57097"/>
                    <a:pt x="5" y="59566"/>
                  </a:cubicBezTo>
                  <a:cubicBezTo>
                    <a:pt x="-33" y="62218"/>
                    <a:pt x="455" y="64848"/>
                    <a:pt x="1439" y="67272"/>
                  </a:cubicBezTo>
                  <a:lnTo>
                    <a:pt x="24552" y="112222"/>
                  </a:lnTo>
                  <a:cubicBezTo>
                    <a:pt x="25769" y="114584"/>
                    <a:pt x="27525" y="116541"/>
                    <a:pt x="29642" y="117909"/>
                  </a:cubicBezTo>
                  <a:cubicBezTo>
                    <a:pt x="31665" y="119216"/>
                    <a:pt x="33955" y="119933"/>
                    <a:pt x="36295" y="120000"/>
                  </a:cubicBezTo>
                  <a:lnTo>
                    <a:pt x="81909" y="120000"/>
                  </a:lnTo>
                  <a:cubicBezTo>
                    <a:pt x="84682" y="120022"/>
                    <a:pt x="87417" y="119238"/>
                    <a:pt x="89829" y="117709"/>
                  </a:cubicBezTo>
                  <a:cubicBezTo>
                    <a:pt x="91952" y="116358"/>
                    <a:pt x="93763" y="114479"/>
                    <a:pt x="95114" y="112210"/>
                  </a:cubicBezTo>
                  <a:lnTo>
                    <a:pt x="117966" y="68395"/>
                  </a:lnTo>
                  <a:cubicBezTo>
                    <a:pt x="119305" y="65876"/>
                    <a:pt x="120005" y="63002"/>
                    <a:pt x="120000" y="60083"/>
                  </a:cubicBezTo>
                  <a:cubicBezTo>
                    <a:pt x="119994" y="57175"/>
                    <a:pt x="119294" y="54323"/>
                    <a:pt x="117966" y="51821"/>
                  </a:cubicBezTo>
                  <a:lnTo>
                    <a:pt x="94541" y="6994"/>
                  </a:lnTo>
                  <a:cubicBezTo>
                    <a:pt x="93324" y="4809"/>
                    <a:pt x="91613" y="3018"/>
                    <a:pt x="89584" y="1790"/>
                  </a:cubicBezTo>
                  <a:cubicBezTo>
                    <a:pt x="87528" y="550"/>
                    <a:pt x="85210" y="-66"/>
                    <a:pt x="82871" y="5"/>
                  </a:cubicBezTo>
                  <a:lnTo>
                    <a:pt x="36995" y="5"/>
                  </a:lnTo>
                  <a:close/>
                </a:path>
              </a:pathLst>
            </a:custGeom>
            <a:solidFill>
              <a:srgbClr val="1A77B9"/>
            </a:solidFill>
            <a:ln>
              <a:noFill/>
            </a:ln>
          </p:spPr>
          <p:txBody>
            <a:bodyPr anchorCtr="0" anchor="ctr" bIns="18875" lIns="18875" spcFirstLastPara="1" rIns="18875" wrap="square" tIns="18875">
              <a:noAutofit/>
            </a:bodyPr>
            <a:lstStyle/>
            <a:p>
              <a:pPr indent="0" lvl="0" marL="0" marR="0" rtl="0" algn="l">
                <a:lnSpc>
                  <a:spcPct val="100000"/>
                </a:lnSpc>
                <a:spcBef>
                  <a:spcPts val="0"/>
                </a:spcBef>
                <a:spcAft>
                  <a:spcPts val="0"/>
                </a:spcAft>
                <a:buNone/>
              </a:pPr>
              <a:r>
                <a:t/>
              </a:r>
              <a:endParaRPr b="0" i="0" sz="1200" u="none" cap="none" strike="noStrike">
                <a:solidFill>
                  <a:schemeClr val="dk1"/>
                </a:solidFill>
                <a:latin typeface="Arial"/>
                <a:ea typeface="Arial"/>
                <a:cs typeface="Arial"/>
                <a:sym typeface="Arial"/>
              </a:endParaRPr>
            </a:p>
          </p:txBody>
        </p:sp>
        <p:pic>
          <p:nvPicPr>
            <p:cNvPr id="559" name="Google Shape;559;p56"/>
            <p:cNvPicPr preferRelativeResize="0"/>
            <p:nvPr/>
          </p:nvPicPr>
          <p:blipFill rotWithShape="1">
            <a:blip r:embed="rId4">
              <a:alphaModFix/>
            </a:blip>
            <a:srcRect b="0" l="0" r="0" t="0"/>
            <a:stretch/>
          </p:blipFill>
          <p:spPr>
            <a:xfrm>
              <a:off x="5611139" y="1181307"/>
              <a:ext cx="401756" cy="405775"/>
            </a:xfrm>
            <a:prstGeom prst="rect">
              <a:avLst/>
            </a:prstGeom>
            <a:noFill/>
            <a:ln>
              <a:noFill/>
            </a:ln>
          </p:spPr>
        </p:pic>
      </p:grpSp>
      <p:grpSp>
        <p:nvGrpSpPr>
          <p:cNvPr id="560" name="Google Shape;560;p56"/>
          <p:cNvGrpSpPr/>
          <p:nvPr/>
        </p:nvGrpSpPr>
        <p:grpSpPr>
          <a:xfrm>
            <a:off x="2152532" y="716541"/>
            <a:ext cx="610283" cy="670455"/>
            <a:chOff x="2280296" y="1002042"/>
            <a:chExt cx="690600" cy="764400"/>
          </a:xfrm>
        </p:grpSpPr>
        <p:sp>
          <p:nvSpPr>
            <p:cNvPr id="561" name="Google Shape;561;p56"/>
            <p:cNvSpPr/>
            <p:nvPr/>
          </p:nvSpPr>
          <p:spPr>
            <a:xfrm rot="5400000">
              <a:off x="2243396" y="1038942"/>
              <a:ext cx="764400" cy="690600"/>
            </a:xfrm>
            <a:custGeom>
              <a:rect b="b" l="l" r="r" t="t"/>
              <a:pathLst>
                <a:path extrusionOk="0" h="120000" w="120000">
                  <a:moveTo>
                    <a:pt x="36995" y="5"/>
                  </a:moveTo>
                  <a:cubicBezTo>
                    <a:pt x="34744" y="-22"/>
                    <a:pt x="32527" y="561"/>
                    <a:pt x="30532" y="1701"/>
                  </a:cubicBezTo>
                  <a:cubicBezTo>
                    <a:pt x="28431" y="2902"/>
                    <a:pt x="26647" y="4681"/>
                    <a:pt x="25341" y="6871"/>
                  </a:cubicBezTo>
                  <a:lnTo>
                    <a:pt x="1439" y="52416"/>
                  </a:lnTo>
                  <a:cubicBezTo>
                    <a:pt x="527" y="54662"/>
                    <a:pt x="38" y="57097"/>
                    <a:pt x="5" y="59566"/>
                  </a:cubicBezTo>
                  <a:cubicBezTo>
                    <a:pt x="-33" y="62218"/>
                    <a:pt x="455" y="64848"/>
                    <a:pt x="1439" y="67272"/>
                  </a:cubicBezTo>
                  <a:lnTo>
                    <a:pt x="24552" y="112222"/>
                  </a:lnTo>
                  <a:cubicBezTo>
                    <a:pt x="25769" y="114584"/>
                    <a:pt x="27525" y="116541"/>
                    <a:pt x="29642" y="117909"/>
                  </a:cubicBezTo>
                  <a:cubicBezTo>
                    <a:pt x="31665" y="119216"/>
                    <a:pt x="33955" y="119933"/>
                    <a:pt x="36295" y="120000"/>
                  </a:cubicBezTo>
                  <a:lnTo>
                    <a:pt x="81909" y="120000"/>
                  </a:lnTo>
                  <a:cubicBezTo>
                    <a:pt x="84682" y="120022"/>
                    <a:pt x="87417" y="119238"/>
                    <a:pt x="89829" y="117709"/>
                  </a:cubicBezTo>
                  <a:cubicBezTo>
                    <a:pt x="91952" y="116358"/>
                    <a:pt x="93763" y="114479"/>
                    <a:pt x="95114" y="112210"/>
                  </a:cubicBezTo>
                  <a:lnTo>
                    <a:pt x="117966" y="68395"/>
                  </a:lnTo>
                  <a:cubicBezTo>
                    <a:pt x="119305" y="65876"/>
                    <a:pt x="120005" y="63002"/>
                    <a:pt x="120000" y="60083"/>
                  </a:cubicBezTo>
                  <a:cubicBezTo>
                    <a:pt x="119994" y="57175"/>
                    <a:pt x="119294" y="54323"/>
                    <a:pt x="117966" y="51821"/>
                  </a:cubicBezTo>
                  <a:lnTo>
                    <a:pt x="94541" y="6994"/>
                  </a:lnTo>
                  <a:cubicBezTo>
                    <a:pt x="93324" y="4809"/>
                    <a:pt x="91613" y="3018"/>
                    <a:pt x="89584" y="1790"/>
                  </a:cubicBezTo>
                  <a:cubicBezTo>
                    <a:pt x="87528" y="550"/>
                    <a:pt x="85210" y="-66"/>
                    <a:pt x="82871" y="5"/>
                  </a:cubicBezTo>
                  <a:lnTo>
                    <a:pt x="36995" y="5"/>
                  </a:lnTo>
                  <a:close/>
                </a:path>
              </a:pathLst>
            </a:custGeom>
            <a:solidFill>
              <a:srgbClr val="135D91"/>
            </a:solidFill>
            <a:ln>
              <a:noFill/>
            </a:ln>
          </p:spPr>
          <p:txBody>
            <a:bodyPr anchorCtr="0" anchor="ctr" bIns="18875" lIns="18875" spcFirstLastPara="1" rIns="18875" wrap="square" tIns="18875">
              <a:noAutofit/>
            </a:bodyPr>
            <a:lstStyle/>
            <a:p>
              <a:pPr indent="0" lvl="0" marL="0" marR="0" rtl="0" algn="l">
                <a:lnSpc>
                  <a:spcPct val="100000"/>
                </a:lnSpc>
                <a:spcBef>
                  <a:spcPts val="0"/>
                </a:spcBef>
                <a:spcAft>
                  <a:spcPts val="0"/>
                </a:spcAft>
                <a:buNone/>
              </a:pPr>
              <a:r>
                <a:t/>
              </a:r>
              <a:endParaRPr b="1" i="0" sz="1200" u="none" cap="none" strike="noStrike">
                <a:solidFill>
                  <a:schemeClr val="dk1"/>
                </a:solidFill>
                <a:latin typeface="Arial"/>
                <a:ea typeface="Arial"/>
                <a:cs typeface="Arial"/>
                <a:sym typeface="Arial"/>
              </a:endParaRPr>
            </a:p>
          </p:txBody>
        </p:sp>
        <p:pic>
          <p:nvPicPr>
            <p:cNvPr id="562" name="Google Shape;562;p56"/>
            <p:cNvPicPr preferRelativeResize="0"/>
            <p:nvPr/>
          </p:nvPicPr>
          <p:blipFill rotWithShape="1">
            <a:blip r:embed="rId5">
              <a:alphaModFix/>
            </a:blip>
            <a:srcRect b="0" l="0" r="0" t="0"/>
            <a:stretch/>
          </p:blipFill>
          <p:spPr>
            <a:xfrm>
              <a:off x="2424668" y="1181307"/>
              <a:ext cx="401757" cy="405772"/>
            </a:xfrm>
            <a:prstGeom prst="rect">
              <a:avLst/>
            </a:prstGeom>
            <a:noFill/>
            <a:ln>
              <a:noFill/>
            </a:ln>
          </p:spPr>
        </p:pic>
      </p:grpSp>
      <p:sp>
        <p:nvSpPr>
          <p:cNvPr id="563" name="Google Shape;563;p56"/>
          <p:cNvSpPr/>
          <p:nvPr/>
        </p:nvSpPr>
        <p:spPr>
          <a:xfrm>
            <a:off x="1071522" y="1266614"/>
            <a:ext cx="903600" cy="240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1600" u="none" cap="none" strike="noStrike">
                <a:solidFill>
                  <a:schemeClr val="dk2"/>
                </a:solidFill>
                <a:latin typeface="Arial"/>
                <a:ea typeface="Arial"/>
                <a:cs typeface="Arial"/>
                <a:sym typeface="Arial"/>
              </a:rPr>
              <a:t>Jenjang</a:t>
            </a:r>
            <a:endParaRPr b="0" i="0" sz="1600" u="none" cap="none" strike="noStrike">
              <a:solidFill>
                <a:schemeClr val="dk2"/>
              </a:solidFill>
              <a:latin typeface="Arial"/>
              <a:ea typeface="Arial"/>
              <a:cs typeface="Arial"/>
              <a:sym typeface="Arial"/>
            </a:endParaRPr>
          </a:p>
        </p:txBody>
      </p:sp>
      <p:sp>
        <p:nvSpPr>
          <p:cNvPr id="564" name="Google Shape;564;p56"/>
          <p:cNvSpPr txBox="1"/>
          <p:nvPr/>
        </p:nvSpPr>
        <p:spPr>
          <a:xfrm>
            <a:off x="5494938" y="873740"/>
            <a:ext cx="1590900" cy="345900"/>
          </a:xfrm>
          <a:prstGeom prst="rect">
            <a:avLst/>
          </a:prstGeom>
          <a:noFill/>
          <a:ln>
            <a:noFill/>
          </a:ln>
        </p:spPr>
        <p:txBody>
          <a:bodyPr anchorCtr="0" anchor="ctr" bIns="90675" lIns="90675" spcFirstLastPara="1" rIns="90675" wrap="square" tIns="90675">
            <a:noAutofit/>
          </a:bodyPr>
          <a:lstStyle/>
          <a:p>
            <a:pPr indent="0" lvl="0" marL="0" marR="0" rtl="0" algn="ctr">
              <a:lnSpc>
                <a:spcPct val="100000"/>
              </a:lnSpc>
              <a:spcBef>
                <a:spcPts val="0"/>
              </a:spcBef>
              <a:spcAft>
                <a:spcPts val="0"/>
              </a:spcAft>
              <a:buNone/>
            </a:pPr>
            <a:r>
              <a:rPr b="1" i="0" lang="en-US" sz="1200" u="none" cap="none" strike="noStrike">
                <a:solidFill>
                  <a:schemeClr val="lt1"/>
                </a:solidFill>
                <a:latin typeface="Arial"/>
                <a:ea typeface="Arial"/>
                <a:cs typeface="Arial"/>
                <a:sym typeface="Arial"/>
              </a:rPr>
              <a:t>Hari ke-2</a:t>
            </a:r>
            <a:endParaRPr b="1" i="0" sz="1200" u="none" cap="none" strike="noStrike">
              <a:solidFill>
                <a:schemeClr val="lt1"/>
              </a:solidFill>
              <a:latin typeface="Arial"/>
              <a:ea typeface="Arial"/>
              <a:cs typeface="Arial"/>
              <a:sym typeface="Arial"/>
            </a:endParaRPr>
          </a:p>
        </p:txBody>
      </p:sp>
      <p:graphicFrame>
        <p:nvGraphicFramePr>
          <p:cNvPr id="565" name="Google Shape;565;p56"/>
          <p:cNvGraphicFramePr/>
          <p:nvPr/>
        </p:nvGraphicFramePr>
        <p:xfrm>
          <a:off x="712673" y="1633186"/>
          <a:ext cx="3000000" cy="3000000"/>
        </p:xfrm>
        <a:graphic>
          <a:graphicData uri="http://schemas.openxmlformats.org/drawingml/2006/table">
            <a:tbl>
              <a:tblPr>
                <a:noFill/>
                <a:tableStyleId>{F0BA0009-BA71-43C9-833B-50DE19E6A58D}</a:tableStyleId>
              </a:tblPr>
              <a:tblGrid>
                <a:gridCol w="1398750"/>
                <a:gridCol w="2779175"/>
                <a:gridCol w="3457975"/>
              </a:tblGrid>
              <a:tr h="486100">
                <a:tc rowSpan="2">
                  <a:txBody>
                    <a:bodyPr/>
                    <a:lstStyle/>
                    <a:p>
                      <a:pPr indent="0" lvl="0" marL="38100" marR="0" rtl="0" algn="ctr">
                        <a:lnSpc>
                          <a:spcPct val="90000"/>
                        </a:lnSpc>
                        <a:spcBef>
                          <a:spcPts val="0"/>
                        </a:spcBef>
                        <a:spcAft>
                          <a:spcPts val="0"/>
                        </a:spcAft>
                        <a:buClr>
                          <a:schemeClr val="lt1"/>
                        </a:buClr>
                        <a:buSzPts val="1600"/>
                        <a:buFont typeface="Arial"/>
                        <a:buNone/>
                      </a:pPr>
                      <a:r>
                        <a:rPr b="1" lang="en-US" sz="1600" u="none" cap="none" strike="noStrike">
                          <a:solidFill>
                            <a:schemeClr val="dk1"/>
                          </a:solidFill>
                          <a:latin typeface="Roboto"/>
                          <a:ea typeface="Roboto"/>
                          <a:cs typeface="Roboto"/>
                          <a:sym typeface="Roboto"/>
                        </a:rPr>
                        <a:t>SD/MI</a:t>
                      </a:r>
                      <a:endParaRPr b="1" sz="1600" u="none" cap="none" strike="noStrike">
                        <a:solidFill>
                          <a:schemeClr val="dk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17406D"/>
                    </a:solidFill>
                  </a:tcPr>
                </a:tc>
                <a:tc>
                  <a:txBody>
                    <a:bodyPr/>
                    <a:lstStyle/>
                    <a:p>
                      <a:pPr indent="-120650" lvl="0" marL="2540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tes literasi 75 menit</a:t>
                      </a:r>
                      <a:endParaRPr b="1" sz="1600" u="none" cap="none" strike="noStrike">
                        <a:solidFill>
                          <a:schemeClr val="lt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12700">
                      <a:solidFill>
                        <a:srgbClr val="BFBFBF"/>
                      </a:solidFill>
                      <a:prstDash val="dash"/>
                      <a:round/>
                      <a:headEnd len="sm" w="sm" type="none"/>
                      <a:tailEnd len="sm" w="sm" type="none"/>
                    </a:lnR>
                    <a:lnT cap="flat" cmpd="sng" w="9525">
                      <a:solidFill>
                        <a:schemeClr val="lt1"/>
                      </a:solidFill>
                      <a:prstDash val="solid"/>
                      <a:round/>
                      <a:headEnd len="sm" w="sm" type="none"/>
                      <a:tailEnd len="sm" w="sm" type="none"/>
                    </a:lnT>
                    <a:lnB cap="flat" cmpd="sng" w="12700">
                      <a:solidFill>
                        <a:srgbClr val="BFBFBF"/>
                      </a:solidFill>
                      <a:prstDash val="dash"/>
                      <a:round/>
                      <a:headEnd len="sm" w="sm" type="none"/>
                      <a:tailEnd len="sm" w="sm" type="none"/>
                    </a:lnB>
                    <a:solidFill>
                      <a:srgbClr val="E8ECF4"/>
                    </a:solidFill>
                  </a:tcPr>
                </a:tc>
                <a:tc>
                  <a:txBody>
                    <a:bodyPr/>
                    <a:lstStyle/>
                    <a:p>
                      <a:pPr indent="-146050" lvl="0" marL="2159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tes numerasi 75 menit</a:t>
                      </a:r>
                      <a:endParaRPr b="1" sz="1600" u="none" cap="none" strike="noStrike">
                        <a:solidFill>
                          <a:schemeClr val="lt1"/>
                        </a:solidFill>
                        <a:latin typeface="Roboto"/>
                        <a:ea typeface="Roboto"/>
                        <a:cs typeface="Roboto"/>
                        <a:sym typeface="Roboto"/>
                      </a:endParaRPr>
                    </a:p>
                  </a:txBody>
                  <a:tcPr marT="70225" marB="70225" marR="71875" marL="0" anchor="ctr">
                    <a:lnL cap="flat" cmpd="sng" w="12700">
                      <a:solidFill>
                        <a:srgbClr val="BFBFBF"/>
                      </a:solidFill>
                      <a:prstDash val="dash"/>
                      <a:round/>
                      <a:headEnd len="sm" w="sm" type="none"/>
                      <a:tailEnd len="sm" w="sm" type="none"/>
                    </a:lnL>
                    <a:lnR cap="flat" cmpd="sng" w="12700">
                      <a:solidFill>
                        <a:srgbClr val="BFBFBF"/>
                      </a:solidFill>
                      <a:prstDash val="dash"/>
                      <a:round/>
                      <a:headEnd len="sm" w="sm" type="none"/>
                      <a:tailEnd len="sm" w="sm" type="none"/>
                    </a:lnR>
                    <a:lnT cap="flat" cmpd="sng" w="9525">
                      <a:solidFill>
                        <a:schemeClr val="lt1"/>
                      </a:solidFill>
                      <a:prstDash val="solid"/>
                      <a:round/>
                      <a:headEnd len="sm" w="sm" type="none"/>
                      <a:tailEnd len="sm" w="sm" type="none"/>
                    </a:lnT>
                    <a:lnB cap="flat" cmpd="sng" w="12700">
                      <a:solidFill>
                        <a:srgbClr val="BFBFBF"/>
                      </a:solidFill>
                      <a:prstDash val="dash"/>
                      <a:round/>
                      <a:headEnd len="sm" w="sm" type="none"/>
                      <a:tailEnd len="sm" w="sm" type="none"/>
                    </a:lnB>
                    <a:solidFill>
                      <a:srgbClr val="E8ECF4"/>
                    </a:solidFill>
                  </a:tcPr>
                </a:tc>
              </a:tr>
              <a:tr h="998000">
                <a:tc vMerge="1"/>
                <a:tc>
                  <a:txBody>
                    <a:bodyPr/>
                    <a:lstStyle/>
                    <a:p>
                      <a:pPr indent="-120650" lvl="0" marL="2540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survey karakter 20 menit</a:t>
                      </a:r>
                      <a:endParaRPr b="1" sz="1600" u="none" cap="none" strike="noStrike">
                        <a:solidFill>
                          <a:schemeClr val="lt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c>
                  <a:txBody>
                    <a:bodyPr/>
                    <a:lstStyle/>
                    <a:p>
                      <a:pPr indent="-50800" lvl="0" marL="215900" marR="0" rtl="0" algn="l">
                        <a:lnSpc>
                          <a:spcPct val="90000"/>
                        </a:lnSpc>
                        <a:spcBef>
                          <a:spcPts val="0"/>
                        </a:spcBef>
                        <a:spcAft>
                          <a:spcPts val="0"/>
                        </a:spcAft>
                        <a:buClr>
                          <a:schemeClr val="dk1"/>
                        </a:buClr>
                        <a:buSzPts val="1500"/>
                        <a:buFont typeface="Arial"/>
                        <a:buNone/>
                      </a:pPr>
                      <a:r>
                        <a:t/>
                      </a:r>
                      <a:endParaRPr b="1" sz="1600" u="none" cap="none" strike="noStrike">
                        <a:solidFill>
                          <a:schemeClr val="lt1"/>
                        </a:solidFill>
                        <a:latin typeface="Roboto"/>
                        <a:ea typeface="Roboto"/>
                        <a:cs typeface="Roboto"/>
                        <a:sym typeface="Roboto"/>
                      </a:endParaRPr>
                    </a:p>
                    <a:p>
                      <a:pPr indent="-146050" lvl="0" marL="2159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survey lingkungan belajar 20 menit</a:t>
                      </a:r>
                      <a:endParaRPr sz="1400">
                        <a:solidFill>
                          <a:schemeClr val="lt1"/>
                        </a:solidFill>
                        <a:latin typeface="Roboto"/>
                        <a:ea typeface="Roboto"/>
                        <a:cs typeface="Roboto"/>
                        <a:sym typeface="Roboto"/>
                      </a:endParaRPr>
                    </a:p>
                    <a:p>
                      <a:pPr indent="0" lvl="0" marL="38100" marR="0" rtl="0" algn="l">
                        <a:lnSpc>
                          <a:spcPct val="90000"/>
                        </a:lnSpc>
                        <a:spcBef>
                          <a:spcPts val="0"/>
                        </a:spcBef>
                        <a:spcAft>
                          <a:spcPts val="0"/>
                        </a:spcAft>
                        <a:buClr>
                          <a:schemeClr val="dk1"/>
                        </a:buClr>
                        <a:buSzPts val="1600"/>
                        <a:buFont typeface="Arial"/>
                        <a:buNone/>
                      </a:pPr>
                      <a:r>
                        <a:t/>
                      </a:r>
                      <a:endParaRPr sz="1600" u="none" cap="none" strike="noStrike">
                        <a:solidFill>
                          <a:schemeClr val="lt1"/>
                        </a:solidFill>
                        <a:latin typeface="Roboto"/>
                        <a:ea typeface="Roboto"/>
                        <a:cs typeface="Roboto"/>
                        <a:sym typeface="Roboto"/>
                      </a:endParaRPr>
                    </a:p>
                  </a:txBody>
                  <a:tcPr marT="70225" marB="70225" marR="71875" marL="0" anchor="ctr">
                    <a:lnL cap="flat" cmpd="sng" w="12700">
                      <a:solidFill>
                        <a:srgbClr val="BFBFBF"/>
                      </a:solidFill>
                      <a:prstDash val="dash"/>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r>
              <a:tr h="625950">
                <a:tc rowSpan="2">
                  <a:txBody>
                    <a:bodyPr/>
                    <a:lstStyle/>
                    <a:p>
                      <a:pPr indent="0" lvl="0" marL="38100" marR="0" rtl="0" algn="ctr">
                        <a:lnSpc>
                          <a:spcPct val="90000"/>
                        </a:lnSpc>
                        <a:spcBef>
                          <a:spcPts val="0"/>
                        </a:spcBef>
                        <a:spcAft>
                          <a:spcPts val="0"/>
                        </a:spcAft>
                        <a:buClr>
                          <a:schemeClr val="lt1"/>
                        </a:buClr>
                        <a:buSzPts val="1600"/>
                        <a:buFont typeface="Arial"/>
                        <a:buNone/>
                      </a:pPr>
                      <a:r>
                        <a:rPr b="1" lang="en-US" sz="1600" u="none" cap="none" strike="noStrike">
                          <a:solidFill>
                            <a:schemeClr val="dk1"/>
                          </a:solidFill>
                          <a:latin typeface="Roboto"/>
                          <a:ea typeface="Roboto"/>
                          <a:cs typeface="Roboto"/>
                          <a:sym typeface="Roboto"/>
                        </a:rPr>
                        <a:t>SMP/MTs</a:t>
                      </a:r>
                      <a:endParaRPr b="1" sz="1600" u="none" cap="none" strike="noStrike">
                        <a:solidFill>
                          <a:schemeClr val="dk1"/>
                        </a:solidFill>
                        <a:latin typeface="Roboto"/>
                        <a:ea typeface="Roboto"/>
                        <a:cs typeface="Roboto"/>
                        <a:sym typeface="Roboto"/>
                      </a:endParaRPr>
                    </a:p>
                    <a:p>
                      <a:pPr indent="0" lvl="0" marL="38100" marR="0" rtl="0" algn="ctr">
                        <a:lnSpc>
                          <a:spcPct val="90000"/>
                        </a:lnSpc>
                        <a:spcBef>
                          <a:spcPts val="0"/>
                        </a:spcBef>
                        <a:spcAft>
                          <a:spcPts val="0"/>
                        </a:spcAft>
                        <a:buClr>
                          <a:schemeClr val="lt1"/>
                        </a:buClr>
                        <a:buSzPts val="1600"/>
                        <a:buFont typeface="Arial"/>
                        <a:buNone/>
                      </a:pPr>
                      <a:r>
                        <a:rPr b="1" lang="en-US" sz="1600" u="none" cap="none" strike="noStrike">
                          <a:solidFill>
                            <a:schemeClr val="dk1"/>
                          </a:solidFill>
                          <a:latin typeface="Roboto"/>
                          <a:ea typeface="Roboto"/>
                          <a:cs typeface="Roboto"/>
                          <a:sym typeface="Roboto"/>
                        </a:rPr>
                        <a:t>SMA/MA</a:t>
                      </a:r>
                      <a:endParaRPr b="1" sz="1600" u="none" cap="none" strike="noStrike">
                        <a:solidFill>
                          <a:schemeClr val="dk1"/>
                        </a:solidFill>
                        <a:latin typeface="Roboto"/>
                        <a:ea typeface="Roboto"/>
                        <a:cs typeface="Roboto"/>
                        <a:sym typeface="Roboto"/>
                      </a:endParaRPr>
                    </a:p>
                    <a:p>
                      <a:pPr indent="0" lvl="0" marL="38100" marR="0" rtl="0" algn="ctr">
                        <a:lnSpc>
                          <a:spcPct val="90000"/>
                        </a:lnSpc>
                        <a:spcBef>
                          <a:spcPts val="0"/>
                        </a:spcBef>
                        <a:spcAft>
                          <a:spcPts val="0"/>
                        </a:spcAft>
                        <a:buClr>
                          <a:schemeClr val="lt1"/>
                        </a:buClr>
                        <a:buSzPts val="1600"/>
                        <a:buFont typeface="Arial"/>
                        <a:buNone/>
                      </a:pPr>
                      <a:r>
                        <a:rPr b="1" lang="en-US" sz="1600" u="none" cap="none" strike="noStrike">
                          <a:solidFill>
                            <a:schemeClr val="dk1"/>
                          </a:solidFill>
                          <a:latin typeface="Roboto"/>
                          <a:ea typeface="Roboto"/>
                          <a:cs typeface="Roboto"/>
                          <a:sym typeface="Roboto"/>
                        </a:rPr>
                        <a:t>SMK</a:t>
                      </a:r>
                      <a:endParaRPr sz="1400">
                        <a:solidFill>
                          <a:schemeClr val="dk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17406D"/>
                    </a:solidFill>
                  </a:tcPr>
                </a:tc>
                <a:tc>
                  <a:txBody>
                    <a:bodyPr/>
                    <a:lstStyle/>
                    <a:p>
                      <a:pPr indent="-133350" lvl="0" marL="2667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tes literasi 90 menit</a:t>
                      </a:r>
                      <a:endParaRPr b="1" sz="1600" u="none" cap="none" strike="noStrike">
                        <a:solidFill>
                          <a:schemeClr val="lt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c>
                  <a:txBody>
                    <a:bodyPr/>
                    <a:lstStyle/>
                    <a:p>
                      <a:pPr indent="-146050" lvl="0" marL="2159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tes numerasi 90 menit</a:t>
                      </a:r>
                      <a:endParaRPr b="1" sz="1600" u="none" cap="none" strike="noStrike">
                        <a:solidFill>
                          <a:schemeClr val="lt1"/>
                        </a:solidFill>
                        <a:latin typeface="Roboto"/>
                        <a:ea typeface="Roboto"/>
                        <a:cs typeface="Roboto"/>
                        <a:sym typeface="Roboto"/>
                      </a:endParaRPr>
                    </a:p>
                  </a:txBody>
                  <a:tcPr marT="70225" marB="70225" marR="71875" marL="0" anchor="ctr">
                    <a:lnL cap="flat" cmpd="sng" w="12700">
                      <a:solidFill>
                        <a:srgbClr val="BFBFBF"/>
                      </a:solidFill>
                      <a:prstDash val="dash"/>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r>
              <a:tr h="578425">
                <a:tc vMerge="1"/>
                <a:tc>
                  <a:txBody>
                    <a:bodyPr/>
                    <a:lstStyle/>
                    <a:p>
                      <a:pPr indent="-133350" lvl="0" marL="2667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survey karakter 30 menit</a:t>
                      </a:r>
                      <a:endParaRPr b="1" sz="1600" u="none" cap="none" strike="noStrike">
                        <a:solidFill>
                          <a:schemeClr val="lt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c>
                  <a:txBody>
                    <a:bodyPr/>
                    <a:lstStyle/>
                    <a:p>
                      <a:pPr indent="-146050" lvl="0" marL="2159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survey lingkungan belajar 30 menit</a:t>
                      </a:r>
                      <a:endParaRPr sz="1400">
                        <a:solidFill>
                          <a:schemeClr val="lt1"/>
                        </a:solidFill>
                        <a:latin typeface="Roboto"/>
                        <a:ea typeface="Roboto"/>
                        <a:cs typeface="Roboto"/>
                        <a:sym typeface="Roboto"/>
                      </a:endParaRPr>
                    </a:p>
                  </a:txBody>
                  <a:tcPr marT="70225" marB="70225" marR="71875" marL="0" anchor="ctr">
                    <a:lnL cap="flat" cmpd="sng" w="12700">
                      <a:solidFill>
                        <a:srgbClr val="BFBFBF"/>
                      </a:solidFill>
                      <a:prstDash val="dash"/>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r>
            </a:tbl>
          </a:graphicData>
        </a:graphic>
      </p:graphicFrame>
      <p:sp>
        <p:nvSpPr>
          <p:cNvPr id="566" name="Google Shape;566;p56"/>
          <p:cNvSpPr txBox="1"/>
          <p:nvPr/>
        </p:nvSpPr>
        <p:spPr>
          <a:xfrm>
            <a:off x="594355" y="202766"/>
            <a:ext cx="8736300" cy="573900"/>
          </a:xfrm>
          <a:prstGeom prst="rect">
            <a:avLst/>
          </a:prstGeom>
          <a:noFill/>
          <a:ln>
            <a:noFill/>
          </a:ln>
        </p:spPr>
        <p:txBody>
          <a:bodyPr anchorCtr="0" anchor="t" bIns="45350" lIns="90725" spcFirstLastPara="1" rIns="90725" wrap="square" tIns="45350">
            <a:noAutofit/>
          </a:bodyPr>
          <a:lstStyle/>
          <a:p>
            <a:pPr indent="0" lvl="0" marL="0" marR="0" rtl="0" algn="l">
              <a:lnSpc>
                <a:spcPct val="90000"/>
              </a:lnSpc>
              <a:spcBef>
                <a:spcPts val="0"/>
              </a:spcBef>
              <a:spcAft>
                <a:spcPts val="0"/>
              </a:spcAft>
              <a:buClr>
                <a:srgbClr val="002060"/>
              </a:buClr>
              <a:buSzPts val="1600"/>
              <a:buFont typeface="Arial"/>
              <a:buNone/>
            </a:pPr>
            <a:r>
              <a:rPr b="1" i="0" lang="en-US" sz="2000" u="none" cap="none" strike="noStrike">
                <a:solidFill>
                  <a:srgbClr val="002060"/>
                </a:solidFill>
                <a:latin typeface="Poppins"/>
                <a:ea typeface="Poppins"/>
                <a:cs typeface="Poppins"/>
                <a:sym typeface="Poppins"/>
              </a:rPr>
              <a:t>Alokasi Waktu</a:t>
            </a:r>
            <a:endParaRPr b="1" i="0" sz="2000" u="none" cap="none" strike="noStrike">
              <a:solidFill>
                <a:srgbClr val="FF0000"/>
              </a:solidFill>
              <a:latin typeface="Poppins"/>
              <a:ea typeface="Poppins"/>
              <a:cs typeface="Poppins"/>
              <a:sym typeface="Poppins"/>
            </a:endParaRPr>
          </a:p>
        </p:txBody>
      </p:sp>
      <p:sp>
        <p:nvSpPr>
          <p:cNvPr id="567" name="Google Shape;567;p56"/>
          <p:cNvSpPr txBox="1"/>
          <p:nvPr/>
        </p:nvSpPr>
        <p:spPr>
          <a:xfrm>
            <a:off x="244105" y="4589052"/>
            <a:ext cx="2703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b="1" i="0" lang="en-US" sz="700" u="none" cap="none" strike="noStrike">
                <a:solidFill>
                  <a:schemeClr val="lt1"/>
                </a:solidFill>
                <a:latin typeface="Arial"/>
                <a:ea typeface="Arial"/>
                <a:cs typeface="Arial"/>
                <a:sym typeface="Arial"/>
              </a:rPr>
              <a:t>Asesmen Nasional, 22 Maret 2021</a:t>
            </a:r>
            <a:endParaRPr b="1" i="0" sz="7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1" name="Shape 571"/>
        <p:cNvGrpSpPr/>
        <p:nvPr/>
      </p:nvGrpSpPr>
      <p:grpSpPr>
        <a:xfrm>
          <a:off x="0" y="0"/>
          <a:ext cx="0" cy="0"/>
          <a:chOff x="0" y="0"/>
          <a:chExt cx="0" cy="0"/>
        </a:xfrm>
      </p:grpSpPr>
      <p:graphicFrame>
        <p:nvGraphicFramePr>
          <p:cNvPr id="572" name="Google Shape;572;p57"/>
          <p:cNvGraphicFramePr/>
          <p:nvPr/>
        </p:nvGraphicFramePr>
        <p:xfrm>
          <a:off x="225785" y="547488"/>
          <a:ext cx="3000000" cy="3000000"/>
        </p:xfrm>
        <a:graphic>
          <a:graphicData uri="http://schemas.openxmlformats.org/drawingml/2006/table">
            <a:tbl>
              <a:tblPr bandRow="1" firstRow="1">
                <a:noFill/>
                <a:tableStyleId>{7C4709CB-8BB9-448B-B9EE-A10819F89E54}</a:tableStyleId>
              </a:tblPr>
              <a:tblGrid>
                <a:gridCol w="1366775"/>
                <a:gridCol w="3082275"/>
                <a:gridCol w="3664125"/>
              </a:tblGrid>
              <a:tr h="380700">
                <a:tc>
                  <a:txBody>
                    <a:bodyPr/>
                    <a:lstStyle/>
                    <a:p>
                      <a:pPr indent="0" lvl="0" marL="0" marR="0" rtl="0" algn="ctr">
                        <a:spcBef>
                          <a:spcPts val="0"/>
                        </a:spcBef>
                        <a:spcAft>
                          <a:spcPts val="0"/>
                        </a:spcAft>
                        <a:buNone/>
                      </a:pPr>
                      <a:r>
                        <a:t/>
                      </a:r>
                      <a:endParaRPr sz="1500">
                        <a:latin typeface="Roboto"/>
                        <a:ea typeface="Roboto"/>
                        <a:cs typeface="Roboto"/>
                        <a:sym typeface="Roboto"/>
                      </a:endParaRPr>
                    </a:p>
                  </a:txBody>
                  <a:tcPr marT="30550" marB="30550" marR="68575" marL="68575" anchor="ctr"/>
                </a:tc>
                <a:tc>
                  <a:txBody>
                    <a:bodyPr/>
                    <a:lstStyle/>
                    <a:p>
                      <a:pPr indent="0" lvl="0" marL="0" marR="0" rtl="0" algn="ctr">
                        <a:spcBef>
                          <a:spcPts val="0"/>
                        </a:spcBef>
                        <a:spcAft>
                          <a:spcPts val="0"/>
                        </a:spcAft>
                        <a:buNone/>
                      </a:pPr>
                      <a:r>
                        <a:rPr i="1" lang="en-US" sz="1500">
                          <a:latin typeface="Roboto"/>
                          <a:ea typeface="Roboto"/>
                          <a:cs typeface="Roboto"/>
                          <a:sym typeface="Roboto"/>
                        </a:rPr>
                        <a:t>Semi-online</a:t>
                      </a:r>
                      <a:endParaRPr i="1" sz="1500">
                        <a:latin typeface="Roboto"/>
                        <a:ea typeface="Roboto"/>
                        <a:cs typeface="Roboto"/>
                        <a:sym typeface="Roboto"/>
                      </a:endParaRPr>
                    </a:p>
                  </a:txBody>
                  <a:tcPr marT="30550" marB="30550" marR="68575" marL="68575" anchor="ctr"/>
                </a:tc>
                <a:tc>
                  <a:txBody>
                    <a:bodyPr/>
                    <a:lstStyle/>
                    <a:p>
                      <a:pPr indent="0" lvl="0" marL="0" marR="0" rtl="0" algn="ctr">
                        <a:spcBef>
                          <a:spcPts val="0"/>
                        </a:spcBef>
                        <a:spcAft>
                          <a:spcPts val="0"/>
                        </a:spcAft>
                        <a:buNone/>
                      </a:pPr>
                      <a:r>
                        <a:rPr i="1" lang="en-US" sz="1500">
                          <a:latin typeface="Roboto"/>
                          <a:ea typeface="Roboto"/>
                          <a:cs typeface="Roboto"/>
                          <a:sym typeface="Roboto"/>
                        </a:rPr>
                        <a:t>Online</a:t>
                      </a:r>
                      <a:endParaRPr i="1" sz="1500">
                        <a:latin typeface="Roboto"/>
                        <a:ea typeface="Roboto"/>
                        <a:cs typeface="Roboto"/>
                        <a:sym typeface="Roboto"/>
                      </a:endParaRPr>
                    </a:p>
                  </a:txBody>
                  <a:tcPr marT="30550" marB="30550" marR="68575" marL="68575" anchor="ctr"/>
                </a:tc>
              </a:tr>
              <a:tr h="1235000">
                <a:tc>
                  <a:txBody>
                    <a:bodyPr/>
                    <a:lstStyle/>
                    <a:p>
                      <a:pPr indent="0" lvl="0" marL="0" marR="0" rtl="0" algn="l">
                        <a:spcBef>
                          <a:spcPts val="0"/>
                        </a:spcBef>
                        <a:spcAft>
                          <a:spcPts val="0"/>
                        </a:spcAft>
                        <a:buNone/>
                      </a:pPr>
                      <a:r>
                        <a:rPr b="1" lang="en-US" sz="1100">
                          <a:solidFill>
                            <a:schemeClr val="lt1"/>
                          </a:solidFill>
                          <a:latin typeface="Roboto"/>
                          <a:ea typeface="Roboto"/>
                          <a:cs typeface="Roboto"/>
                          <a:sym typeface="Roboto"/>
                        </a:rPr>
                        <a:t>Komputer Proktor</a:t>
                      </a:r>
                      <a:endParaRPr b="1" sz="1100">
                        <a:solidFill>
                          <a:schemeClr val="lt1"/>
                        </a:solidFill>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Berbentuk </a:t>
                      </a:r>
                      <a:r>
                        <a:rPr i="1" lang="en-US" sz="1100">
                          <a:solidFill>
                            <a:schemeClr val="lt1"/>
                          </a:solidFill>
                          <a:latin typeface="Roboto"/>
                          <a:ea typeface="Roboto"/>
                          <a:cs typeface="Roboto"/>
                          <a:sym typeface="Roboto"/>
                        </a:rPr>
                        <a:t>desktop</a:t>
                      </a:r>
                      <a:r>
                        <a:rPr lang="en-US" sz="1100">
                          <a:solidFill>
                            <a:schemeClr val="lt1"/>
                          </a:solidFill>
                          <a:latin typeface="Roboto"/>
                          <a:ea typeface="Roboto"/>
                          <a:cs typeface="Roboto"/>
                          <a:sym typeface="Roboto"/>
                        </a:rPr>
                        <a:t> PC/</a:t>
                      </a:r>
                      <a:r>
                        <a:rPr i="1" lang="en-US" sz="1100">
                          <a:solidFill>
                            <a:schemeClr val="lt1"/>
                          </a:solidFill>
                          <a:latin typeface="Roboto"/>
                          <a:ea typeface="Roboto"/>
                          <a:cs typeface="Roboto"/>
                          <a:sym typeface="Roboto"/>
                        </a:rPr>
                        <a:t>all in one</a:t>
                      </a:r>
                      <a:r>
                        <a:rPr lang="en-US" sz="1100">
                          <a:solidFill>
                            <a:schemeClr val="lt1"/>
                          </a:solidFill>
                          <a:latin typeface="Roboto"/>
                          <a:ea typeface="Roboto"/>
                          <a:cs typeface="Roboto"/>
                          <a:sym typeface="Roboto"/>
                        </a:rPr>
                        <a:t> bukan laptop,</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CPU 4 core,</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RAM 8 GB,</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HD Free 250 GB.</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OS: Windows </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Perbandingan akses : 1 komputer Proktor diakses 15 Komputer klien</a:t>
                      </a:r>
                      <a:endParaRPr sz="1100">
                        <a:solidFill>
                          <a:schemeClr val="lt1"/>
                        </a:solidFill>
                        <a:latin typeface="Roboto"/>
                        <a:ea typeface="Roboto"/>
                        <a:cs typeface="Roboto"/>
                        <a:sym typeface="Roboto"/>
                      </a:endParaRPr>
                    </a:p>
                  </a:txBody>
                  <a:tcPr marT="30550" marB="30550" marR="68575" marL="68575"/>
                </a:tc>
                <a:tc>
                  <a:txBody>
                    <a:bodyPr/>
                    <a:lstStyle/>
                    <a:p>
                      <a:pPr indent="0" lvl="0" marL="0" marR="0" rtl="0" algn="l">
                        <a:spcBef>
                          <a:spcPts val="0"/>
                        </a:spcBef>
                        <a:spcAft>
                          <a:spcPts val="0"/>
                        </a:spcAft>
                        <a:buNone/>
                      </a:pPr>
                      <a:r>
                        <a:rPr lang="en-US" sz="1100">
                          <a:solidFill>
                            <a:schemeClr val="lt1"/>
                          </a:solidFill>
                          <a:latin typeface="Roboto"/>
                          <a:ea typeface="Roboto"/>
                          <a:cs typeface="Roboto"/>
                          <a:sym typeface="Roboto"/>
                        </a:rPr>
                        <a:t>Berbentuk PC/</a:t>
                      </a:r>
                      <a:r>
                        <a:rPr i="1" lang="en-US" sz="1100">
                          <a:solidFill>
                            <a:schemeClr val="lt1"/>
                          </a:solidFill>
                          <a:latin typeface="Roboto"/>
                          <a:ea typeface="Roboto"/>
                          <a:cs typeface="Roboto"/>
                          <a:sym typeface="Roboto"/>
                        </a:rPr>
                        <a:t>Desktop/All in One </a:t>
                      </a:r>
                      <a:r>
                        <a:rPr lang="en-US" sz="1100">
                          <a:solidFill>
                            <a:schemeClr val="lt1"/>
                          </a:solidFill>
                          <a:latin typeface="Roboto"/>
                          <a:ea typeface="Roboto"/>
                          <a:cs typeface="Roboto"/>
                          <a:sym typeface="Roboto"/>
                        </a:rPr>
                        <a:t>/ Laptop</a:t>
                      </a:r>
                      <a:endParaRPr sz="1100">
                        <a:solidFill>
                          <a:schemeClr val="lt1"/>
                        </a:solidFill>
                        <a:latin typeface="Roboto"/>
                        <a:ea typeface="Roboto"/>
                        <a:cs typeface="Roboto"/>
                        <a:sym typeface="Roboto"/>
                      </a:endParaRPr>
                    </a:p>
                    <a:p>
                      <a:pPr indent="0" lvl="0" marL="0" marR="0" rtl="0" algn="l">
                        <a:spcBef>
                          <a:spcPts val="0"/>
                        </a:spcBef>
                        <a:spcAft>
                          <a:spcPts val="0"/>
                        </a:spcAft>
                        <a:buNone/>
                      </a:pPr>
                      <a:r>
                        <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Terhubung Internet</a:t>
                      </a:r>
                      <a:endParaRPr sz="1100">
                        <a:solidFill>
                          <a:schemeClr val="lt1"/>
                        </a:solidFill>
                        <a:latin typeface="Roboto"/>
                        <a:ea typeface="Roboto"/>
                        <a:cs typeface="Roboto"/>
                        <a:sym typeface="Roboto"/>
                      </a:endParaRPr>
                    </a:p>
                  </a:txBody>
                  <a:tcPr marT="30550" marB="30550" marR="68575" marL="68575"/>
                </a:tc>
              </a:tr>
              <a:tr h="1463575">
                <a:tc>
                  <a:txBody>
                    <a:bodyPr/>
                    <a:lstStyle/>
                    <a:p>
                      <a:pPr indent="0" lvl="0" marL="0" marR="0" rtl="0" algn="l">
                        <a:spcBef>
                          <a:spcPts val="0"/>
                        </a:spcBef>
                        <a:spcAft>
                          <a:spcPts val="0"/>
                        </a:spcAft>
                        <a:buNone/>
                      </a:pPr>
                      <a:r>
                        <a:rPr b="1" lang="en-US" sz="1100">
                          <a:solidFill>
                            <a:schemeClr val="lt1"/>
                          </a:solidFill>
                          <a:latin typeface="Roboto"/>
                          <a:ea typeface="Roboto"/>
                          <a:cs typeface="Roboto"/>
                          <a:sym typeface="Roboto"/>
                        </a:rPr>
                        <a:t>Komputer klien</a:t>
                      </a:r>
                      <a:endParaRPr b="1" sz="1100">
                        <a:solidFill>
                          <a:schemeClr val="lt1"/>
                        </a:solidFill>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Berbentuk </a:t>
                      </a:r>
                      <a:r>
                        <a:rPr i="1" lang="en-US" sz="1100">
                          <a:solidFill>
                            <a:schemeClr val="lt1"/>
                          </a:solidFill>
                          <a:latin typeface="Roboto"/>
                          <a:ea typeface="Roboto"/>
                          <a:cs typeface="Roboto"/>
                          <a:sym typeface="Roboto"/>
                        </a:rPr>
                        <a:t>desktop</a:t>
                      </a:r>
                      <a:r>
                        <a:rPr lang="en-US" sz="1100">
                          <a:solidFill>
                            <a:schemeClr val="lt1"/>
                          </a:solidFill>
                          <a:latin typeface="Roboto"/>
                          <a:ea typeface="Roboto"/>
                          <a:cs typeface="Roboto"/>
                          <a:sym typeface="Roboto"/>
                        </a:rPr>
                        <a:t> PC/all in one/laptop/Thin Client</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CPU dual Core,Monitor 11,6”,</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RAM 2 GB,</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Resolusi minimal 1024 x 720,</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HD Free minimal 10 GB,</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Web kamera (Optional)</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OS: Windows, Linux, Chrome OS, Mac OS, Rasberry</a:t>
                      </a:r>
                      <a:endParaRPr sz="1100">
                        <a:solidFill>
                          <a:schemeClr val="lt1"/>
                        </a:solidFill>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Berbentuk </a:t>
                      </a:r>
                      <a:r>
                        <a:rPr i="1" lang="en-US" sz="1100">
                          <a:solidFill>
                            <a:schemeClr val="lt1"/>
                          </a:solidFill>
                          <a:latin typeface="Roboto"/>
                          <a:ea typeface="Roboto"/>
                          <a:cs typeface="Roboto"/>
                          <a:sym typeface="Roboto"/>
                        </a:rPr>
                        <a:t>desktop</a:t>
                      </a:r>
                      <a:r>
                        <a:rPr lang="en-US" sz="1100">
                          <a:solidFill>
                            <a:schemeClr val="lt1"/>
                          </a:solidFill>
                          <a:latin typeface="Roboto"/>
                          <a:ea typeface="Roboto"/>
                          <a:cs typeface="Roboto"/>
                          <a:sym typeface="Roboto"/>
                        </a:rPr>
                        <a:t> PC/all in one/laptop, </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CPU dual Core,Monitor 11,6”,</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RAM 2 GB,</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Resolusi minimal 1024 x 720,</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HD Free minimal 10 GB,</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web kamera (optional). </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OS: Windows, Linux, Chrome OS, OS: Windows, Linux, Chrome OS, Mac OS, Rasberry</a:t>
                      </a:r>
                      <a:endParaRPr sz="1100">
                        <a:solidFill>
                          <a:schemeClr val="lt1"/>
                        </a:solidFill>
                        <a:latin typeface="Roboto"/>
                        <a:ea typeface="Roboto"/>
                        <a:cs typeface="Roboto"/>
                        <a:sym typeface="Roboto"/>
                      </a:endParaRPr>
                    </a:p>
                  </a:txBody>
                  <a:tcPr marT="30550" marB="30550" marR="68575" marL="68575"/>
                </a:tc>
              </a:tr>
              <a:tr h="564025">
                <a:tc>
                  <a:txBody>
                    <a:bodyPr/>
                    <a:lstStyle/>
                    <a:p>
                      <a:pPr indent="0" lvl="0" marL="0" marR="0" rtl="0" algn="l">
                        <a:spcBef>
                          <a:spcPts val="0"/>
                        </a:spcBef>
                        <a:spcAft>
                          <a:spcPts val="0"/>
                        </a:spcAft>
                        <a:buNone/>
                      </a:pPr>
                      <a:r>
                        <a:rPr b="1" lang="en-US" sz="1100">
                          <a:solidFill>
                            <a:schemeClr val="lt1"/>
                          </a:solidFill>
                          <a:latin typeface="Roboto"/>
                          <a:ea typeface="Roboto"/>
                          <a:cs typeface="Roboto"/>
                          <a:sym typeface="Roboto"/>
                        </a:rPr>
                        <a:t>Aplikasi</a:t>
                      </a:r>
                      <a:endParaRPr b="1" sz="1100">
                        <a:solidFill>
                          <a:schemeClr val="lt1"/>
                        </a:solidFill>
                        <a:latin typeface="Roboto"/>
                        <a:ea typeface="Roboto"/>
                        <a:cs typeface="Roboto"/>
                        <a:sym typeface="Roboto"/>
                      </a:endParaRPr>
                    </a:p>
                  </a:txBody>
                  <a:tcPr marT="30550" marB="30550" marR="68575" marL="68575"/>
                </a:tc>
                <a:tc>
                  <a:txBody>
                    <a:bodyPr/>
                    <a:lstStyle/>
                    <a:p>
                      <a:pPr indent="0" lvl="0" marL="0" marR="0" rtl="0" algn="l">
                        <a:spcBef>
                          <a:spcPts val="0"/>
                        </a:spcBef>
                        <a:spcAft>
                          <a:spcPts val="0"/>
                        </a:spcAft>
                        <a:buNone/>
                      </a:pPr>
                      <a:r>
                        <a:rPr lang="en-US" sz="1100">
                          <a:solidFill>
                            <a:schemeClr val="lt1"/>
                          </a:solidFill>
                          <a:latin typeface="Roboto"/>
                          <a:ea typeface="Roboto"/>
                          <a:cs typeface="Roboto"/>
                          <a:sym typeface="Roboto"/>
                        </a:rPr>
                        <a:t>VHD dijalankan virtualbox</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Browser proktor</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Exambrowser klien</a:t>
                      </a:r>
                      <a:endParaRPr sz="1100">
                        <a:solidFill>
                          <a:schemeClr val="lt1"/>
                        </a:solidFill>
                        <a:latin typeface="Roboto"/>
                        <a:ea typeface="Roboto"/>
                        <a:cs typeface="Roboto"/>
                        <a:sym typeface="Roboto"/>
                      </a:endParaRPr>
                    </a:p>
                  </a:txBody>
                  <a:tcPr marT="30550" marB="30550" marR="68575" marL="68575"/>
                </a:tc>
                <a:tc>
                  <a:txBody>
                    <a:bodyPr/>
                    <a:lstStyle/>
                    <a:p>
                      <a:pPr indent="0" lvl="0" marL="0" marR="0" rtl="0" algn="l">
                        <a:spcBef>
                          <a:spcPts val="0"/>
                        </a:spcBef>
                        <a:spcAft>
                          <a:spcPts val="0"/>
                        </a:spcAft>
                        <a:buNone/>
                      </a:pPr>
                      <a:r>
                        <a:rPr lang="en-US" sz="1100">
                          <a:solidFill>
                            <a:schemeClr val="lt1"/>
                          </a:solidFill>
                          <a:latin typeface="Roboto"/>
                          <a:ea typeface="Roboto"/>
                          <a:cs typeface="Roboto"/>
                          <a:sym typeface="Roboto"/>
                        </a:rPr>
                        <a:t>Browser proktor</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Exambrowser klien</a:t>
                      </a:r>
                      <a:endParaRPr sz="1100">
                        <a:solidFill>
                          <a:schemeClr val="lt1"/>
                        </a:solidFill>
                        <a:latin typeface="Roboto"/>
                        <a:ea typeface="Roboto"/>
                        <a:cs typeface="Roboto"/>
                        <a:sym typeface="Roboto"/>
                      </a:endParaRPr>
                    </a:p>
                  </a:txBody>
                  <a:tcPr marT="30550" marB="30550" marR="68575" marL="68575"/>
                </a:tc>
              </a:tr>
              <a:tr h="757550">
                <a:tc>
                  <a:txBody>
                    <a:bodyPr/>
                    <a:lstStyle/>
                    <a:p>
                      <a:pPr indent="0" lvl="0" marL="0" marR="0" rtl="0" algn="l">
                        <a:spcBef>
                          <a:spcPts val="0"/>
                        </a:spcBef>
                        <a:spcAft>
                          <a:spcPts val="0"/>
                        </a:spcAft>
                        <a:buNone/>
                      </a:pPr>
                      <a:r>
                        <a:rPr b="1" lang="en-US" sz="1100">
                          <a:solidFill>
                            <a:schemeClr val="lt1"/>
                          </a:solidFill>
                          <a:latin typeface="Roboto"/>
                          <a:ea typeface="Roboto"/>
                          <a:cs typeface="Roboto"/>
                          <a:sym typeface="Roboto"/>
                        </a:rPr>
                        <a:t>Topologi</a:t>
                      </a:r>
                      <a:endParaRPr b="1" sz="1100">
                        <a:solidFill>
                          <a:schemeClr val="lt1"/>
                        </a:solidFill>
                        <a:latin typeface="Roboto"/>
                        <a:ea typeface="Roboto"/>
                        <a:cs typeface="Roboto"/>
                        <a:sym typeface="Roboto"/>
                      </a:endParaRPr>
                    </a:p>
                  </a:txBody>
                  <a:tcPr marT="30550" marB="30550" marR="68575" marL="68575"/>
                </a:tc>
                <a:tc>
                  <a:txBody>
                    <a:bodyPr/>
                    <a:lstStyle/>
                    <a:p>
                      <a:pPr indent="0" lvl="0" marL="0" marR="0" rtl="0" algn="l">
                        <a:spcBef>
                          <a:spcPts val="0"/>
                        </a:spcBef>
                        <a:spcAft>
                          <a:spcPts val="0"/>
                        </a:spcAft>
                        <a:buNone/>
                      </a:pPr>
                      <a:r>
                        <a:rPr lang="en-US" sz="1100">
                          <a:solidFill>
                            <a:schemeClr val="lt1"/>
                          </a:solidFill>
                          <a:latin typeface="Roboto"/>
                          <a:ea typeface="Roboto"/>
                          <a:cs typeface="Roboto"/>
                          <a:sym typeface="Roboto"/>
                        </a:rPr>
                        <a:t>Bandwidth internet 1 Mbps (untuk sinkronisasi)</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IP statik dengan segmen 192.168.0.XXX</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LAN (bukan wifi)</a:t>
                      </a:r>
                      <a:endParaRPr sz="1100">
                        <a:solidFill>
                          <a:schemeClr val="lt1"/>
                        </a:solidFill>
                        <a:latin typeface="Roboto"/>
                        <a:ea typeface="Roboto"/>
                        <a:cs typeface="Roboto"/>
                        <a:sym typeface="Roboto"/>
                      </a:endParaRPr>
                    </a:p>
                  </a:txBody>
                  <a:tcPr marT="30550" marB="30550" marR="68575" marL="68575"/>
                </a:tc>
                <a:tc>
                  <a:txBody>
                    <a:bodyPr/>
                    <a:lstStyle/>
                    <a:p>
                      <a:pPr indent="0" lvl="0" marL="0" marR="0" rtl="0" algn="l">
                        <a:spcBef>
                          <a:spcPts val="0"/>
                        </a:spcBef>
                        <a:spcAft>
                          <a:spcPts val="0"/>
                        </a:spcAft>
                        <a:buNone/>
                      </a:pPr>
                      <a:r>
                        <a:rPr lang="en-US" sz="1100">
                          <a:solidFill>
                            <a:schemeClr val="lt1"/>
                          </a:solidFill>
                          <a:latin typeface="Roboto"/>
                          <a:ea typeface="Roboto"/>
                          <a:cs typeface="Roboto"/>
                          <a:sym typeface="Roboto"/>
                        </a:rPr>
                        <a:t>Bandwith internet 12 Mbps/15 komputer klien (stabil selama asesmen berlangsung)</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IP dinamis</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LAN/wifi</a:t>
                      </a:r>
                      <a:endParaRPr sz="1100">
                        <a:solidFill>
                          <a:schemeClr val="lt1"/>
                        </a:solidFill>
                        <a:latin typeface="Roboto"/>
                        <a:ea typeface="Roboto"/>
                        <a:cs typeface="Roboto"/>
                        <a:sym typeface="Roboto"/>
                      </a:endParaRPr>
                    </a:p>
                  </a:txBody>
                  <a:tcPr marT="30550" marB="30550" marR="68575" marL="68575"/>
                </a:tc>
              </a:tr>
            </a:tbl>
          </a:graphicData>
        </a:graphic>
      </p:graphicFrame>
      <p:sp>
        <p:nvSpPr>
          <p:cNvPr id="573" name="Google Shape;573;p57"/>
          <p:cNvSpPr txBox="1"/>
          <p:nvPr/>
        </p:nvSpPr>
        <p:spPr>
          <a:xfrm>
            <a:off x="105716" y="13034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rgbClr val="013066"/>
              </a:buClr>
              <a:buSzPts val="1800"/>
              <a:buFont typeface="Arial"/>
              <a:buNone/>
            </a:pPr>
            <a:r>
              <a:rPr b="1" i="0" lang="en-US" sz="2000" u="none" cap="none" strike="noStrike">
                <a:solidFill>
                  <a:srgbClr val="013066"/>
                </a:solidFill>
                <a:latin typeface="Poppins"/>
                <a:ea typeface="Poppins"/>
                <a:cs typeface="Poppins"/>
                <a:sym typeface="Poppins"/>
              </a:rPr>
              <a:t>Infrastruktur TIK untuk AN pada satuan pendidikan</a:t>
            </a:r>
            <a:endParaRPr b="1" i="0" sz="2000" u="none" cap="none" strike="noStrike">
              <a:solidFill>
                <a:srgbClr val="013066"/>
              </a:solidFill>
              <a:latin typeface="Poppins"/>
              <a:ea typeface="Poppins"/>
              <a:cs typeface="Poppins"/>
              <a:sym typeface="Poppins"/>
            </a:endParaRPr>
          </a:p>
        </p:txBody>
      </p:sp>
      <p:sp>
        <p:nvSpPr>
          <p:cNvPr id="574" name="Google Shape;574;p57"/>
          <p:cNvSpPr txBox="1"/>
          <p:nvPr/>
        </p:nvSpPr>
        <p:spPr>
          <a:xfrm>
            <a:off x="182880" y="4854427"/>
            <a:ext cx="2703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b="1" i="0" lang="en-US" sz="700" u="none" cap="none" strike="noStrike">
                <a:solidFill>
                  <a:schemeClr val="lt1"/>
                </a:solidFill>
                <a:latin typeface="Arial"/>
                <a:ea typeface="Arial"/>
                <a:cs typeface="Arial"/>
                <a:sym typeface="Arial"/>
              </a:rPr>
              <a:t>Asesmen Nasional, 22 Maret 2021</a:t>
            </a:r>
            <a:endParaRPr b="1" i="0" sz="700" u="none" cap="none" strike="noStrik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8" name="Shape 578"/>
        <p:cNvGrpSpPr/>
        <p:nvPr/>
      </p:nvGrpSpPr>
      <p:grpSpPr>
        <a:xfrm>
          <a:off x="0" y="0"/>
          <a:ext cx="0" cy="0"/>
          <a:chOff x="0" y="0"/>
          <a:chExt cx="0" cy="0"/>
        </a:xfrm>
      </p:grpSpPr>
      <p:sp>
        <p:nvSpPr>
          <p:cNvPr id="579" name="Google Shape;579;p58"/>
          <p:cNvSpPr txBox="1"/>
          <p:nvPr>
            <p:ph type="title"/>
          </p:nvPr>
        </p:nvSpPr>
        <p:spPr>
          <a:xfrm>
            <a:off x="526075" y="2227050"/>
            <a:ext cx="76947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rgbClr val="0944A1"/>
                </a:solidFill>
                <a:latin typeface="Poppins"/>
                <a:ea typeface="Poppins"/>
                <a:cs typeface="Poppins"/>
                <a:sym typeface="Poppins"/>
              </a:rPr>
              <a:t>Pemanfaatan Web Asesmen Nasional Berbasis Komputer (ANBK)</a:t>
            </a:r>
            <a:endParaRPr b="1">
              <a:solidFill>
                <a:srgbClr val="0944A1"/>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3" name="Shape 583"/>
        <p:cNvGrpSpPr/>
        <p:nvPr/>
      </p:nvGrpSpPr>
      <p:grpSpPr>
        <a:xfrm>
          <a:off x="0" y="0"/>
          <a:ext cx="0" cy="0"/>
          <a:chOff x="0" y="0"/>
          <a:chExt cx="0" cy="0"/>
        </a:xfrm>
      </p:grpSpPr>
      <p:cxnSp>
        <p:nvCxnSpPr>
          <p:cNvPr id="584" name="Google Shape;584;p59"/>
          <p:cNvCxnSpPr/>
          <p:nvPr/>
        </p:nvCxnSpPr>
        <p:spPr>
          <a:xfrm>
            <a:off x="2325229" y="2448814"/>
            <a:ext cx="0" cy="961200"/>
          </a:xfrm>
          <a:prstGeom prst="straightConnector1">
            <a:avLst/>
          </a:prstGeom>
          <a:noFill/>
          <a:ln cap="flat" cmpd="sng" w="38100">
            <a:solidFill>
              <a:schemeClr val="lt1"/>
            </a:solidFill>
            <a:prstDash val="dot"/>
            <a:miter lim="800000"/>
            <a:headEnd len="sm" w="sm" type="none"/>
            <a:tailEnd len="sm" w="sm" type="none"/>
          </a:ln>
        </p:spPr>
      </p:cxnSp>
      <p:cxnSp>
        <p:nvCxnSpPr>
          <p:cNvPr id="585" name="Google Shape;585;p59"/>
          <p:cNvCxnSpPr/>
          <p:nvPr/>
        </p:nvCxnSpPr>
        <p:spPr>
          <a:xfrm>
            <a:off x="8431873" y="2448814"/>
            <a:ext cx="0" cy="961200"/>
          </a:xfrm>
          <a:prstGeom prst="straightConnector1">
            <a:avLst/>
          </a:prstGeom>
          <a:noFill/>
          <a:ln cap="flat" cmpd="sng" w="38100">
            <a:solidFill>
              <a:schemeClr val="lt1"/>
            </a:solidFill>
            <a:prstDash val="dot"/>
            <a:miter lim="800000"/>
            <a:headEnd len="sm" w="sm" type="none"/>
            <a:tailEnd len="sm" w="sm" type="none"/>
          </a:ln>
        </p:spPr>
      </p:cxnSp>
      <p:cxnSp>
        <p:nvCxnSpPr>
          <p:cNvPr id="586" name="Google Shape;586;p59"/>
          <p:cNvCxnSpPr/>
          <p:nvPr/>
        </p:nvCxnSpPr>
        <p:spPr>
          <a:xfrm>
            <a:off x="6902018" y="2450824"/>
            <a:ext cx="0" cy="961200"/>
          </a:xfrm>
          <a:prstGeom prst="straightConnector1">
            <a:avLst/>
          </a:prstGeom>
          <a:noFill/>
          <a:ln cap="flat" cmpd="sng" w="38100">
            <a:solidFill>
              <a:schemeClr val="lt1"/>
            </a:solidFill>
            <a:prstDash val="dot"/>
            <a:miter lim="800000"/>
            <a:headEnd len="sm" w="sm" type="none"/>
            <a:tailEnd len="sm" w="sm" type="none"/>
          </a:ln>
        </p:spPr>
      </p:cxnSp>
      <p:cxnSp>
        <p:nvCxnSpPr>
          <p:cNvPr id="587" name="Google Shape;587;p59"/>
          <p:cNvCxnSpPr/>
          <p:nvPr/>
        </p:nvCxnSpPr>
        <p:spPr>
          <a:xfrm>
            <a:off x="5349498" y="2450824"/>
            <a:ext cx="0" cy="961200"/>
          </a:xfrm>
          <a:prstGeom prst="straightConnector1">
            <a:avLst/>
          </a:prstGeom>
          <a:noFill/>
          <a:ln cap="flat" cmpd="sng" w="38100">
            <a:solidFill>
              <a:schemeClr val="lt1"/>
            </a:solidFill>
            <a:prstDash val="dot"/>
            <a:miter lim="800000"/>
            <a:headEnd len="sm" w="sm" type="none"/>
            <a:tailEnd len="sm" w="sm" type="none"/>
          </a:ln>
        </p:spPr>
      </p:cxnSp>
      <p:sp>
        <p:nvSpPr>
          <p:cNvPr id="588" name="Google Shape;588;p59"/>
          <p:cNvSpPr/>
          <p:nvPr/>
        </p:nvSpPr>
        <p:spPr>
          <a:xfrm>
            <a:off x="202309"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rPr b="1" i="0" lang="en-US" sz="1200" u="none" cap="none" strike="noStrike">
                <a:solidFill>
                  <a:schemeClr val="dk1"/>
                </a:solidFill>
                <a:latin typeface="Roboto"/>
                <a:ea typeface="Roboto"/>
                <a:cs typeface="Roboto"/>
                <a:sym typeface="Roboto"/>
              </a:rPr>
              <a:t>DAPODIK</a:t>
            </a:r>
            <a:endParaRPr b="1" sz="1200">
              <a:solidFill>
                <a:schemeClr val="dk1"/>
              </a:solidFill>
              <a:latin typeface="Roboto"/>
              <a:ea typeface="Roboto"/>
              <a:cs typeface="Roboto"/>
              <a:sym typeface="Roboto"/>
            </a:endParaRPr>
          </a:p>
          <a:p>
            <a:pPr indent="0" lvl="0" marL="0" marR="0" rtl="0" algn="ctr">
              <a:spcBef>
                <a:spcPts val="0"/>
              </a:spcBef>
              <a:spcAft>
                <a:spcPts val="0"/>
              </a:spcAft>
              <a:buNone/>
            </a:pPr>
            <a:r>
              <a:rPr b="1" i="0" lang="en-US" sz="1200" u="none" cap="none" strike="noStrike">
                <a:solidFill>
                  <a:schemeClr val="dk1"/>
                </a:solidFill>
                <a:latin typeface="Roboto"/>
                <a:ea typeface="Roboto"/>
                <a:cs typeface="Roboto"/>
                <a:sym typeface="Roboto"/>
              </a:rPr>
              <a:t>EMIS</a:t>
            </a:r>
            <a:endParaRPr b="1" sz="1200">
              <a:solidFill>
                <a:schemeClr val="dk1"/>
              </a:solidFill>
              <a:latin typeface="Roboto"/>
              <a:ea typeface="Roboto"/>
              <a:cs typeface="Roboto"/>
              <a:sym typeface="Roboto"/>
            </a:endParaRPr>
          </a:p>
        </p:txBody>
      </p:sp>
      <p:pic>
        <p:nvPicPr>
          <p:cNvPr descr="Database with solid fill" id="589" name="Google Shape;589;p59"/>
          <p:cNvPicPr preferRelativeResize="0"/>
          <p:nvPr/>
        </p:nvPicPr>
        <p:blipFill rotWithShape="1">
          <a:blip r:embed="rId4">
            <a:alphaModFix/>
          </a:blip>
          <a:srcRect b="0" l="0" r="0" t="0"/>
          <a:stretch/>
        </p:blipFill>
        <p:spPr>
          <a:xfrm>
            <a:off x="483913" y="1441590"/>
            <a:ext cx="552035" cy="561353"/>
          </a:xfrm>
          <a:prstGeom prst="rect">
            <a:avLst/>
          </a:prstGeom>
          <a:noFill/>
          <a:ln>
            <a:noFill/>
          </a:ln>
        </p:spPr>
      </p:pic>
      <p:sp>
        <p:nvSpPr>
          <p:cNvPr id="590" name="Google Shape;590;p59"/>
          <p:cNvSpPr/>
          <p:nvPr/>
        </p:nvSpPr>
        <p:spPr>
          <a:xfrm>
            <a:off x="1736271"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VERVAL</a:t>
            </a:r>
            <a:endParaRPr b="1" sz="1100">
              <a:solidFill>
                <a:schemeClr val="dk1"/>
              </a:solidFill>
              <a:latin typeface="Roboto"/>
              <a:ea typeface="Roboto"/>
              <a:cs typeface="Roboto"/>
              <a:sym typeface="Roboto"/>
            </a:endParaRPr>
          </a:p>
        </p:txBody>
      </p:sp>
      <p:pic>
        <p:nvPicPr>
          <p:cNvPr descr="Database with solid fill" id="591" name="Google Shape;591;p59"/>
          <p:cNvPicPr preferRelativeResize="0"/>
          <p:nvPr/>
        </p:nvPicPr>
        <p:blipFill rotWithShape="1">
          <a:blip r:embed="rId5">
            <a:alphaModFix/>
          </a:blip>
          <a:srcRect b="0" l="0" r="0" t="0"/>
          <a:stretch/>
        </p:blipFill>
        <p:spPr>
          <a:xfrm>
            <a:off x="2013769" y="1441590"/>
            <a:ext cx="552035" cy="561353"/>
          </a:xfrm>
          <a:prstGeom prst="rect">
            <a:avLst/>
          </a:prstGeom>
          <a:noFill/>
          <a:ln>
            <a:noFill/>
          </a:ln>
        </p:spPr>
      </p:pic>
      <p:sp>
        <p:nvSpPr>
          <p:cNvPr id="592" name="Google Shape;592;p59"/>
          <p:cNvSpPr/>
          <p:nvPr/>
        </p:nvSpPr>
        <p:spPr>
          <a:xfrm>
            <a:off x="3262020"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PD-DATA</a:t>
            </a:r>
            <a:endParaRPr b="1" sz="1100">
              <a:solidFill>
                <a:schemeClr val="dk1"/>
              </a:solidFill>
              <a:latin typeface="Roboto"/>
              <a:ea typeface="Roboto"/>
              <a:cs typeface="Roboto"/>
              <a:sym typeface="Roboto"/>
            </a:endParaRPr>
          </a:p>
        </p:txBody>
      </p:sp>
      <p:pic>
        <p:nvPicPr>
          <p:cNvPr descr="Database with solid fill" id="593" name="Google Shape;593;p59"/>
          <p:cNvPicPr preferRelativeResize="0"/>
          <p:nvPr/>
        </p:nvPicPr>
        <p:blipFill rotWithShape="1">
          <a:blip r:embed="rId5">
            <a:alphaModFix/>
          </a:blip>
          <a:srcRect b="0" l="0" r="0" t="0"/>
          <a:stretch/>
        </p:blipFill>
        <p:spPr>
          <a:xfrm>
            <a:off x="3543624" y="1441590"/>
            <a:ext cx="552035" cy="561353"/>
          </a:xfrm>
          <a:prstGeom prst="rect">
            <a:avLst/>
          </a:prstGeom>
          <a:noFill/>
          <a:ln>
            <a:noFill/>
          </a:ln>
        </p:spPr>
      </p:pic>
      <p:sp>
        <p:nvSpPr>
          <p:cNvPr id="594" name="Google Shape;594;p59"/>
          <p:cNvSpPr/>
          <p:nvPr/>
        </p:nvSpPr>
        <p:spPr>
          <a:xfrm>
            <a:off x="4791875" y="1357790"/>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BIO-AN</a:t>
            </a:r>
            <a:endParaRPr b="1" sz="1100">
              <a:solidFill>
                <a:schemeClr val="dk1"/>
              </a:solidFill>
              <a:latin typeface="Roboto"/>
              <a:ea typeface="Roboto"/>
              <a:cs typeface="Roboto"/>
              <a:sym typeface="Roboto"/>
            </a:endParaRPr>
          </a:p>
        </p:txBody>
      </p:sp>
      <p:pic>
        <p:nvPicPr>
          <p:cNvPr descr="Database with solid fill" id="595" name="Google Shape;595;p59"/>
          <p:cNvPicPr preferRelativeResize="0"/>
          <p:nvPr/>
        </p:nvPicPr>
        <p:blipFill rotWithShape="1">
          <a:blip r:embed="rId6">
            <a:alphaModFix/>
          </a:blip>
          <a:srcRect b="0" l="0" r="0" t="0"/>
          <a:stretch/>
        </p:blipFill>
        <p:spPr>
          <a:xfrm>
            <a:off x="5073479" y="1470522"/>
            <a:ext cx="552035" cy="561353"/>
          </a:xfrm>
          <a:prstGeom prst="rect">
            <a:avLst/>
          </a:prstGeom>
          <a:noFill/>
          <a:ln>
            <a:noFill/>
          </a:ln>
        </p:spPr>
      </p:pic>
      <p:sp>
        <p:nvSpPr>
          <p:cNvPr id="596" name="Google Shape;596;p59"/>
          <p:cNvSpPr/>
          <p:nvPr/>
        </p:nvSpPr>
        <p:spPr>
          <a:xfrm>
            <a:off x="6321730"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WEB</a:t>
            </a:r>
            <a:endParaRPr b="1" sz="1100">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ANBK</a:t>
            </a:r>
            <a:endParaRPr b="1" sz="1100">
              <a:solidFill>
                <a:schemeClr val="dk1"/>
              </a:solidFill>
              <a:latin typeface="Roboto"/>
              <a:ea typeface="Roboto"/>
              <a:cs typeface="Roboto"/>
              <a:sym typeface="Roboto"/>
            </a:endParaRPr>
          </a:p>
        </p:txBody>
      </p:sp>
      <p:pic>
        <p:nvPicPr>
          <p:cNvPr descr="Database with solid fill" id="597" name="Google Shape;597;p59"/>
          <p:cNvPicPr preferRelativeResize="0"/>
          <p:nvPr/>
        </p:nvPicPr>
        <p:blipFill rotWithShape="1">
          <a:blip r:embed="rId6">
            <a:alphaModFix/>
          </a:blip>
          <a:srcRect b="0" l="0" r="0" t="0"/>
          <a:stretch/>
        </p:blipFill>
        <p:spPr>
          <a:xfrm>
            <a:off x="6603335" y="1441590"/>
            <a:ext cx="552035" cy="561353"/>
          </a:xfrm>
          <a:prstGeom prst="rect">
            <a:avLst/>
          </a:prstGeom>
          <a:noFill/>
          <a:ln>
            <a:noFill/>
          </a:ln>
        </p:spPr>
      </p:pic>
      <p:sp>
        <p:nvSpPr>
          <p:cNvPr id="598" name="Google Shape;598;p59"/>
          <p:cNvSpPr/>
          <p:nvPr/>
        </p:nvSpPr>
        <p:spPr>
          <a:xfrm>
            <a:off x="7851585"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SERVER</a:t>
            </a:r>
            <a:endParaRPr b="1" sz="1100">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PUSAT</a:t>
            </a:r>
            <a:endParaRPr b="1" sz="1100">
              <a:solidFill>
                <a:schemeClr val="dk1"/>
              </a:solidFill>
              <a:latin typeface="Roboto"/>
              <a:ea typeface="Roboto"/>
              <a:cs typeface="Roboto"/>
              <a:sym typeface="Roboto"/>
            </a:endParaRPr>
          </a:p>
        </p:txBody>
      </p:sp>
      <p:pic>
        <p:nvPicPr>
          <p:cNvPr descr="Database with solid fill" id="599" name="Google Shape;599;p59"/>
          <p:cNvPicPr preferRelativeResize="0"/>
          <p:nvPr/>
        </p:nvPicPr>
        <p:blipFill rotWithShape="1">
          <a:blip r:embed="rId6">
            <a:alphaModFix/>
          </a:blip>
          <a:srcRect b="0" l="0" r="0" t="0"/>
          <a:stretch/>
        </p:blipFill>
        <p:spPr>
          <a:xfrm>
            <a:off x="8133190" y="1441590"/>
            <a:ext cx="552035" cy="561353"/>
          </a:xfrm>
          <a:prstGeom prst="rect">
            <a:avLst/>
          </a:prstGeom>
          <a:noFill/>
          <a:ln>
            <a:noFill/>
          </a:ln>
        </p:spPr>
      </p:pic>
      <p:sp>
        <p:nvSpPr>
          <p:cNvPr id="600" name="Google Shape;600;p59"/>
          <p:cNvSpPr/>
          <p:nvPr/>
        </p:nvSpPr>
        <p:spPr>
          <a:xfrm>
            <a:off x="1416442" y="1806848"/>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01" name="Google Shape;601;p59"/>
          <p:cNvSpPr/>
          <p:nvPr/>
        </p:nvSpPr>
        <p:spPr>
          <a:xfrm>
            <a:off x="2932294" y="1802238"/>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02" name="Google Shape;602;p59"/>
          <p:cNvSpPr/>
          <p:nvPr/>
        </p:nvSpPr>
        <p:spPr>
          <a:xfrm>
            <a:off x="4462149" y="1802237"/>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03" name="Google Shape;603;p59"/>
          <p:cNvSpPr/>
          <p:nvPr/>
        </p:nvSpPr>
        <p:spPr>
          <a:xfrm>
            <a:off x="5992046" y="1797627"/>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04" name="Google Shape;604;p59"/>
          <p:cNvSpPr/>
          <p:nvPr/>
        </p:nvSpPr>
        <p:spPr>
          <a:xfrm>
            <a:off x="7521901" y="1806848"/>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Monitor with solid fill" id="605" name="Google Shape;605;p59"/>
          <p:cNvPicPr preferRelativeResize="0"/>
          <p:nvPr/>
        </p:nvPicPr>
        <p:blipFill rotWithShape="1">
          <a:blip r:embed="rId7">
            <a:alphaModFix/>
          </a:blip>
          <a:srcRect b="0" l="0" r="0" t="0"/>
          <a:stretch/>
        </p:blipFill>
        <p:spPr>
          <a:xfrm>
            <a:off x="1920554" y="3290140"/>
            <a:ext cx="809348" cy="823011"/>
          </a:xfrm>
          <a:prstGeom prst="rect">
            <a:avLst/>
          </a:prstGeom>
          <a:noFill/>
          <a:ln>
            <a:noFill/>
          </a:ln>
        </p:spPr>
      </p:pic>
      <p:pic>
        <p:nvPicPr>
          <p:cNvPr descr="Monitor with solid fill" id="606" name="Google Shape;606;p59"/>
          <p:cNvPicPr preferRelativeResize="0"/>
          <p:nvPr/>
        </p:nvPicPr>
        <p:blipFill rotWithShape="1">
          <a:blip r:embed="rId7">
            <a:alphaModFix/>
          </a:blip>
          <a:srcRect b="0" l="0" r="0" t="0"/>
          <a:stretch/>
        </p:blipFill>
        <p:spPr>
          <a:xfrm>
            <a:off x="4937098" y="3231274"/>
            <a:ext cx="809348" cy="823011"/>
          </a:xfrm>
          <a:prstGeom prst="rect">
            <a:avLst/>
          </a:prstGeom>
          <a:noFill/>
          <a:ln>
            <a:noFill/>
          </a:ln>
        </p:spPr>
      </p:pic>
      <p:sp>
        <p:nvSpPr>
          <p:cNvPr id="607" name="Google Shape;607;p59"/>
          <p:cNvSpPr txBox="1"/>
          <p:nvPr/>
        </p:nvSpPr>
        <p:spPr>
          <a:xfrm>
            <a:off x="4741100" y="4004625"/>
            <a:ext cx="1384200" cy="808200"/>
          </a:xfrm>
          <a:prstGeom prst="rect">
            <a:avLst/>
          </a:prstGeom>
          <a:noFill/>
          <a:ln>
            <a:noFill/>
          </a:ln>
        </p:spPr>
        <p:txBody>
          <a:bodyPr anchorCtr="0" anchor="t" bIns="34275" lIns="68575" spcFirstLastPara="1" rIns="68575" wrap="square" tIns="34275">
            <a:spAutoFit/>
          </a:bodyPr>
          <a:lstStyle/>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Penarikan Data</a:t>
            </a:r>
            <a:endParaRPr b="1" sz="1200">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Sampling</a:t>
            </a:r>
            <a:endParaRPr b="1" sz="1200">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DNS</a:t>
            </a:r>
            <a:endParaRPr b="1" sz="1200">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DNT</a:t>
            </a:r>
            <a:endParaRPr b="1" sz="1200">
              <a:solidFill>
                <a:schemeClr val="lt1"/>
              </a:solidFill>
              <a:latin typeface="Roboto"/>
              <a:ea typeface="Roboto"/>
              <a:cs typeface="Roboto"/>
              <a:sym typeface="Roboto"/>
            </a:endParaRPr>
          </a:p>
        </p:txBody>
      </p:sp>
      <p:pic>
        <p:nvPicPr>
          <p:cNvPr descr="Monitor with solid fill" id="608" name="Google Shape;608;p59"/>
          <p:cNvPicPr preferRelativeResize="0"/>
          <p:nvPr/>
        </p:nvPicPr>
        <p:blipFill rotWithShape="1">
          <a:blip r:embed="rId7">
            <a:alphaModFix/>
          </a:blip>
          <a:srcRect b="0" l="0" r="0" t="0"/>
          <a:stretch/>
        </p:blipFill>
        <p:spPr>
          <a:xfrm>
            <a:off x="6497343" y="3231274"/>
            <a:ext cx="809348" cy="823011"/>
          </a:xfrm>
          <a:prstGeom prst="rect">
            <a:avLst/>
          </a:prstGeom>
          <a:noFill/>
          <a:ln>
            <a:noFill/>
          </a:ln>
        </p:spPr>
      </p:pic>
      <p:sp>
        <p:nvSpPr>
          <p:cNvPr id="609" name="Google Shape;609;p59"/>
          <p:cNvSpPr txBox="1"/>
          <p:nvPr/>
        </p:nvSpPr>
        <p:spPr>
          <a:xfrm>
            <a:off x="6147200" y="4004625"/>
            <a:ext cx="2229000" cy="992700"/>
          </a:xfrm>
          <a:prstGeom prst="rect">
            <a:avLst/>
          </a:prstGeom>
          <a:noFill/>
          <a:ln>
            <a:noFill/>
          </a:ln>
        </p:spPr>
        <p:txBody>
          <a:bodyPr anchorCtr="0" anchor="t" bIns="34275" lIns="68575" spcFirstLastPara="1" rIns="68575" wrap="square" tIns="34275">
            <a:spAutoFit/>
          </a:bodyPr>
          <a:lstStyle/>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Penetapan Status</a:t>
            </a:r>
            <a:endParaRPr b="1" sz="1200">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Penetapan Moda</a:t>
            </a:r>
            <a:endParaRPr b="1" i="0" sz="1200" u="none" cap="none" strike="noStrike">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Data Server/Ruang</a:t>
            </a:r>
            <a:endParaRPr b="1" sz="1200">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Pengaturan Jadwal dan Sesi</a:t>
            </a:r>
            <a:endParaRPr b="1" i="0" sz="1200" u="none" cap="none" strike="noStrike">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Manajemen Pelaksanaan</a:t>
            </a:r>
            <a:endParaRPr b="1" i="0" sz="1200" u="none" cap="none" strike="noStrike">
              <a:solidFill>
                <a:schemeClr val="lt1"/>
              </a:solidFill>
              <a:latin typeface="Roboto"/>
              <a:ea typeface="Roboto"/>
              <a:cs typeface="Roboto"/>
              <a:sym typeface="Roboto"/>
            </a:endParaRPr>
          </a:p>
        </p:txBody>
      </p:sp>
      <p:pic>
        <p:nvPicPr>
          <p:cNvPr descr="Monitor with solid fill" id="610" name="Google Shape;610;p59"/>
          <p:cNvPicPr preferRelativeResize="0"/>
          <p:nvPr/>
        </p:nvPicPr>
        <p:blipFill rotWithShape="1">
          <a:blip r:embed="rId7">
            <a:alphaModFix/>
          </a:blip>
          <a:srcRect b="0" l="0" r="0" t="0"/>
          <a:stretch/>
        </p:blipFill>
        <p:spPr>
          <a:xfrm>
            <a:off x="8027198" y="3222374"/>
            <a:ext cx="809348" cy="823011"/>
          </a:xfrm>
          <a:prstGeom prst="rect">
            <a:avLst/>
          </a:prstGeom>
          <a:noFill/>
          <a:ln>
            <a:noFill/>
          </a:ln>
        </p:spPr>
      </p:pic>
      <p:sp>
        <p:nvSpPr>
          <p:cNvPr id="611" name="Google Shape;611;p59"/>
          <p:cNvSpPr txBox="1"/>
          <p:nvPr/>
        </p:nvSpPr>
        <p:spPr>
          <a:xfrm>
            <a:off x="7744800" y="3936850"/>
            <a:ext cx="14754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1200" u="none" cap="none" strike="noStrike">
                <a:solidFill>
                  <a:schemeClr val="lt1"/>
                </a:solidFill>
                <a:latin typeface="Roboto"/>
                <a:ea typeface="Roboto"/>
                <a:cs typeface="Roboto"/>
                <a:sym typeface="Roboto"/>
              </a:rPr>
              <a:t>Pelaksanaan Asesmen</a:t>
            </a:r>
            <a:endParaRPr b="1" sz="1200">
              <a:solidFill>
                <a:schemeClr val="lt1"/>
              </a:solidFill>
              <a:latin typeface="Roboto"/>
              <a:ea typeface="Roboto"/>
              <a:cs typeface="Roboto"/>
              <a:sym typeface="Roboto"/>
            </a:endParaRPr>
          </a:p>
        </p:txBody>
      </p:sp>
      <p:cxnSp>
        <p:nvCxnSpPr>
          <p:cNvPr id="612" name="Google Shape;612;p59"/>
          <p:cNvCxnSpPr/>
          <p:nvPr/>
        </p:nvCxnSpPr>
        <p:spPr>
          <a:xfrm>
            <a:off x="763278" y="2448247"/>
            <a:ext cx="0" cy="961200"/>
          </a:xfrm>
          <a:prstGeom prst="straightConnector1">
            <a:avLst/>
          </a:prstGeom>
          <a:noFill/>
          <a:ln cap="flat" cmpd="sng" w="38100">
            <a:solidFill>
              <a:schemeClr val="lt1"/>
            </a:solidFill>
            <a:prstDash val="dot"/>
            <a:miter lim="800000"/>
            <a:headEnd len="sm" w="sm" type="none"/>
            <a:tailEnd len="sm" w="sm" type="none"/>
          </a:ln>
        </p:spPr>
      </p:cxnSp>
      <p:pic>
        <p:nvPicPr>
          <p:cNvPr descr="Monitor with solid fill" id="613" name="Google Shape;613;p59"/>
          <p:cNvPicPr preferRelativeResize="0"/>
          <p:nvPr/>
        </p:nvPicPr>
        <p:blipFill rotWithShape="1">
          <a:blip r:embed="rId7">
            <a:alphaModFix/>
          </a:blip>
          <a:srcRect b="0" l="0" r="0" t="0"/>
          <a:stretch/>
        </p:blipFill>
        <p:spPr>
          <a:xfrm>
            <a:off x="358602" y="3289574"/>
            <a:ext cx="809348" cy="823011"/>
          </a:xfrm>
          <a:prstGeom prst="rect">
            <a:avLst/>
          </a:prstGeom>
          <a:noFill/>
          <a:ln>
            <a:noFill/>
          </a:ln>
        </p:spPr>
      </p:pic>
      <p:sp>
        <p:nvSpPr>
          <p:cNvPr id="614" name="Google Shape;614;p59"/>
          <p:cNvSpPr txBox="1"/>
          <p:nvPr/>
        </p:nvSpPr>
        <p:spPr>
          <a:xfrm>
            <a:off x="152400" y="4039443"/>
            <a:ext cx="12216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200">
                <a:solidFill>
                  <a:schemeClr val="lt1"/>
                </a:solidFill>
                <a:latin typeface="Roboto"/>
                <a:ea typeface="Roboto"/>
                <a:cs typeface="Roboto"/>
                <a:sym typeface="Roboto"/>
              </a:rPr>
              <a:t>Pemutakhiran Data</a:t>
            </a:r>
            <a:endParaRPr b="1" sz="1200">
              <a:solidFill>
                <a:schemeClr val="lt1"/>
              </a:solidFill>
              <a:latin typeface="Roboto"/>
              <a:ea typeface="Roboto"/>
              <a:cs typeface="Roboto"/>
              <a:sym typeface="Roboto"/>
            </a:endParaRPr>
          </a:p>
        </p:txBody>
      </p:sp>
      <p:sp>
        <p:nvSpPr>
          <p:cNvPr id="615" name="Google Shape;615;p59"/>
          <p:cNvSpPr txBox="1"/>
          <p:nvPr/>
        </p:nvSpPr>
        <p:spPr>
          <a:xfrm>
            <a:off x="1660750" y="4027700"/>
            <a:ext cx="2229000" cy="438600"/>
          </a:xfrm>
          <a:prstGeom prst="rect">
            <a:avLst/>
          </a:prstGeom>
          <a:noFill/>
          <a:ln>
            <a:noFill/>
          </a:ln>
        </p:spPr>
        <p:txBody>
          <a:bodyPr anchorCtr="0" anchor="t" bIns="34275" lIns="68575" spcFirstLastPara="1" rIns="68575" wrap="square" tIns="34275">
            <a:spAutoFit/>
          </a:bodyPr>
          <a:lstStyle/>
          <a:p>
            <a:pPr indent="-139700" lvl="0" marL="127000" marR="0" rtl="0" algn="l">
              <a:spcBef>
                <a:spcPts val="0"/>
              </a:spcBef>
              <a:spcAft>
                <a:spcPts val="0"/>
              </a:spcAft>
              <a:buClr>
                <a:schemeClr val="lt1"/>
              </a:buClr>
              <a:buSzPts val="1200"/>
              <a:buFont typeface="Roboto"/>
              <a:buChar char="•"/>
            </a:pPr>
            <a:r>
              <a:rPr b="1" lang="en-US" sz="1200">
                <a:solidFill>
                  <a:schemeClr val="lt1"/>
                </a:solidFill>
                <a:latin typeface="Roboto"/>
                <a:ea typeface="Roboto"/>
                <a:cs typeface="Roboto"/>
                <a:sym typeface="Roboto"/>
              </a:rPr>
              <a:t>Verval NISN (PD)</a:t>
            </a:r>
            <a:endParaRPr b="1" sz="1200">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lang="en-US" sz="1200">
                <a:solidFill>
                  <a:schemeClr val="lt1"/>
                </a:solidFill>
                <a:latin typeface="Roboto"/>
                <a:ea typeface="Roboto"/>
                <a:cs typeface="Roboto"/>
                <a:sym typeface="Roboto"/>
              </a:rPr>
              <a:t>Verval Kesiapan TIK (SP)</a:t>
            </a:r>
            <a:endParaRPr b="1" sz="1200">
              <a:solidFill>
                <a:schemeClr val="lt1"/>
              </a:solidFill>
              <a:latin typeface="Roboto"/>
              <a:ea typeface="Roboto"/>
              <a:cs typeface="Roboto"/>
              <a:sym typeface="Roboto"/>
            </a:endParaRPr>
          </a:p>
        </p:txBody>
      </p:sp>
      <p:cxnSp>
        <p:nvCxnSpPr>
          <p:cNvPr id="616" name="Google Shape;616;p59"/>
          <p:cNvCxnSpPr>
            <a:stCxn id="592" idx="0"/>
            <a:endCxn id="596" idx="0"/>
          </p:cNvCxnSpPr>
          <p:nvPr/>
        </p:nvCxnSpPr>
        <p:spPr>
          <a:xfrm flipH="1" rot="-5400000">
            <a:off x="5349120" y="-200692"/>
            <a:ext cx="600" cy="3059700"/>
          </a:xfrm>
          <a:prstGeom prst="bentConnector3">
            <a:avLst>
              <a:gd fmla="val -37041667" name="adj1"/>
            </a:avLst>
          </a:prstGeom>
          <a:noFill/>
          <a:ln cap="flat" cmpd="sng" w="28575">
            <a:solidFill>
              <a:srgbClr val="3F3F3F"/>
            </a:solidFill>
            <a:prstDash val="dot"/>
            <a:miter lim="800000"/>
            <a:headEnd len="sm" w="sm" type="none"/>
            <a:tailEnd len="sm" w="sm" type="none"/>
          </a:ln>
        </p:spPr>
      </p:cxnSp>
      <p:sp>
        <p:nvSpPr>
          <p:cNvPr id="617" name="Google Shape;617;p59"/>
          <p:cNvSpPr txBox="1"/>
          <p:nvPr/>
        </p:nvSpPr>
        <p:spPr>
          <a:xfrm>
            <a:off x="4589283" y="844596"/>
            <a:ext cx="11415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a:solidFill>
                  <a:srgbClr val="0070C0"/>
                </a:solidFill>
                <a:latin typeface="Roboto"/>
                <a:ea typeface="Roboto"/>
                <a:cs typeface="Roboto"/>
                <a:sym typeface="Roboto"/>
              </a:rPr>
              <a:t>Kesiapan TIK</a:t>
            </a:r>
            <a:endParaRPr>
              <a:latin typeface="Roboto"/>
              <a:ea typeface="Roboto"/>
              <a:cs typeface="Roboto"/>
              <a:sym typeface="Roboto"/>
            </a:endParaRPr>
          </a:p>
        </p:txBody>
      </p:sp>
      <p:grpSp>
        <p:nvGrpSpPr>
          <p:cNvPr id="618" name="Google Shape;618;p59"/>
          <p:cNvGrpSpPr/>
          <p:nvPr/>
        </p:nvGrpSpPr>
        <p:grpSpPr>
          <a:xfrm>
            <a:off x="1999624" y="137123"/>
            <a:ext cx="5330564" cy="674730"/>
            <a:chOff x="3432629" y="624113"/>
            <a:chExt cx="6371700" cy="749700"/>
          </a:xfrm>
        </p:grpSpPr>
        <p:sp>
          <p:nvSpPr>
            <p:cNvPr id="619" name="Google Shape;619;p59"/>
            <p:cNvSpPr/>
            <p:nvPr/>
          </p:nvSpPr>
          <p:spPr>
            <a:xfrm>
              <a:off x="3432629" y="624113"/>
              <a:ext cx="6371700" cy="749700"/>
            </a:xfrm>
            <a:prstGeom prst="roundRect">
              <a:avLst>
                <a:gd fmla="val 50000" name="adj"/>
              </a:avLst>
            </a:prstGeom>
            <a:noFill/>
            <a:ln cap="flat" cmpd="sng" w="12700">
              <a:solidFill>
                <a:srgbClr val="003D6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i="0" sz="1400" u="none" cap="none" strike="noStrike">
                <a:solidFill>
                  <a:srgbClr val="FFFFFF"/>
                </a:solidFill>
                <a:latin typeface="Poppins"/>
                <a:ea typeface="Poppins"/>
                <a:cs typeface="Poppins"/>
                <a:sym typeface="Poppins"/>
              </a:endParaRPr>
            </a:p>
          </p:txBody>
        </p:sp>
        <p:sp>
          <p:nvSpPr>
            <p:cNvPr id="620" name="Google Shape;620;p59"/>
            <p:cNvSpPr txBox="1"/>
            <p:nvPr/>
          </p:nvSpPr>
          <p:spPr>
            <a:xfrm>
              <a:off x="3499492" y="813030"/>
              <a:ext cx="6237900" cy="342000"/>
            </a:xfrm>
            <a:prstGeom prst="rect">
              <a:avLst/>
            </a:prstGeom>
            <a:noFill/>
            <a:ln>
              <a:noFill/>
            </a:ln>
          </p:spPr>
          <p:txBody>
            <a:bodyPr anchorCtr="0" anchor="t" bIns="0" lIns="68575" spcFirstLastPara="1" rIns="68575" wrap="square" tIns="0">
              <a:spAutoFit/>
            </a:bodyPr>
            <a:lstStyle/>
            <a:p>
              <a:pPr indent="0" lvl="0" marL="0" marR="0" rtl="0" algn="ctr">
                <a:spcBef>
                  <a:spcPts val="0"/>
                </a:spcBef>
                <a:spcAft>
                  <a:spcPts val="0"/>
                </a:spcAft>
                <a:buNone/>
              </a:pPr>
              <a:r>
                <a:rPr lang="en-US" sz="2000">
                  <a:solidFill>
                    <a:srgbClr val="0944A1"/>
                  </a:solidFill>
                  <a:latin typeface="Poppins Black"/>
                  <a:ea typeface="Poppins Black"/>
                  <a:cs typeface="Poppins Black"/>
                  <a:sym typeface="Poppins Black"/>
                </a:rPr>
                <a:t>SUMBER DATA WEB ANBK</a:t>
              </a:r>
              <a:endParaRPr sz="2000">
                <a:solidFill>
                  <a:srgbClr val="0944A1"/>
                </a:solidFill>
                <a:latin typeface="Poppins Black"/>
                <a:ea typeface="Poppins Black"/>
                <a:cs typeface="Poppins Black"/>
                <a:sym typeface="Poppins Black"/>
              </a:endParaRPr>
            </a:p>
          </p:txBody>
        </p:sp>
      </p:gr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337" name="Shape 337"/>
        <p:cNvGrpSpPr/>
        <p:nvPr/>
      </p:nvGrpSpPr>
      <p:grpSpPr>
        <a:xfrm>
          <a:off x="0" y="0"/>
          <a:ext cx="0" cy="0"/>
          <a:chOff x="0" y="0"/>
          <a:chExt cx="0" cy="0"/>
        </a:xfrm>
      </p:grpSpPr>
      <p:sp>
        <p:nvSpPr>
          <p:cNvPr id="338" name="Google Shape;338;p42"/>
          <p:cNvSpPr txBox="1"/>
          <p:nvPr>
            <p:ph idx="1" type="body"/>
          </p:nvPr>
        </p:nvSpPr>
        <p:spPr>
          <a:xfrm>
            <a:off x="3470920" y="2099702"/>
            <a:ext cx="5292000" cy="1080000"/>
          </a:xfrm>
          <a:prstGeom prst="rect">
            <a:avLst/>
          </a:prstGeom>
        </p:spPr>
        <p:txBody>
          <a:bodyPr anchorCtr="0" anchor="ctr" bIns="45700" lIns="91425" spcFirstLastPara="1" rIns="91425" wrap="square" tIns="45700">
            <a:noAutofit/>
          </a:bodyPr>
          <a:lstStyle/>
          <a:p>
            <a:pPr indent="0" lvl="0" marL="0" rtl="0" algn="l">
              <a:spcBef>
                <a:spcPts val="640"/>
              </a:spcBef>
              <a:spcAft>
                <a:spcPts val="1600"/>
              </a:spcAft>
              <a:buNone/>
            </a:pPr>
            <a:r>
              <a:rPr lang="en-US"/>
              <a:t>Pemanfaata</a:t>
            </a:r>
            <a:r>
              <a:rPr lang="en-US" sz="3900">
                <a:solidFill>
                  <a:srgbClr val="31538F"/>
                </a:solidFill>
                <a:latin typeface="Oswald SemiBold"/>
                <a:ea typeface="Oswald SemiBold"/>
                <a:cs typeface="Oswald SemiBold"/>
                <a:sym typeface="Oswald SemiBold"/>
              </a:rPr>
              <a:t>Pemanfaatan Peralatan TIK untuk Asesmen</a:t>
            </a:r>
            <a:r>
              <a:rPr lang="en-US"/>
              <a:t>n Peralatan TIK untuk Asesmen</a:t>
            </a:r>
            <a:endParaRPr/>
          </a:p>
        </p:txBody>
      </p:sp>
      <p:pic>
        <p:nvPicPr>
          <p:cNvPr id="339" name="Google Shape;339;p42"/>
          <p:cNvPicPr preferRelativeResize="0"/>
          <p:nvPr/>
        </p:nvPicPr>
        <p:blipFill>
          <a:blip r:embed="rId4">
            <a:alphaModFix/>
          </a:blip>
          <a:stretch>
            <a:fillRect/>
          </a:stretch>
        </p:blipFill>
        <p:spPr>
          <a:xfrm>
            <a:off x="5295900" y="3373750"/>
            <a:ext cx="3743681" cy="1707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4" name="Shape 624"/>
        <p:cNvGrpSpPr/>
        <p:nvPr/>
      </p:nvGrpSpPr>
      <p:grpSpPr>
        <a:xfrm>
          <a:off x="0" y="0"/>
          <a:ext cx="0" cy="0"/>
          <a:chOff x="0" y="0"/>
          <a:chExt cx="0" cy="0"/>
        </a:xfrm>
      </p:grpSpPr>
      <p:pic>
        <p:nvPicPr>
          <p:cNvPr id="625" name="Google Shape;625;p60"/>
          <p:cNvPicPr preferRelativeResize="0"/>
          <p:nvPr/>
        </p:nvPicPr>
        <p:blipFill rotWithShape="1">
          <a:blip r:embed="rId4">
            <a:alphaModFix/>
          </a:blip>
          <a:srcRect b="2114" l="0" r="0" t="0"/>
          <a:stretch/>
        </p:blipFill>
        <p:spPr>
          <a:xfrm>
            <a:off x="457200" y="817775"/>
            <a:ext cx="8200650" cy="3652124"/>
          </a:xfrm>
          <a:prstGeom prst="rect">
            <a:avLst/>
          </a:prstGeom>
          <a:noFill/>
          <a:ln cap="flat" cmpd="sng" w="9525">
            <a:solidFill>
              <a:schemeClr val="accent1"/>
            </a:solidFill>
            <a:prstDash val="solid"/>
            <a:round/>
            <a:headEnd len="sm" w="sm" type="none"/>
            <a:tailEnd len="sm" w="sm" type="none"/>
          </a:ln>
        </p:spPr>
      </p:pic>
      <p:sp>
        <p:nvSpPr>
          <p:cNvPr id="626" name="Google Shape;626;p60"/>
          <p:cNvSpPr txBox="1"/>
          <p:nvPr/>
        </p:nvSpPr>
        <p:spPr>
          <a:xfrm>
            <a:off x="410516" y="35894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rgbClr val="013066"/>
              </a:buClr>
              <a:buSzPts val="1800"/>
              <a:buFont typeface="Arial"/>
              <a:buNone/>
            </a:pPr>
            <a:r>
              <a:rPr b="1" lang="en-US" sz="2000">
                <a:solidFill>
                  <a:srgbClr val="013066"/>
                </a:solidFill>
                <a:latin typeface="Poppins"/>
                <a:ea typeface="Poppins"/>
                <a:cs typeface="Poppins"/>
                <a:sym typeface="Poppins"/>
              </a:rPr>
              <a:t>Tampilan Beranda Web ANBK (https://anbk.kemdikbud.go.id)</a:t>
            </a:r>
            <a:endParaRPr b="1" i="0" sz="2000" u="none" cap="none" strike="noStrike">
              <a:solidFill>
                <a:srgbClr val="013066"/>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0" name="Shape 630"/>
        <p:cNvGrpSpPr/>
        <p:nvPr/>
      </p:nvGrpSpPr>
      <p:grpSpPr>
        <a:xfrm>
          <a:off x="0" y="0"/>
          <a:ext cx="0" cy="0"/>
          <a:chOff x="0" y="0"/>
          <a:chExt cx="0" cy="0"/>
        </a:xfrm>
      </p:grpSpPr>
      <p:sp>
        <p:nvSpPr>
          <p:cNvPr id="631" name="Google Shape;631;p61"/>
          <p:cNvSpPr/>
          <p:nvPr/>
        </p:nvSpPr>
        <p:spPr>
          <a:xfrm>
            <a:off x="6341664" y="3372336"/>
            <a:ext cx="879900" cy="879900"/>
          </a:xfrm>
          <a:prstGeom prst="ellipse">
            <a:avLst/>
          </a:prstGeom>
          <a:solidFill>
            <a:schemeClr val="lt1"/>
          </a:solidFill>
          <a:ln>
            <a:noFill/>
          </a:ln>
          <a:effectLst>
            <a:outerShdw blurRad="317500" rotWithShape="0" algn="tr" dir="8100000" dist="1270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32" name="Google Shape;632;p61"/>
          <p:cNvSpPr/>
          <p:nvPr/>
        </p:nvSpPr>
        <p:spPr>
          <a:xfrm>
            <a:off x="4881003" y="1872910"/>
            <a:ext cx="879900" cy="879900"/>
          </a:xfrm>
          <a:prstGeom prst="ellipse">
            <a:avLst/>
          </a:prstGeom>
          <a:solidFill>
            <a:schemeClr val="lt1"/>
          </a:solidFill>
          <a:ln>
            <a:noFill/>
          </a:ln>
          <a:effectLst>
            <a:outerShdw blurRad="317500" rotWithShape="0" algn="tr" dir="8100000" dist="1270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33" name="Google Shape;633;p61"/>
          <p:cNvSpPr/>
          <p:nvPr/>
        </p:nvSpPr>
        <p:spPr>
          <a:xfrm>
            <a:off x="4860338" y="434724"/>
            <a:ext cx="879900" cy="879900"/>
          </a:xfrm>
          <a:prstGeom prst="ellipse">
            <a:avLst/>
          </a:prstGeom>
          <a:solidFill>
            <a:schemeClr val="lt1"/>
          </a:solidFill>
          <a:ln>
            <a:noFill/>
          </a:ln>
          <a:effectLst>
            <a:outerShdw blurRad="317500" rotWithShape="0" algn="tr" dir="8100000" dist="1270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634" name="Google Shape;634;p61"/>
          <p:cNvGrpSpPr/>
          <p:nvPr/>
        </p:nvGrpSpPr>
        <p:grpSpPr>
          <a:xfrm>
            <a:off x="2238071" y="1991364"/>
            <a:ext cx="2354071" cy="879949"/>
            <a:chOff x="2040295" y="2923854"/>
            <a:chExt cx="2150622" cy="1035600"/>
          </a:xfrm>
        </p:grpSpPr>
        <p:sp>
          <p:nvSpPr>
            <p:cNvPr id="635" name="Google Shape;635;p61"/>
            <p:cNvSpPr/>
            <p:nvPr/>
          </p:nvSpPr>
          <p:spPr>
            <a:xfrm flipH="1" rot="-5400000">
              <a:off x="2604367" y="2372904"/>
              <a:ext cx="1035600" cy="2137500"/>
            </a:xfrm>
            <a:prstGeom prst="round2SameRect">
              <a:avLst>
                <a:gd fmla="val 50000" name="adj1"/>
                <a:gd fmla="val 0" name="adj2"/>
              </a:avLst>
            </a:prstGeom>
            <a:gradFill>
              <a:gsLst>
                <a:gs pos="0">
                  <a:srgbClr val="7030A0"/>
                </a:gs>
                <a:gs pos="100000">
                  <a:srgbClr val="9F5FCF"/>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36" name="Google Shape;636;p61"/>
            <p:cNvSpPr txBox="1"/>
            <p:nvPr/>
          </p:nvSpPr>
          <p:spPr>
            <a:xfrm>
              <a:off x="2040295" y="3032023"/>
              <a:ext cx="2008200" cy="733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200"/>
                <a:buFont typeface="Montserrat"/>
                <a:buNone/>
              </a:pPr>
              <a:r>
                <a:rPr b="1" lang="en-US">
                  <a:solidFill>
                    <a:schemeClr val="dk1"/>
                  </a:solidFill>
                  <a:latin typeface="Roboto"/>
                  <a:ea typeface="Roboto"/>
                  <a:cs typeface="Roboto"/>
                  <a:sym typeface="Roboto"/>
                </a:rPr>
                <a:t>DOWNLOAD</a:t>
              </a:r>
              <a:endParaRPr b="1" i="0" sz="16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900"/>
                <a:buFont typeface="Arial"/>
                <a:buNone/>
              </a:pPr>
              <a:r>
                <a:rPr b="1" lang="en-US" sz="1100">
                  <a:solidFill>
                    <a:schemeClr val="dk1"/>
                  </a:solidFill>
                  <a:latin typeface="Roboto"/>
                  <a:ea typeface="Roboto"/>
                  <a:cs typeface="Roboto"/>
                  <a:sym typeface="Roboto"/>
                </a:rPr>
                <a:t>Berisi berkas pendukung seperti exambro dan manual</a:t>
              </a:r>
              <a:endParaRPr b="1" i="0" sz="1100" u="none" cap="none" strike="noStrike">
                <a:solidFill>
                  <a:schemeClr val="dk1"/>
                </a:solidFill>
                <a:latin typeface="Roboto"/>
                <a:ea typeface="Roboto"/>
                <a:cs typeface="Roboto"/>
                <a:sym typeface="Roboto"/>
              </a:endParaRPr>
            </a:p>
          </p:txBody>
        </p:sp>
      </p:grpSp>
      <p:grpSp>
        <p:nvGrpSpPr>
          <p:cNvPr id="637" name="Google Shape;637;p61"/>
          <p:cNvGrpSpPr/>
          <p:nvPr/>
        </p:nvGrpSpPr>
        <p:grpSpPr>
          <a:xfrm>
            <a:off x="3468233" y="3480637"/>
            <a:ext cx="2581640" cy="942810"/>
            <a:chOff x="3934845" y="4909724"/>
            <a:chExt cx="2199949" cy="1035600"/>
          </a:xfrm>
        </p:grpSpPr>
        <p:sp>
          <p:nvSpPr>
            <p:cNvPr id="638" name="Google Shape;638;p61"/>
            <p:cNvSpPr/>
            <p:nvPr/>
          </p:nvSpPr>
          <p:spPr>
            <a:xfrm flipH="1" rot="-5400000">
              <a:off x="4548244" y="4358774"/>
              <a:ext cx="1035600" cy="2137500"/>
            </a:xfrm>
            <a:prstGeom prst="round2SameRect">
              <a:avLst>
                <a:gd fmla="val 50000" name="adj1"/>
                <a:gd fmla="val 0" name="adj2"/>
              </a:avLst>
            </a:prstGeom>
            <a:gradFill>
              <a:gsLst>
                <a:gs pos="0">
                  <a:srgbClr val="00B050"/>
                </a:gs>
                <a:gs pos="100000">
                  <a:srgbClr val="92D050"/>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39" name="Google Shape;639;p61"/>
            <p:cNvSpPr txBox="1"/>
            <p:nvPr/>
          </p:nvSpPr>
          <p:spPr>
            <a:xfrm>
              <a:off x="3934845" y="5013407"/>
              <a:ext cx="2008200" cy="735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200"/>
                <a:buFont typeface="Montserrat"/>
                <a:buNone/>
              </a:pPr>
              <a:r>
                <a:rPr b="1" i="0" lang="en-US" sz="1500" u="none" cap="none" strike="noStrike">
                  <a:solidFill>
                    <a:schemeClr val="dk1"/>
                  </a:solidFill>
                  <a:latin typeface="Roboto"/>
                  <a:ea typeface="Roboto"/>
                  <a:cs typeface="Roboto"/>
                  <a:sym typeface="Roboto"/>
                </a:rPr>
                <a:t>INFOGRAFIS</a:t>
              </a:r>
              <a:endParaRPr b="1" i="0" sz="17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900"/>
                <a:buFont typeface="Arial"/>
                <a:buNone/>
              </a:pPr>
              <a:r>
                <a:rPr i="0" lang="en-US" sz="1200" u="none" cap="none" strike="noStrike">
                  <a:solidFill>
                    <a:schemeClr val="dk1"/>
                  </a:solidFill>
                  <a:latin typeface="Roboto"/>
                  <a:ea typeface="Roboto"/>
                  <a:cs typeface="Roboto"/>
                  <a:sym typeface="Roboto"/>
                </a:rPr>
                <a:t>Statistik jumlah satuan Pendidikan dan peserta didik</a:t>
              </a:r>
              <a:endParaRPr i="0" sz="1200" u="none" cap="none" strike="noStrike">
                <a:solidFill>
                  <a:schemeClr val="dk1"/>
                </a:solidFill>
                <a:latin typeface="Roboto"/>
                <a:ea typeface="Roboto"/>
                <a:cs typeface="Roboto"/>
                <a:sym typeface="Roboto"/>
              </a:endParaRPr>
            </a:p>
          </p:txBody>
        </p:sp>
      </p:grpSp>
      <p:grpSp>
        <p:nvGrpSpPr>
          <p:cNvPr id="640" name="Google Shape;640;p61"/>
          <p:cNvGrpSpPr/>
          <p:nvPr/>
        </p:nvGrpSpPr>
        <p:grpSpPr>
          <a:xfrm>
            <a:off x="7409326" y="1823012"/>
            <a:ext cx="1636213" cy="1022241"/>
            <a:chOff x="8004779" y="2923854"/>
            <a:chExt cx="2181617" cy="1035600"/>
          </a:xfrm>
        </p:grpSpPr>
        <p:sp>
          <p:nvSpPr>
            <p:cNvPr id="641" name="Google Shape;641;p61"/>
            <p:cNvSpPr/>
            <p:nvPr/>
          </p:nvSpPr>
          <p:spPr>
            <a:xfrm rot="5400000">
              <a:off x="8555729" y="2372904"/>
              <a:ext cx="1035600" cy="2137500"/>
            </a:xfrm>
            <a:prstGeom prst="round2SameRect">
              <a:avLst>
                <a:gd fmla="val 50000" name="adj1"/>
                <a:gd fmla="val 0" name="adj2"/>
              </a:avLst>
            </a:prstGeom>
            <a:gradFill>
              <a:gsLst>
                <a:gs pos="0">
                  <a:schemeClr val="accent1"/>
                </a:gs>
                <a:gs pos="100000">
                  <a:srgbClr val="FFD243"/>
                </a:gs>
              </a:gsLst>
              <a:lin ang="54007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2" name="Google Shape;642;p61"/>
            <p:cNvSpPr txBox="1"/>
            <p:nvPr/>
          </p:nvSpPr>
          <p:spPr>
            <a:xfrm>
              <a:off x="8178196" y="2959181"/>
              <a:ext cx="2008200" cy="865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2"/>
                </a:buClr>
                <a:buSzPts val="1200"/>
                <a:buFont typeface="Montserrat"/>
                <a:buNone/>
              </a:pPr>
              <a:r>
                <a:rPr b="1" i="0" lang="en-US" sz="1500" u="none" cap="none" strike="noStrike">
                  <a:solidFill>
                    <a:schemeClr val="dk1"/>
                  </a:solidFill>
                  <a:latin typeface="Roboto"/>
                  <a:ea typeface="Roboto"/>
                  <a:cs typeface="Roboto"/>
                  <a:sym typeface="Roboto"/>
                </a:rPr>
                <a:t>KONTAK</a:t>
              </a:r>
              <a:endParaRPr b="1"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2"/>
                </a:buClr>
                <a:buSzPts val="900"/>
                <a:buFont typeface="Arial"/>
                <a:buNone/>
              </a:pPr>
              <a:r>
                <a:rPr b="1" i="0" lang="en-US" sz="1200" u="none" cap="none" strike="noStrike">
                  <a:solidFill>
                    <a:schemeClr val="dk1"/>
                  </a:solidFill>
                  <a:latin typeface="Roboto"/>
                  <a:ea typeface="Roboto"/>
                  <a:cs typeface="Roboto"/>
                  <a:sym typeface="Roboto"/>
                </a:rPr>
                <a:t>Kontak tim teknis baik provinsi</a:t>
              </a:r>
              <a:r>
                <a:rPr b="1" lang="en-US" sz="1200">
                  <a:solidFill>
                    <a:schemeClr val="dk1"/>
                  </a:solidFill>
                  <a:latin typeface="Roboto"/>
                  <a:ea typeface="Roboto"/>
                  <a:cs typeface="Roboto"/>
                  <a:sym typeface="Roboto"/>
                </a:rPr>
                <a:t>, kota dan kabupaten</a:t>
              </a:r>
              <a:endParaRPr b="1" i="0" sz="1200" u="none" cap="none" strike="noStrike">
                <a:solidFill>
                  <a:schemeClr val="dk1"/>
                </a:solidFill>
                <a:latin typeface="Roboto"/>
                <a:ea typeface="Roboto"/>
                <a:cs typeface="Roboto"/>
                <a:sym typeface="Roboto"/>
              </a:endParaRPr>
            </a:p>
          </p:txBody>
        </p:sp>
      </p:grpSp>
      <p:grpSp>
        <p:nvGrpSpPr>
          <p:cNvPr id="643" name="Google Shape;643;p61"/>
          <p:cNvGrpSpPr/>
          <p:nvPr/>
        </p:nvGrpSpPr>
        <p:grpSpPr>
          <a:xfrm>
            <a:off x="5904093" y="582600"/>
            <a:ext cx="1901719" cy="776700"/>
            <a:chOff x="6041851" y="944066"/>
            <a:chExt cx="2277781" cy="1035600"/>
          </a:xfrm>
        </p:grpSpPr>
        <p:sp>
          <p:nvSpPr>
            <p:cNvPr id="644" name="Google Shape;644;p61"/>
            <p:cNvSpPr/>
            <p:nvPr/>
          </p:nvSpPr>
          <p:spPr>
            <a:xfrm rot="5400000">
              <a:off x="6592801" y="393116"/>
              <a:ext cx="1035600" cy="2137500"/>
            </a:xfrm>
            <a:prstGeom prst="round2SameRect">
              <a:avLst>
                <a:gd fmla="val 47982" name="adj1"/>
                <a:gd fmla="val 0" name="adj2"/>
              </a:avLst>
            </a:prstGeom>
            <a:gradFill>
              <a:gsLst>
                <a:gs pos="0">
                  <a:srgbClr val="28A1C8"/>
                </a:gs>
                <a:gs pos="2000">
                  <a:srgbClr val="28A1C8"/>
                </a:gs>
                <a:gs pos="100000">
                  <a:srgbClr val="23CBBF"/>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5" name="Google Shape;645;p61"/>
            <p:cNvSpPr txBox="1"/>
            <p:nvPr/>
          </p:nvSpPr>
          <p:spPr>
            <a:xfrm>
              <a:off x="6272731" y="984299"/>
              <a:ext cx="2046900" cy="97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200"/>
                <a:buFont typeface="Montserrat"/>
                <a:buNone/>
              </a:pPr>
              <a:r>
                <a:rPr b="1" i="0" lang="en-US" sz="1300" u="none" cap="none" strike="noStrike">
                  <a:solidFill>
                    <a:schemeClr val="dk1"/>
                  </a:solidFill>
                  <a:latin typeface="Roboto"/>
                  <a:ea typeface="Roboto"/>
                  <a:cs typeface="Roboto"/>
                  <a:sym typeface="Roboto"/>
                </a:rPr>
                <a:t>PENGUMUMAN</a:t>
              </a:r>
              <a:endParaRPr b="1" i="0" sz="13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Arial"/>
                <a:buNone/>
              </a:pPr>
              <a:r>
                <a:rPr b="1" i="0" lang="en-US" sz="1000" u="none" cap="none" strike="noStrike">
                  <a:solidFill>
                    <a:schemeClr val="dk1"/>
                  </a:solidFill>
                  <a:latin typeface="Roboto"/>
                  <a:ea typeface="Roboto"/>
                  <a:cs typeface="Roboto"/>
                  <a:sym typeface="Roboto"/>
                </a:rPr>
                <a:t>Komunikasi satu arah dari pusat kepada satuan pendidikan dan dinas</a:t>
              </a:r>
              <a:endParaRPr b="1" i="0" sz="1000" u="none" cap="none" strike="noStrike">
                <a:solidFill>
                  <a:schemeClr val="dk1"/>
                </a:solidFill>
                <a:latin typeface="Roboto"/>
                <a:ea typeface="Roboto"/>
                <a:cs typeface="Roboto"/>
                <a:sym typeface="Roboto"/>
              </a:endParaRPr>
            </a:p>
          </p:txBody>
        </p:sp>
      </p:grpSp>
      <p:sp>
        <p:nvSpPr>
          <p:cNvPr id="646" name="Google Shape;646;p61"/>
          <p:cNvSpPr/>
          <p:nvPr/>
        </p:nvSpPr>
        <p:spPr>
          <a:xfrm flipH="1" rot="10800000">
            <a:off x="4423675" y="69675"/>
            <a:ext cx="1687800" cy="1671000"/>
          </a:xfrm>
          <a:prstGeom prst="blockArc">
            <a:avLst>
              <a:gd fmla="val 16200000" name="adj1"/>
              <a:gd fmla="val 10772583" name="adj2"/>
              <a:gd fmla="val 11472" name="adj3"/>
            </a:avLst>
          </a:prstGeom>
          <a:solidFill>
            <a:srgbClr val="28A1C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7" name="Google Shape;647;p61"/>
          <p:cNvSpPr/>
          <p:nvPr/>
        </p:nvSpPr>
        <p:spPr>
          <a:xfrm flipH="1">
            <a:off x="4374000" y="1525925"/>
            <a:ext cx="1751400" cy="1763100"/>
          </a:xfrm>
          <a:prstGeom prst="blockArc">
            <a:avLst>
              <a:gd fmla="val 16200000" name="adj1"/>
              <a:gd fmla="val 10772583" name="adj2"/>
              <a:gd fmla="val 11472" name="adj3"/>
            </a:avLst>
          </a:prstGeom>
          <a:solidFill>
            <a:srgbClr val="7030A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8" name="Google Shape;648;p61"/>
          <p:cNvSpPr/>
          <p:nvPr/>
        </p:nvSpPr>
        <p:spPr>
          <a:xfrm flipH="1" rot="10800000">
            <a:off x="5933249" y="1553506"/>
            <a:ext cx="1650300" cy="1650000"/>
          </a:xfrm>
          <a:prstGeom prst="blockArc">
            <a:avLst>
              <a:gd fmla="val 16200000" name="adj1"/>
              <a:gd fmla="val 10772583" name="adj2"/>
              <a:gd fmla="val 11472" name="adj3"/>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9" name="Google Shape;649;p61"/>
          <p:cNvSpPr/>
          <p:nvPr/>
        </p:nvSpPr>
        <p:spPr>
          <a:xfrm flipH="1">
            <a:off x="5831950" y="3013875"/>
            <a:ext cx="1837500" cy="1763100"/>
          </a:xfrm>
          <a:prstGeom prst="blockArc">
            <a:avLst>
              <a:gd fmla="val 16200000" name="adj1"/>
              <a:gd fmla="val 10772583" name="adj2"/>
              <a:gd fmla="val 11472" name="adj3"/>
            </a:avLst>
          </a:prstGeom>
          <a:solidFill>
            <a:srgbClr val="00B0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0" name="Google Shape;650;p61"/>
          <p:cNvSpPr/>
          <p:nvPr/>
        </p:nvSpPr>
        <p:spPr>
          <a:xfrm>
            <a:off x="2539366" y="874757"/>
            <a:ext cx="2105100" cy="187500"/>
          </a:xfrm>
          <a:prstGeom prst="rect">
            <a:avLst/>
          </a:prstGeom>
          <a:gradFill>
            <a:gsLst>
              <a:gs pos="0">
                <a:srgbClr val="28A1C8"/>
              </a:gs>
              <a:gs pos="100000">
                <a:srgbClr val="23CBB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chemeClr val="lt1"/>
              </a:solidFill>
              <a:latin typeface="Calibri"/>
              <a:ea typeface="Calibri"/>
              <a:cs typeface="Calibri"/>
              <a:sym typeface="Calibri"/>
            </a:endParaRPr>
          </a:p>
        </p:txBody>
      </p:sp>
      <p:sp>
        <p:nvSpPr>
          <p:cNvPr id="651" name="Google Shape;651;p61"/>
          <p:cNvSpPr/>
          <p:nvPr/>
        </p:nvSpPr>
        <p:spPr>
          <a:xfrm>
            <a:off x="7452375" y="3694200"/>
            <a:ext cx="1277400" cy="212100"/>
          </a:xfrm>
          <a:prstGeom prst="rect">
            <a:avLst/>
          </a:prstGeom>
          <a:gradFill>
            <a:gsLst>
              <a:gs pos="0">
                <a:srgbClr val="92D050"/>
              </a:gs>
              <a:gs pos="100000">
                <a:srgbClr val="00B05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652" name="Google Shape;652;p61"/>
          <p:cNvGrpSpPr/>
          <p:nvPr/>
        </p:nvGrpSpPr>
        <p:grpSpPr>
          <a:xfrm>
            <a:off x="6327378" y="1938442"/>
            <a:ext cx="879975" cy="2096842"/>
            <a:chOff x="6504776" y="2853465"/>
            <a:chExt cx="1173300" cy="2795790"/>
          </a:xfrm>
        </p:grpSpPr>
        <p:sp>
          <p:nvSpPr>
            <p:cNvPr id="653" name="Google Shape;653;p61"/>
            <p:cNvSpPr/>
            <p:nvPr/>
          </p:nvSpPr>
          <p:spPr>
            <a:xfrm>
              <a:off x="6504776" y="2853465"/>
              <a:ext cx="1173300" cy="1173300"/>
            </a:xfrm>
            <a:prstGeom prst="ellipse">
              <a:avLst/>
            </a:prstGeom>
            <a:solidFill>
              <a:schemeClr val="lt1"/>
            </a:solidFill>
            <a:ln>
              <a:noFill/>
            </a:ln>
            <a:effectLst>
              <a:outerShdw blurRad="317500" rotWithShape="0" algn="tr" dir="8100000" dist="1270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id="654" name="Google Shape;654;p61"/>
            <p:cNvPicPr preferRelativeResize="0"/>
            <p:nvPr/>
          </p:nvPicPr>
          <p:blipFill rotWithShape="1">
            <a:blip r:embed="rId4">
              <a:alphaModFix/>
            </a:blip>
            <a:srcRect b="0" l="0" r="0" t="0"/>
            <a:stretch/>
          </p:blipFill>
          <p:spPr>
            <a:xfrm>
              <a:off x="6776827" y="5019938"/>
              <a:ext cx="629317" cy="629317"/>
            </a:xfrm>
            <a:prstGeom prst="rect">
              <a:avLst/>
            </a:prstGeom>
            <a:noFill/>
            <a:ln>
              <a:noFill/>
            </a:ln>
          </p:spPr>
        </p:pic>
      </p:grpSp>
      <p:pic>
        <p:nvPicPr>
          <p:cNvPr id="655" name="Google Shape;655;p61"/>
          <p:cNvPicPr preferRelativeResize="0"/>
          <p:nvPr/>
        </p:nvPicPr>
        <p:blipFill rotWithShape="1">
          <a:blip r:embed="rId5">
            <a:alphaModFix/>
          </a:blip>
          <a:srcRect b="0" l="0" r="0" t="0"/>
          <a:stretch/>
        </p:blipFill>
        <p:spPr>
          <a:xfrm>
            <a:off x="5006162" y="580590"/>
            <a:ext cx="559843" cy="559843"/>
          </a:xfrm>
          <a:prstGeom prst="rect">
            <a:avLst/>
          </a:prstGeom>
          <a:noFill/>
          <a:ln>
            <a:noFill/>
          </a:ln>
        </p:spPr>
      </p:pic>
      <p:pic>
        <p:nvPicPr>
          <p:cNvPr descr="Download from cloud with solid fill" id="656" name="Google Shape;656;p61"/>
          <p:cNvPicPr preferRelativeResize="0"/>
          <p:nvPr/>
        </p:nvPicPr>
        <p:blipFill rotWithShape="1">
          <a:blip r:embed="rId6">
            <a:alphaModFix/>
          </a:blip>
          <a:srcRect b="0" l="0" r="0" t="0"/>
          <a:stretch/>
        </p:blipFill>
        <p:spPr>
          <a:xfrm>
            <a:off x="4978136" y="1991233"/>
            <a:ext cx="685800" cy="685800"/>
          </a:xfrm>
          <a:prstGeom prst="rect">
            <a:avLst/>
          </a:prstGeom>
          <a:noFill/>
          <a:ln>
            <a:noFill/>
          </a:ln>
        </p:spPr>
      </p:pic>
      <p:pic>
        <p:nvPicPr>
          <p:cNvPr descr="Telephone with solid fill" id="657" name="Google Shape;657;p61"/>
          <p:cNvPicPr preferRelativeResize="0"/>
          <p:nvPr/>
        </p:nvPicPr>
        <p:blipFill rotWithShape="1">
          <a:blip r:embed="rId7">
            <a:alphaModFix/>
          </a:blip>
          <a:srcRect b="0" l="0" r="0" t="0"/>
          <a:stretch/>
        </p:blipFill>
        <p:spPr>
          <a:xfrm>
            <a:off x="6423581" y="2018344"/>
            <a:ext cx="685800" cy="685800"/>
          </a:xfrm>
          <a:prstGeom prst="rect">
            <a:avLst/>
          </a:prstGeom>
          <a:noFill/>
          <a:ln>
            <a:noFill/>
          </a:ln>
        </p:spPr>
      </p:pic>
      <p:sp>
        <p:nvSpPr>
          <p:cNvPr id="658" name="Google Shape;658;p61"/>
          <p:cNvSpPr txBox="1"/>
          <p:nvPr/>
        </p:nvSpPr>
        <p:spPr>
          <a:xfrm>
            <a:off x="0" y="721225"/>
            <a:ext cx="2843100" cy="484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2700">
                <a:solidFill>
                  <a:schemeClr val="lt1"/>
                </a:solidFill>
                <a:latin typeface="Poppins"/>
                <a:ea typeface="Poppins"/>
                <a:cs typeface="Poppins"/>
                <a:sym typeface="Poppins"/>
              </a:rPr>
              <a:t>DASHBOARD</a:t>
            </a:r>
            <a:endParaRPr sz="1100">
              <a:solidFill>
                <a:schemeClr val="lt1"/>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2" name="Shape 662"/>
        <p:cNvGrpSpPr/>
        <p:nvPr/>
      </p:nvGrpSpPr>
      <p:grpSpPr>
        <a:xfrm>
          <a:off x="0" y="0"/>
          <a:ext cx="0" cy="0"/>
          <a:chOff x="0" y="0"/>
          <a:chExt cx="0" cy="0"/>
        </a:xfrm>
      </p:grpSpPr>
      <p:pic>
        <p:nvPicPr>
          <p:cNvPr id="663" name="Google Shape;663;p62"/>
          <p:cNvPicPr preferRelativeResize="0"/>
          <p:nvPr/>
        </p:nvPicPr>
        <p:blipFill rotWithShape="1">
          <a:blip r:embed="rId4">
            <a:alphaModFix/>
          </a:blip>
          <a:srcRect b="0" l="0" r="1603" t="0"/>
          <a:stretch/>
        </p:blipFill>
        <p:spPr>
          <a:xfrm>
            <a:off x="609600" y="737450"/>
            <a:ext cx="7584951" cy="3959426"/>
          </a:xfrm>
          <a:prstGeom prst="rect">
            <a:avLst/>
          </a:prstGeom>
          <a:noFill/>
          <a:ln cap="flat" cmpd="sng" w="9525">
            <a:solidFill>
              <a:schemeClr val="accent1"/>
            </a:solidFill>
            <a:prstDash val="solid"/>
            <a:round/>
            <a:headEnd len="sm" w="sm" type="none"/>
            <a:tailEnd len="sm" w="sm" type="none"/>
          </a:ln>
        </p:spPr>
      </p:pic>
      <p:sp>
        <p:nvSpPr>
          <p:cNvPr id="664" name="Google Shape;664;p62"/>
          <p:cNvSpPr txBox="1"/>
          <p:nvPr/>
        </p:nvSpPr>
        <p:spPr>
          <a:xfrm>
            <a:off x="486716" y="15004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rgbClr val="013066"/>
              </a:buClr>
              <a:buSzPts val="1800"/>
              <a:buFont typeface="Arial"/>
              <a:buNone/>
            </a:pPr>
            <a:r>
              <a:rPr b="1" lang="en-US" sz="2000">
                <a:solidFill>
                  <a:srgbClr val="013066"/>
                </a:solidFill>
                <a:latin typeface="Poppins"/>
                <a:ea typeface="Poppins"/>
                <a:cs typeface="Poppins"/>
                <a:sym typeface="Poppins"/>
              </a:rPr>
              <a:t>Tampilan Dashboard Web ANBK</a:t>
            </a:r>
            <a:endParaRPr b="1" i="0" sz="2000" u="none" cap="none" strike="noStrike">
              <a:solidFill>
                <a:srgbClr val="013066"/>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9" name="Shape 669"/>
        <p:cNvGrpSpPr/>
        <p:nvPr/>
      </p:nvGrpSpPr>
      <p:grpSpPr>
        <a:xfrm>
          <a:off x="0" y="0"/>
          <a:ext cx="0" cy="0"/>
          <a:chOff x="0" y="0"/>
          <a:chExt cx="0" cy="0"/>
        </a:xfrm>
      </p:grpSpPr>
      <p:sp>
        <p:nvSpPr>
          <p:cNvPr id="670" name="Google Shape;670;p63"/>
          <p:cNvSpPr/>
          <p:nvPr/>
        </p:nvSpPr>
        <p:spPr>
          <a:xfrm>
            <a:off x="4674644" y="3232045"/>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1" name="Google Shape;671;p63"/>
          <p:cNvSpPr/>
          <p:nvPr/>
        </p:nvSpPr>
        <p:spPr>
          <a:xfrm>
            <a:off x="1842157" y="634730"/>
            <a:ext cx="2021681" cy="4049665"/>
          </a:xfrm>
          <a:custGeom>
            <a:rect b="b" l="l" r="r" t="t"/>
            <a:pathLst>
              <a:path extrusionOk="0" h="5399553" w="2695575">
                <a:moveTo>
                  <a:pt x="0" y="0"/>
                </a:moveTo>
                <a:lnTo>
                  <a:pt x="271634" y="13716"/>
                </a:lnTo>
                <a:cubicBezTo>
                  <a:pt x="1633126" y="151983"/>
                  <a:pt x="2695575" y="1301805"/>
                  <a:pt x="2695575" y="2699776"/>
                </a:cubicBezTo>
                <a:cubicBezTo>
                  <a:pt x="2695575" y="4097747"/>
                  <a:pt x="1633126" y="5247570"/>
                  <a:pt x="271634" y="5385837"/>
                </a:cubicBezTo>
                <a:lnTo>
                  <a:pt x="0" y="5399553"/>
                </a:lnTo>
                <a:lnTo>
                  <a:pt x="0" y="5342583"/>
                </a:lnTo>
                <a:lnTo>
                  <a:pt x="265810" y="5329161"/>
                </a:lnTo>
                <a:cubicBezTo>
                  <a:pt x="1598574" y="5193811"/>
                  <a:pt x="2638605" y="4068250"/>
                  <a:pt x="2638605" y="2699776"/>
                </a:cubicBezTo>
                <a:cubicBezTo>
                  <a:pt x="2638605" y="1331303"/>
                  <a:pt x="1598574" y="205741"/>
                  <a:pt x="265810" y="70392"/>
                </a:cubicBezTo>
                <a:lnTo>
                  <a:pt x="0" y="56970"/>
                </a:lnTo>
                <a:close/>
              </a:path>
            </a:pathLst>
          </a:custGeom>
          <a:gradFill>
            <a:gsLst>
              <a:gs pos="0">
                <a:srgbClr val="FE5075"/>
              </a:gs>
              <a:gs pos="25000">
                <a:srgbClr val="2DBDAF"/>
              </a:gs>
              <a:gs pos="50000">
                <a:srgbClr val="FABE00"/>
              </a:gs>
              <a:gs pos="75210">
                <a:srgbClr val="00B0F0"/>
              </a:gs>
              <a:gs pos="100000">
                <a:srgbClr val="7678ED"/>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2" name="Google Shape;672;p63"/>
          <p:cNvSpPr/>
          <p:nvPr/>
        </p:nvSpPr>
        <p:spPr>
          <a:xfrm>
            <a:off x="24325" y="977462"/>
            <a:ext cx="3375000" cy="3375000"/>
          </a:xfrm>
          <a:prstGeom prst="ellipse">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3" name="Google Shape;673;p63"/>
          <p:cNvSpPr/>
          <p:nvPr/>
        </p:nvSpPr>
        <p:spPr>
          <a:xfrm>
            <a:off x="438494" y="1391631"/>
            <a:ext cx="2546700" cy="2546700"/>
          </a:xfrm>
          <a:prstGeom prst="ellipse">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4" name="Google Shape;674;p63"/>
          <p:cNvSpPr/>
          <p:nvPr/>
        </p:nvSpPr>
        <p:spPr>
          <a:xfrm>
            <a:off x="495644" y="1443381"/>
            <a:ext cx="2432400" cy="2432400"/>
          </a:xfrm>
          <a:prstGeom prst="ellipse">
            <a:avLst/>
          </a:prstGeom>
          <a:noFill/>
          <a:ln cap="flat" cmpd="sng" w="12700">
            <a:solidFill>
              <a:srgbClr val="7F7F7F"/>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5" name="Google Shape;675;p63"/>
          <p:cNvSpPr/>
          <p:nvPr/>
        </p:nvSpPr>
        <p:spPr>
          <a:xfrm>
            <a:off x="524219" y="1471956"/>
            <a:ext cx="2375100" cy="2375100"/>
          </a:xfrm>
          <a:prstGeom prst="ellipse">
            <a:avLst/>
          </a:prstGeom>
          <a:noFill/>
          <a:ln cap="flat" cmpd="sng" w="19050">
            <a:solidFill>
              <a:srgbClr val="7F7F7F"/>
            </a:solidFill>
            <a:prstDash val="lg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6" name="Google Shape;676;p63"/>
          <p:cNvSpPr/>
          <p:nvPr/>
        </p:nvSpPr>
        <p:spPr>
          <a:xfrm>
            <a:off x="4023849" y="629975"/>
            <a:ext cx="3375000" cy="675000"/>
          </a:xfrm>
          <a:prstGeom prst="roundRect">
            <a:avLst>
              <a:gd fmla="val 50000" name="adj"/>
            </a:avLst>
          </a:prstGeom>
          <a:solidFill>
            <a:srgbClr val="A2A1A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7" name="Google Shape;677;p63"/>
          <p:cNvSpPr/>
          <p:nvPr/>
        </p:nvSpPr>
        <p:spPr>
          <a:xfrm>
            <a:off x="4113868" y="697486"/>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8" name="Google Shape;678;p63"/>
          <p:cNvSpPr/>
          <p:nvPr/>
        </p:nvSpPr>
        <p:spPr>
          <a:xfrm>
            <a:off x="4567475" y="1474850"/>
            <a:ext cx="3821700" cy="675000"/>
          </a:xfrm>
          <a:prstGeom prst="roundRect">
            <a:avLst>
              <a:gd fmla="val 50000" name="adj"/>
            </a:avLst>
          </a:prstGeom>
          <a:gradFill>
            <a:gsLst>
              <a:gs pos="0">
                <a:srgbClr val="61D9CE"/>
              </a:gs>
              <a:gs pos="75000">
                <a:srgbClr val="2DBDAF"/>
              </a:gs>
              <a:gs pos="100000">
                <a:srgbClr val="2DBDAF"/>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9" name="Google Shape;679;p63"/>
          <p:cNvSpPr/>
          <p:nvPr/>
        </p:nvSpPr>
        <p:spPr>
          <a:xfrm>
            <a:off x="4657474" y="1542338"/>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0" name="Google Shape;680;p63"/>
          <p:cNvSpPr/>
          <p:nvPr/>
        </p:nvSpPr>
        <p:spPr>
          <a:xfrm>
            <a:off x="4797675" y="2319700"/>
            <a:ext cx="2970000" cy="675000"/>
          </a:xfrm>
          <a:prstGeom prst="roundRect">
            <a:avLst>
              <a:gd fmla="val 50000" name="adj"/>
            </a:avLst>
          </a:prstGeom>
          <a:solidFill>
            <a:srgbClr val="92D0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1" name="Google Shape;681;p63"/>
          <p:cNvSpPr/>
          <p:nvPr/>
        </p:nvSpPr>
        <p:spPr>
          <a:xfrm>
            <a:off x="4873794" y="2387191"/>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2" name="Google Shape;682;p63"/>
          <p:cNvSpPr/>
          <p:nvPr/>
        </p:nvSpPr>
        <p:spPr>
          <a:xfrm>
            <a:off x="4559625" y="3164550"/>
            <a:ext cx="3074100" cy="675000"/>
          </a:xfrm>
          <a:prstGeom prst="roundRect">
            <a:avLst>
              <a:gd fmla="val 50000" name="adj"/>
            </a:avLst>
          </a:prstGeom>
          <a:gradFill>
            <a:gsLst>
              <a:gs pos="0">
                <a:srgbClr val="61D6FF"/>
              </a:gs>
              <a:gs pos="75000">
                <a:srgbClr val="00B0F0"/>
              </a:gs>
              <a:gs pos="100000">
                <a:srgbClr val="00B0F0"/>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3" name="Google Shape;683;p63"/>
          <p:cNvSpPr/>
          <p:nvPr/>
        </p:nvSpPr>
        <p:spPr>
          <a:xfrm>
            <a:off x="4657474" y="3232043"/>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4" name="Google Shape;684;p63"/>
          <p:cNvSpPr/>
          <p:nvPr/>
        </p:nvSpPr>
        <p:spPr>
          <a:xfrm>
            <a:off x="4264175" y="4009400"/>
            <a:ext cx="3247500" cy="675000"/>
          </a:xfrm>
          <a:prstGeom prst="roundRect">
            <a:avLst>
              <a:gd fmla="val 50000" name="adj"/>
            </a:avLst>
          </a:prstGeom>
          <a:gradFill>
            <a:gsLst>
              <a:gs pos="0">
                <a:srgbClr val="9FA1F3"/>
              </a:gs>
              <a:gs pos="75000">
                <a:srgbClr val="7678ED"/>
              </a:gs>
              <a:gs pos="100000">
                <a:srgbClr val="7678ED"/>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5" name="Google Shape;685;p63"/>
          <p:cNvSpPr/>
          <p:nvPr/>
        </p:nvSpPr>
        <p:spPr>
          <a:xfrm>
            <a:off x="4354181" y="4076895"/>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6" name="Google Shape;686;p63"/>
          <p:cNvSpPr/>
          <p:nvPr/>
        </p:nvSpPr>
        <p:spPr>
          <a:xfrm>
            <a:off x="3361199" y="861272"/>
            <a:ext cx="212400" cy="212400"/>
          </a:xfrm>
          <a:prstGeom prst="ellipse">
            <a:avLst/>
          </a:prstGeom>
          <a:solidFill>
            <a:srgbClr val="FE507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7" name="Google Shape;687;p63"/>
          <p:cNvSpPr/>
          <p:nvPr/>
        </p:nvSpPr>
        <p:spPr>
          <a:xfrm>
            <a:off x="3975474" y="1706125"/>
            <a:ext cx="212400" cy="212400"/>
          </a:xfrm>
          <a:prstGeom prst="ellipse">
            <a:avLst/>
          </a:prstGeom>
          <a:solidFill>
            <a:srgbClr val="2DBDA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8" name="Google Shape;688;p63"/>
          <p:cNvSpPr/>
          <p:nvPr/>
        </p:nvSpPr>
        <p:spPr>
          <a:xfrm>
            <a:off x="4358093" y="2550977"/>
            <a:ext cx="212400" cy="212400"/>
          </a:xfrm>
          <a:prstGeom prst="ellipse">
            <a:avLst/>
          </a:prstGeom>
          <a:solidFill>
            <a:srgbClr val="FABE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9" name="Google Shape;689;p63"/>
          <p:cNvSpPr/>
          <p:nvPr/>
        </p:nvSpPr>
        <p:spPr>
          <a:xfrm>
            <a:off x="4137399" y="3395830"/>
            <a:ext cx="212400" cy="2124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0" name="Google Shape;690;p63"/>
          <p:cNvSpPr/>
          <p:nvPr/>
        </p:nvSpPr>
        <p:spPr>
          <a:xfrm>
            <a:off x="3382437" y="4240682"/>
            <a:ext cx="212400" cy="212400"/>
          </a:xfrm>
          <a:prstGeom prst="ellipse">
            <a:avLst/>
          </a:prstGeom>
          <a:solidFill>
            <a:srgbClr val="7678E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691" name="Google Shape;691;p63"/>
          <p:cNvCxnSpPr>
            <a:stCxn id="686" idx="6"/>
            <a:endCxn id="676" idx="1"/>
          </p:cNvCxnSpPr>
          <p:nvPr/>
        </p:nvCxnSpPr>
        <p:spPr>
          <a:xfrm>
            <a:off x="3573599" y="967472"/>
            <a:ext cx="450300" cy="0"/>
          </a:xfrm>
          <a:prstGeom prst="straightConnector1">
            <a:avLst/>
          </a:prstGeom>
          <a:noFill/>
          <a:ln cap="flat" cmpd="sng" w="19050">
            <a:solidFill>
              <a:srgbClr val="7F7F7F"/>
            </a:solidFill>
            <a:prstDash val="dash"/>
            <a:miter lim="800000"/>
            <a:headEnd len="sm" w="sm" type="none"/>
            <a:tailEnd len="sm" w="sm" type="none"/>
          </a:ln>
        </p:spPr>
      </p:cxnSp>
      <p:cxnSp>
        <p:nvCxnSpPr>
          <p:cNvPr id="692" name="Google Shape;692;p63"/>
          <p:cNvCxnSpPr>
            <a:stCxn id="687" idx="6"/>
            <a:endCxn id="678" idx="1"/>
          </p:cNvCxnSpPr>
          <p:nvPr/>
        </p:nvCxnSpPr>
        <p:spPr>
          <a:xfrm>
            <a:off x="4187874" y="1812325"/>
            <a:ext cx="379500" cy="0"/>
          </a:xfrm>
          <a:prstGeom prst="straightConnector1">
            <a:avLst/>
          </a:prstGeom>
          <a:noFill/>
          <a:ln cap="flat" cmpd="sng" w="19050">
            <a:solidFill>
              <a:srgbClr val="7F7F7F"/>
            </a:solidFill>
            <a:prstDash val="dash"/>
            <a:miter lim="800000"/>
            <a:headEnd len="sm" w="sm" type="none"/>
            <a:tailEnd len="sm" w="sm" type="none"/>
          </a:ln>
        </p:spPr>
      </p:cxnSp>
      <p:cxnSp>
        <p:nvCxnSpPr>
          <p:cNvPr id="693" name="Google Shape;693;p63"/>
          <p:cNvCxnSpPr>
            <a:stCxn id="688" idx="6"/>
            <a:endCxn id="680" idx="1"/>
          </p:cNvCxnSpPr>
          <p:nvPr/>
        </p:nvCxnSpPr>
        <p:spPr>
          <a:xfrm>
            <a:off x="4570493" y="2657177"/>
            <a:ext cx="227100" cy="0"/>
          </a:xfrm>
          <a:prstGeom prst="straightConnector1">
            <a:avLst/>
          </a:prstGeom>
          <a:noFill/>
          <a:ln cap="flat" cmpd="sng" w="19050">
            <a:solidFill>
              <a:srgbClr val="7F7F7F"/>
            </a:solidFill>
            <a:prstDash val="dash"/>
            <a:miter lim="800000"/>
            <a:headEnd len="sm" w="sm" type="none"/>
            <a:tailEnd len="sm" w="sm" type="none"/>
          </a:ln>
        </p:spPr>
      </p:cxnSp>
      <p:cxnSp>
        <p:nvCxnSpPr>
          <p:cNvPr id="694" name="Google Shape;694;p63"/>
          <p:cNvCxnSpPr>
            <a:stCxn id="689" idx="6"/>
            <a:endCxn id="682" idx="1"/>
          </p:cNvCxnSpPr>
          <p:nvPr/>
        </p:nvCxnSpPr>
        <p:spPr>
          <a:xfrm>
            <a:off x="4349799" y="3502030"/>
            <a:ext cx="209700" cy="0"/>
          </a:xfrm>
          <a:prstGeom prst="straightConnector1">
            <a:avLst/>
          </a:prstGeom>
          <a:noFill/>
          <a:ln cap="flat" cmpd="sng" w="19050">
            <a:solidFill>
              <a:srgbClr val="7F7F7F"/>
            </a:solidFill>
            <a:prstDash val="dash"/>
            <a:miter lim="800000"/>
            <a:headEnd len="sm" w="sm" type="none"/>
            <a:tailEnd len="sm" w="sm" type="none"/>
          </a:ln>
        </p:spPr>
      </p:cxnSp>
      <p:cxnSp>
        <p:nvCxnSpPr>
          <p:cNvPr id="695" name="Google Shape;695;p63"/>
          <p:cNvCxnSpPr>
            <a:stCxn id="690" idx="6"/>
            <a:endCxn id="696" idx="1"/>
          </p:cNvCxnSpPr>
          <p:nvPr/>
        </p:nvCxnSpPr>
        <p:spPr>
          <a:xfrm flipH="1" rot="10800000">
            <a:off x="3594837" y="4333982"/>
            <a:ext cx="814500" cy="12900"/>
          </a:xfrm>
          <a:prstGeom prst="straightConnector1">
            <a:avLst/>
          </a:prstGeom>
          <a:noFill/>
          <a:ln cap="flat" cmpd="sng" w="19050">
            <a:solidFill>
              <a:srgbClr val="7F7F7F"/>
            </a:solidFill>
            <a:prstDash val="dash"/>
            <a:miter lim="800000"/>
            <a:headEnd len="sm" w="sm" type="none"/>
            <a:tailEnd len="sm" w="sm" type="none"/>
          </a:ln>
        </p:spPr>
      </p:cxnSp>
      <p:sp>
        <p:nvSpPr>
          <p:cNvPr id="697" name="Google Shape;697;p63"/>
          <p:cNvSpPr txBox="1"/>
          <p:nvPr/>
        </p:nvSpPr>
        <p:spPr>
          <a:xfrm>
            <a:off x="4729075" y="614275"/>
            <a:ext cx="2593200" cy="608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lang="en-US" sz="1500">
                <a:solidFill>
                  <a:schemeClr val="dk1"/>
                </a:solidFill>
                <a:latin typeface="Roboto"/>
                <a:ea typeface="Roboto"/>
                <a:cs typeface="Roboto"/>
                <a:sym typeface="Roboto"/>
              </a:rPr>
              <a:t>Tim Teknis Provinsi</a:t>
            </a:r>
            <a:endParaRPr b="1" i="0" sz="15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lang="en-US" sz="1000">
                <a:solidFill>
                  <a:schemeClr val="dk1"/>
                </a:solidFill>
                <a:latin typeface="Roboto"/>
                <a:ea typeface="Roboto"/>
                <a:cs typeface="Roboto"/>
                <a:sym typeface="Roboto"/>
              </a:rPr>
              <a:t>Data Tim Teknis dari LPMP, Dinas Provinsi dan Kanwil Kemenag</a:t>
            </a:r>
            <a:endParaRPr b="1" i="0" sz="1100" u="none" cap="none" strike="noStrike">
              <a:solidFill>
                <a:schemeClr val="dk1"/>
              </a:solidFill>
              <a:latin typeface="Roboto"/>
              <a:ea typeface="Roboto"/>
              <a:cs typeface="Roboto"/>
              <a:sym typeface="Roboto"/>
            </a:endParaRPr>
          </a:p>
        </p:txBody>
      </p:sp>
      <p:sp>
        <p:nvSpPr>
          <p:cNvPr id="698" name="Google Shape;698;p63"/>
          <p:cNvSpPr txBox="1"/>
          <p:nvPr/>
        </p:nvSpPr>
        <p:spPr>
          <a:xfrm>
            <a:off x="5211375" y="1443175"/>
            <a:ext cx="3101700" cy="654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600" u="none" cap="none" strike="noStrike">
                <a:solidFill>
                  <a:schemeClr val="dk1"/>
                </a:solidFill>
                <a:latin typeface="Roboto"/>
                <a:ea typeface="Roboto"/>
                <a:cs typeface="Roboto"/>
                <a:sym typeface="Roboto"/>
              </a:rPr>
              <a:t>Tim Teknis Kota/Kabupaten</a:t>
            </a:r>
            <a:endParaRPr b="1" i="0"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1100" u="none" cap="none" strike="noStrike">
                <a:solidFill>
                  <a:schemeClr val="dk1"/>
                </a:solidFill>
                <a:latin typeface="Roboto"/>
                <a:ea typeface="Roboto"/>
                <a:cs typeface="Roboto"/>
                <a:sym typeface="Roboto"/>
              </a:rPr>
              <a:t>Data Tim Teknis dari Dinas Kota/Kab, Cabang Dinas dan Kanwil Kemenag Kota/Kab</a:t>
            </a:r>
            <a:endParaRPr b="1" i="0" sz="1100" u="none" cap="none" strike="noStrike">
              <a:solidFill>
                <a:schemeClr val="dk1"/>
              </a:solidFill>
              <a:latin typeface="Roboto"/>
              <a:ea typeface="Roboto"/>
              <a:cs typeface="Roboto"/>
              <a:sym typeface="Roboto"/>
            </a:endParaRPr>
          </a:p>
        </p:txBody>
      </p:sp>
      <p:sp>
        <p:nvSpPr>
          <p:cNvPr id="699" name="Google Shape;699;p63"/>
          <p:cNvSpPr txBox="1"/>
          <p:nvPr/>
        </p:nvSpPr>
        <p:spPr>
          <a:xfrm>
            <a:off x="5261399" y="3171650"/>
            <a:ext cx="2124900" cy="608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500" u="none" cap="none" strike="noStrike">
                <a:solidFill>
                  <a:schemeClr val="dk1"/>
                </a:solidFill>
                <a:latin typeface="Roboto"/>
                <a:ea typeface="Roboto"/>
                <a:cs typeface="Roboto"/>
                <a:sym typeface="Roboto"/>
              </a:rPr>
              <a:t>Teknisi</a:t>
            </a:r>
            <a:endParaRPr b="1" i="0" sz="15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1000" u="none" cap="none" strike="noStrike">
                <a:solidFill>
                  <a:schemeClr val="dk1"/>
                </a:solidFill>
                <a:latin typeface="Roboto"/>
                <a:ea typeface="Roboto"/>
                <a:cs typeface="Roboto"/>
                <a:sym typeface="Roboto"/>
              </a:rPr>
              <a:t>Bertugas mengelola infrastruktur jaringan dan komputer</a:t>
            </a:r>
            <a:endParaRPr b="1" i="0" sz="1000" u="none" cap="none" strike="noStrike">
              <a:solidFill>
                <a:schemeClr val="dk1"/>
              </a:solidFill>
              <a:latin typeface="Roboto"/>
              <a:ea typeface="Roboto"/>
              <a:cs typeface="Roboto"/>
              <a:sym typeface="Roboto"/>
            </a:endParaRPr>
          </a:p>
        </p:txBody>
      </p:sp>
      <p:sp>
        <p:nvSpPr>
          <p:cNvPr id="700" name="Google Shape;700;p63"/>
          <p:cNvSpPr txBox="1"/>
          <p:nvPr/>
        </p:nvSpPr>
        <p:spPr>
          <a:xfrm>
            <a:off x="5490000" y="2281575"/>
            <a:ext cx="20217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800" u="none" cap="none" strike="noStrike">
                <a:solidFill>
                  <a:schemeClr val="dk1"/>
                </a:solidFill>
                <a:latin typeface="Roboto"/>
                <a:ea typeface="Roboto"/>
                <a:cs typeface="Roboto"/>
                <a:sym typeface="Roboto"/>
              </a:rPr>
              <a:t>Proktor</a:t>
            </a:r>
            <a:endParaRPr b="1" i="0" sz="18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1300" u="none" cap="none" strike="noStrike">
                <a:solidFill>
                  <a:schemeClr val="dk1"/>
                </a:solidFill>
                <a:latin typeface="Roboto"/>
                <a:ea typeface="Roboto"/>
                <a:cs typeface="Roboto"/>
                <a:sym typeface="Roboto"/>
              </a:rPr>
              <a:t>Bertugas mengelola pelaksanaan Asesmen</a:t>
            </a:r>
            <a:r>
              <a:rPr b="1" lang="en-US" sz="1300">
                <a:solidFill>
                  <a:schemeClr val="dk1"/>
                </a:solidFill>
                <a:latin typeface="Roboto"/>
                <a:ea typeface="Roboto"/>
                <a:cs typeface="Roboto"/>
                <a:sym typeface="Roboto"/>
              </a:rPr>
              <a:t> </a:t>
            </a:r>
            <a:endParaRPr b="1" i="0" sz="1300" u="none" cap="none" strike="noStrike">
              <a:solidFill>
                <a:schemeClr val="dk1"/>
              </a:solidFill>
              <a:latin typeface="Roboto"/>
              <a:ea typeface="Roboto"/>
              <a:cs typeface="Roboto"/>
              <a:sym typeface="Roboto"/>
            </a:endParaRPr>
          </a:p>
        </p:txBody>
      </p:sp>
      <p:sp>
        <p:nvSpPr>
          <p:cNvPr id="701" name="Google Shape;701;p63"/>
          <p:cNvSpPr txBox="1"/>
          <p:nvPr/>
        </p:nvSpPr>
        <p:spPr>
          <a:xfrm>
            <a:off x="4947273" y="4000700"/>
            <a:ext cx="2375100" cy="654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600" u="none" cap="none" strike="noStrike">
                <a:solidFill>
                  <a:schemeClr val="dk1"/>
                </a:solidFill>
                <a:latin typeface="Roboto"/>
                <a:ea typeface="Roboto"/>
                <a:cs typeface="Roboto"/>
                <a:sym typeface="Roboto"/>
              </a:rPr>
              <a:t>Pengawas</a:t>
            </a:r>
            <a:endParaRPr b="1" i="0"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1100" u="none" cap="none" strike="noStrike">
                <a:solidFill>
                  <a:schemeClr val="dk1"/>
                </a:solidFill>
                <a:latin typeface="Roboto"/>
                <a:ea typeface="Roboto"/>
                <a:cs typeface="Roboto"/>
                <a:sym typeface="Roboto"/>
              </a:rPr>
              <a:t>Bertugas melakukan pengawasan dalam ruangan Asesmen</a:t>
            </a:r>
            <a:endParaRPr b="1" i="0" sz="1100" u="none" cap="none" strike="noStrike">
              <a:solidFill>
                <a:schemeClr val="dk1"/>
              </a:solidFill>
              <a:latin typeface="Roboto"/>
              <a:ea typeface="Roboto"/>
              <a:cs typeface="Roboto"/>
              <a:sym typeface="Roboto"/>
            </a:endParaRPr>
          </a:p>
        </p:txBody>
      </p:sp>
      <p:sp>
        <p:nvSpPr>
          <p:cNvPr id="702" name="Google Shape;702;p63"/>
          <p:cNvSpPr txBox="1"/>
          <p:nvPr/>
        </p:nvSpPr>
        <p:spPr>
          <a:xfrm>
            <a:off x="793426" y="2878836"/>
            <a:ext cx="18756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E5075"/>
              </a:buClr>
              <a:buSzPts val="2100"/>
              <a:buFont typeface="Calibri"/>
              <a:buNone/>
            </a:pPr>
            <a:r>
              <a:rPr b="1" i="0" lang="en-US" sz="2100" u="none" cap="none" strike="noStrike">
                <a:solidFill>
                  <a:srgbClr val="0944A1"/>
                </a:solidFill>
                <a:latin typeface="Calibri"/>
                <a:ea typeface="Calibri"/>
                <a:cs typeface="Calibri"/>
                <a:sym typeface="Calibri"/>
              </a:rPr>
              <a:t>SDM ANBK</a:t>
            </a:r>
            <a:endParaRPr b="1" i="0" sz="2100" u="none" cap="none" strike="noStrike">
              <a:solidFill>
                <a:srgbClr val="0944A1"/>
              </a:solidFill>
              <a:latin typeface="Calibri"/>
              <a:ea typeface="Calibri"/>
              <a:cs typeface="Calibri"/>
              <a:sym typeface="Calibri"/>
            </a:endParaRPr>
          </a:p>
        </p:txBody>
      </p:sp>
      <p:pic>
        <p:nvPicPr>
          <p:cNvPr descr="Users with solid fill" id="703" name="Google Shape;703;p63"/>
          <p:cNvPicPr preferRelativeResize="0"/>
          <p:nvPr/>
        </p:nvPicPr>
        <p:blipFill rotWithShape="1">
          <a:blip r:embed="rId4">
            <a:alphaModFix/>
          </a:blip>
          <a:srcRect b="0" l="0" r="0" t="0"/>
          <a:stretch/>
        </p:blipFill>
        <p:spPr>
          <a:xfrm>
            <a:off x="1097863" y="1741449"/>
            <a:ext cx="1291483" cy="1291483"/>
          </a:xfrm>
          <a:prstGeom prst="rect">
            <a:avLst/>
          </a:prstGeom>
          <a:noFill/>
          <a:ln>
            <a:noFill/>
          </a:ln>
        </p:spPr>
      </p:pic>
      <p:pic>
        <p:nvPicPr>
          <p:cNvPr descr="Person eating outline" id="704" name="Google Shape;704;p63"/>
          <p:cNvPicPr preferRelativeResize="0"/>
          <p:nvPr/>
        </p:nvPicPr>
        <p:blipFill rotWithShape="1">
          <a:blip r:embed="rId5">
            <a:alphaModFix/>
          </a:blip>
          <a:srcRect b="0" l="0" r="0" t="0"/>
          <a:stretch/>
        </p:blipFill>
        <p:spPr>
          <a:xfrm>
            <a:off x="4711465" y="3264691"/>
            <a:ext cx="466366" cy="466366"/>
          </a:xfrm>
          <a:prstGeom prst="rect">
            <a:avLst/>
          </a:prstGeom>
          <a:noFill/>
          <a:ln>
            <a:noFill/>
          </a:ln>
        </p:spPr>
      </p:pic>
      <p:pic>
        <p:nvPicPr>
          <p:cNvPr descr="Person eating with solid fill" id="705" name="Google Shape;705;p63"/>
          <p:cNvPicPr preferRelativeResize="0"/>
          <p:nvPr/>
        </p:nvPicPr>
        <p:blipFill rotWithShape="1">
          <a:blip r:embed="rId6">
            <a:alphaModFix/>
          </a:blip>
          <a:srcRect b="0" l="0" r="0" t="0"/>
          <a:stretch/>
        </p:blipFill>
        <p:spPr>
          <a:xfrm>
            <a:off x="4947285" y="2413808"/>
            <a:ext cx="489093" cy="489093"/>
          </a:xfrm>
          <a:prstGeom prst="rect">
            <a:avLst/>
          </a:prstGeom>
          <a:noFill/>
          <a:ln>
            <a:noFill/>
          </a:ln>
        </p:spPr>
      </p:pic>
      <p:pic>
        <p:nvPicPr>
          <p:cNvPr descr="User with solid fill" id="696" name="Google Shape;696;p63"/>
          <p:cNvPicPr preferRelativeResize="0"/>
          <p:nvPr/>
        </p:nvPicPr>
        <p:blipFill rotWithShape="1">
          <a:blip r:embed="rId7">
            <a:alphaModFix/>
          </a:blip>
          <a:srcRect b="0" l="0" r="0" t="0"/>
          <a:stretch/>
        </p:blipFill>
        <p:spPr>
          <a:xfrm>
            <a:off x="4409303" y="4114685"/>
            <a:ext cx="438877" cy="438877"/>
          </a:xfrm>
          <a:prstGeom prst="rect">
            <a:avLst/>
          </a:prstGeom>
          <a:noFill/>
          <a:ln>
            <a:noFill/>
          </a:ln>
        </p:spPr>
      </p:pic>
      <p:pic>
        <p:nvPicPr>
          <p:cNvPr descr="Teacher outline" id="706" name="Google Shape;706;p63"/>
          <p:cNvPicPr preferRelativeResize="0"/>
          <p:nvPr/>
        </p:nvPicPr>
        <p:blipFill rotWithShape="1">
          <a:blip r:embed="rId8">
            <a:alphaModFix/>
          </a:blip>
          <a:srcRect b="0" l="0" r="0" t="0"/>
          <a:stretch/>
        </p:blipFill>
        <p:spPr>
          <a:xfrm>
            <a:off x="4723629" y="1605525"/>
            <a:ext cx="413624" cy="413624"/>
          </a:xfrm>
          <a:prstGeom prst="rect">
            <a:avLst/>
          </a:prstGeom>
          <a:noFill/>
          <a:ln>
            <a:noFill/>
          </a:ln>
        </p:spPr>
      </p:pic>
      <p:pic>
        <p:nvPicPr>
          <p:cNvPr descr="Teacher with solid fill" id="707" name="Google Shape;707;p63"/>
          <p:cNvPicPr preferRelativeResize="0"/>
          <p:nvPr/>
        </p:nvPicPr>
        <p:blipFill rotWithShape="1">
          <a:blip r:embed="rId9">
            <a:alphaModFix/>
          </a:blip>
          <a:srcRect b="0" l="0" r="0" t="0"/>
          <a:stretch/>
        </p:blipFill>
        <p:spPr>
          <a:xfrm>
            <a:off x="4162559" y="759621"/>
            <a:ext cx="427826" cy="4278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2" name="Shape 712"/>
        <p:cNvGrpSpPr/>
        <p:nvPr/>
      </p:nvGrpSpPr>
      <p:grpSpPr>
        <a:xfrm>
          <a:off x="0" y="0"/>
          <a:ext cx="0" cy="0"/>
          <a:chOff x="0" y="0"/>
          <a:chExt cx="0" cy="0"/>
        </a:xfrm>
      </p:grpSpPr>
      <p:grpSp>
        <p:nvGrpSpPr>
          <p:cNvPr id="713" name="Google Shape;713;p64"/>
          <p:cNvGrpSpPr/>
          <p:nvPr/>
        </p:nvGrpSpPr>
        <p:grpSpPr>
          <a:xfrm>
            <a:off x="4921945" y="3125821"/>
            <a:ext cx="801000" cy="801000"/>
            <a:chOff x="5759577" y="3139519"/>
            <a:chExt cx="1068000" cy="1068000"/>
          </a:xfrm>
        </p:grpSpPr>
        <p:sp>
          <p:nvSpPr>
            <p:cNvPr id="714" name="Google Shape;714;p64"/>
            <p:cNvSpPr/>
            <p:nvPr/>
          </p:nvSpPr>
          <p:spPr>
            <a:xfrm>
              <a:off x="5759577" y="3139519"/>
              <a:ext cx="1068000" cy="1068000"/>
            </a:xfrm>
            <a:prstGeom prst="ellipse">
              <a:avLst/>
            </a:prstGeom>
            <a:solidFill>
              <a:schemeClr val="lt1"/>
            </a:solidFill>
            <a:ln>
              <a:noFill/>
            </a:ln>
            <a:effectLst>
              <a:outerShdw blurRad="76200" kx="-1200090" rotWithShape="0" algn="bl" sy="23000">
                <a:srgbClr val="000000">
                  <a:alpha val="2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Calibri"/>
                <a:buNone/>
              </a:pPr>
              <a:r>
                <a:t/>
              </a:r>
              <a:endParaRPr b="1" i="0" sz="1500" u="none" cap="none" strike="noStrike">
                <a:solidFill>
                  <a:srgbClr val="595959"/>
                </a:solidFill>
                <a:latin typeface="Arial"/>
                <a:ea typeface="Arial"/>
                <a:cs typeface="Arial"/>
                <a:sym typeface="Arial"/>
              </a:endParaRPr>
            </a:p>
          </p:txBody>
        </p:sp>
        <p:sp>
          <p:nvSpPr>
            <p:cNvPr id="715" name="Google Shape;715;p64"/>
            <p:cNvSpPr/>
            <p:nvPr/>
          </p:nvSpPr>
          <p:spPr>
            <a:xfrm>
              <a:off x="5854720" y="3251505"/>
              <a:ext cx="882600" cy="8826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716" name="Google Shape;716;p64"/>
          <p:cNvGrpSpPr/>
          <p:nvPr/>
        </p:nvGrpSpPr>
        <p:grpSpPr>
          <a:xfrm>
            <a:off x="3323166" y="3125821"/>
            <a:ext cx="801000" cy="801000"/>
            <a:chOff x="3627872" y="3139519"/>
            <a:chExt cx="1068000" cy="1068000"/>
          </a:xfrm>
        </p:grpSpPr>
        <p:sp>
          <p:nvSpPr>
            <p:cNvPr id="717" name="Google Shape;717;p64"/>
            <p:cNvSpPr/>
            <p:nvPr/>
          </p:nvSpPr>
          <p:spPr>
            <a:xfrm>
              <a:off x="3627872" y="3139519"/>
              <a:ext cx="1068000" cy="1068000"/>
            </a:xfrm>
            <a:prstGeom prst="ellipse">
              <a:avLst/>
            </a:prstGeom>
            <a:solidFill>
              <a:schemeClr val="lt1"/>
            </a:solidFill>
            <a:ln>
              <a:noFill/>
            </a:ln>
            <a:effectLst>
              <a:outerShdw blurRad="76200" kx="1200090" rotWithShape="0" algn="br" sy="23000">
                <a:srgbClr val="000000">
                  <a:alpha val="2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Calibri"/>
                <a:buNone/>
              </a:pPr>
              <a:r>
                <a:t/>
              </a:r>
              <a:endParaRPr b="1" i="0" sz="1500" u="none" cap="none" strike="noStrike">
                <a:solidFill>
                  <a:srgbClr val="595959"/>
                </a:solidFill>
                <a:latin typeface="Arial"/>
                <a:ea typeface="Arial"/>
                <a:cs typeface="Arial"/>
                <a:sym typeface="Arial"/>
              </a:endParaRPr>
            </a:p>
          </p:txBody>
        </p:sp>
        <p:sp>
          <p:nvSpPr>
            <p:cNvPr id="718" name="Google Shape;718;p64"/>
            <p:cNvSpPr/>
            <p:nvPr/>
          </p:nvSpPr>
          <p:spPr>
            <a:xfrm>
              <a:off x="3723356" y="3251505"/>
              <a:ext cx="882600" cy="882600"/>
            </a:xfrm>
            <a:prstGeom prst="ellipse">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719" name="Google Shape;719;p64"/>
          <p:cNvGrpSpPr/>
          <p:nvPr/>
        </p:nvGrpSpPr>
        <p:grpSpPr>
          <a:xfrm>
            <a:off x="3323166" y="1974533"/>
            <a:ext cx="801000" cy="801000"/>
            <a:chOff x="3627872" y="2023567"/>
            <a:chExt cx="1068000" cy="1068000"/>
          </a:xfrm>
        </p:grpSpPr>
        <p:sp>
          <p:nvSpPr>
            <p:cNvPr id="720" name="Google Shape;720;p64"/>
            <p:cNvSpPr/>
            <p:nvPr/>
          </p:nvSpPr>
          <p:spPr>
            <a:xfrm>
              <a:off x="3627872" y="2023567"/>
              <a:ext cx="1068000" cy="1068000"/>
            </a:xfrm>
            <a:prstGeom prst="ellipse">
              <a:avLst/>
            </a:prstGeom>
            <a:solidFill>
              <a:schemeClr val="lt1"/>
            </a:solidFill>
            <a:ln>
              <a:noFill/>
            </a:ln>
            <a:effectLst>
              <a:outerShdw blurRad="76200" kx="1200090" rotWithShape="0" algn="br" sy="23000">
                <a:srgbClr val="000000">
                  <a:alpha val="2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Calibri"/>
                <a:buNone/>
              </a:pPr>
              <a:r>
                <a:t/>
              </a:r>
              <a:endParaRPr b="1" i="0" sz="1500" u="none" cap="none" strike="noStrike">
                <a:solidFill>
                  <a:srgbClr val="595959"/>
                </a:solidFill>
                <a:latin typeface="Arial"/>
                <a:ea typeface="Arial"/>
                <a:cs typeface="Arial"/>
                <a:sym typeface="Arial"/>
              </a:endParaRPr>
            </a:p>
          </p:txBody>
        </p:sp>
        <p:sp>
          <p:nvSpPr>
            <p:cNvPr id="721" name="Google Shape;721;p64"/>
            <p:cNvSpPr/>
            <p:nvPr/>
          </p:nvSpPr>
          <p:spPr>
            <a:xfrm>
              <a:off x="3723356" y="2125760"/>
              <a:ext cx="882600" cy="8826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722" name="Google Shape;722;p64"/>
          <p:cNvGrpSpPr/>
          <p:nvPr/>
        </p:nvGrpSpPr>
        <p:grpSpPr>
          <a:xfrm>
            <a:off x="4921689" y="1974533"/>
            <a:ext cx="801000" cy="801000"/>
            <a:chOff x="5759236" y="2023567"/>
            <a:chExt cx="1068000" cy="1068000"/>
          </a:xfrm>
        </p:grpSpPr>
        <p:sp>
          <p:nvSpPr>
            <p:cNvPr id="723" name="Google Shape;723;p64"/>
            <p:cNvSpPr/>
            <p:nvPr/>
          </p:nvSpPr>
          <p:spPr>
            <a:xfrm>
              <a:off x="5759236" y="2023567"/>
              <a:ext cx="1068000" cy="1068000"/>
            </a:xfrm>
            <a:prstGeom prst="ellipse">
              <a:avLst/>
            </a:prstGeom>
            <a:solidFill>
              <a:schemeClr val="lt1"/>
            </a:solidFill>
            <a:ln>
              <a:noFill/>
            </a:ln>
            <a:effectLst>
              <a:outerShdw blurRad="76200" kx="-1200090" rotWithShape="0" algn="bl" sy="23000">
                <a:srgbClr val="000000">
                  <a:alpha val="2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Calibri"/>
                <a:buNone/>
              </a:pPr>
              <a:r>
                <a:t/>
              </a:r>
              <a:endParaRPr b="1" i="0" sz="1500" u="none" cap="none" strike="noStrike">
                <a:solidFill>
                  <a:srgbClr val="595959"/>
                </a:solidFill>
                <a:latin typeface="Arial"/>
                <a:ea typeface="Arial"/>
                <a:cs typeface="Arial"/>
                <a:sym typeface="Arial"/>
              </a:endParaRPr>
            </a:p>
          </p:txBody>
        </p:sp>
        <p:sp>
          <p:nvSpPr>
            <p:cNvPr id="724" name="Google Shape;724;p64"/>
            <p:cNvSpPr/>
            <p:nvPr/>
          </p:nvSpPr>
          <p:spPr>
            <a:xfrm>
              <a:off x="5855061" y="2125760"/>
              <a:ext cx="882600" cy="882600"/>
            </a:xfrm>
            <a:prstGeom prst="ellipse">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725" name="Google Shape;725;p64"/>
          <p:cNvSpPr txBox="1"/>
          <p:nvPr/>
        </p:nvSpPr>
        <p:spPr>
          <a:xfrm>
            <a:off x="2376620" y="295721"/>
            <a:ext cx="3625500" cy="492600"/>
          </a:xfrm>
          <a:prstGeom prst="rect">
            <a:avLst/>
          </a:prstGeom>
          <a:noFill/>
          <a:ln>
            <a:noFill/>
          </a:ln>
        </p:spPr>
        <p:txBody>
          <a:bodyPr anchorCtr="0" anchor="t" bIns="0" lIns="68575" spcFirstLastPara="1" rIns="68575" wrap="square" tIns="0">
            <a:spAutoFit/>
          </a:bodyPr>
          <a:lstStyle/>
          <a:p>
            <a:pPr indent="0" lvl="0" marL="0" marR="0" rtl="0" algn="ctr">
              <a:lnSpc>
                <a:spcPct val="100000"/>
              </a:lnSpc>
              <a:spcBef>
                <a:spcPts val="0"/>
              </a:spcBef>
              <a:spcAft>
                <a:spcPts val="0"/>
              </a:spcAft>
              <a:buClr>
                <a:schemeClr val="dk1"/>
              </a:buClr>
              <a:buSzPts val="3000"/>
              <a:buFont typeface="Arial"/>
              <a:buNone/>
            </a:pPr>
            <a:r>
              <a:rPr b="1" i="0" lang="en-US" sz="3200" u="none" cap="none" strike="noStrike">
                <a:solidFill>
                  <a:schemeClr val="lt1"/>
                </a:solidFill>
                <a:latin typeface="Poppins"/>
                <a:ea typeface="Poppins"/>
                <a:cs typeface="Poppins"/>
                <a:sym typeface="Poppins"/>
              </a:rPr>
              <a:t>INFRASTRUKTUR</a:t>
            </a:r>
            <a:endParaRPr b="1" sz="3200">
              <a:solidFill>
                <a:schemeClr val="lt1"/>
              </a:solidFill>
              <a:latin typeface="Poppins"/>
              <a:ea typeface="Poppins"/>
              <a:cs typeface="Poppins"/>
              <a:sym typeface="Poppins"/>
            </a:endParaRPr>
          </a:p>
        </p:txBody>
      </p:sp>
      <p:sp>
        <p:nvSpPr>
          <p:cNvPr id="726" name="Google Shape;726;p64"/>
          <p:cNvSpPr/>
          <p:nvPr/>
        </p:nvSpPr>
        <p:spPr>
          <a:xfrm>
            <a:off x="2331322" y="906946"/>
            <a:ext cx="3716100" cy="99000"/>
          </a:xfrm>
          <a:prstGeom prst="rect">
            <a:avLst/>
          </a:prstGeom>
          <a:solidFill>
            <a:srgbClr val="009A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7" name="Google Shape;727;p64"/>
          <p:cNvSpPr/>
          <p:nvPr/>
        </p:nvSpPr>
        <p:spPr>
          <a:xfrm>
            <a:off x="431900" y="2236575"/>
            <a:ext cx="27861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2400">
                <a:solidFill>
                  <a:schemeClr val="lt1"/>
                </a:solidFill>
                <a:latin typeface="Roboto"/>
                <a:ea typeface="Roboto"/>
                <a:cs typeface="Roboto"/>
                <a:sym typeface="Roboto"/>
              </a:rPr>
              <a:t>Komputer Proktor</a:t>
            </a:r>
            <a:endParaRPr b="1" sz="2400">
              <a:solidFill>
                <a:schemeClr val="lt1"/>
              </a:solidFill>
              <a:latin typeface="Roboto"/>
              <a:ea typeface="Roboto"/>
              <a:cs typeface="Roboto"/>
              <a:sym typeface="Roboto"/>
            </a:endParaRPr>
          </a:p>
        </p:txBody>
      </p:sp>
      <p:sp>
        <p:nvSpPr>
          <p:cNvPr id="728" name="Google Shape;728;p64"/>
          <p:cNvSpPr/>
          <p:nvPr/>
        </p:nvSpPr>
        <p:spPr>
          <a:xfrm>
            <a:off x="-43325" y="3368300"/>
            <a:ext cx="3396000" cy="276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US" sz="2400">
                <a:solidFill>
                  <a:schemeClr val="lt1"/>
                </a:solidFill>
                <a:latin typeface="Roboto"/>
                <a:ea typeface="Roboto"/>
                <a:cs typeface="Roboto"/>
                <a:sym typeface="Roboto"/>
              </a:rPr>
              <a:t>Komputer Klien</a:t>
            </a:r>
            <a:endParaRPr b="1" sz="2400">
              <a:solidFill>
                <a:schemeClr val="lt1"/>
              </a:solidFill>
              <a:latin typeface="Roboto"/>
              <a:ea typeface="Roboto"/>
              <a:cs typeface="Roboto"/>
              <a:sym typeface="Roboto"/>
            </a:endParaRPr>
          </a:p>
        </p:txBody>
      </p:sp>
      <p:sp>
        <p:nvSpPr>
          <p:cNvPr id="729" name="Google Shape;729;p64"/>
          <p:cNvSpPr/>
          <p:nvPr/>
        </p:nvSpPr>
        <p:spPr>
          <a:xfrm>
            <a:off x="5942895" y="2193426"/>
            <a:ext cx="4572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2400">
                <a:solidFill>
                  <a:schemeClr val="lt1"/>
                </a:solidFill>
                <a:latin typeface="Roboto"/>
                <a:ea typeface="Roboto"/>
                <a:cs typeface="Roboto"/>
                <a:sym typeface="Roboto"/>
              </a:rPr>
              <a:t>Jaringan Internet</a:t>
            </a:r>
            <a:endParaRPr b="1" sz="2400">
              <a:solidFill>
                <a:schemeClr val="lt1"/>
              </a:solidFill>
              <a:latin typeface="Roboto"/>
              <a:ea typeface="Roboto"/>
              <a:cs typeface="Roboto"/>
              <a:sym typeface="Roboto"/>
            </a:endParaRPr>
          </a:p>
        </p:txBody>
      </p:sp>
      <p:sp>
        <p:nvSpPr>
          <p:cNvPr id="730" name="Google Shape;730;p64"/>
          <p:cNvSpPr/>
          <p:nvPr/>
        </p:nvSpPr>
        <p:spPr>
          <a:xfrm>
            <a:off x="5950546" y="3386617"/>
            <a:ext cx="4572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2400">
                <a:solidFill>
                  <a:schemeClr val="lt1"/>
                </a:solidFill>
                <a:latin typeface="Roboto"/>
                <a:ea typeface="Roboto"/>
                <a:cs typeface="Roboto"/>
                <a:sym typeface="Roboto"/>
              </a:rPr>
              <a:t>Ruangan Asesmen</a:t>
            </a:r>
            <a:endParaRPr b="1" sz="2400">
              <a:solidFill>
                <a:schemeClr val="lt1"/>
              </a:solidFill>
              <a:latin typeface="Roboto"/>
              <a:ea typeface="Roboto"/>
              <a:cs typeface="Roboto"/>
              <a:sym typeface="Roboto"/>
            </a:endParaRPr>
          </a:p>
        </p:txBody>
      </p:sp>
      <p:pic>
        <p:nvPicPr>
          <p:cNvPr descr="Laptop with solid fill" id="731" name="Google Shape;731;p64"/>
          <p:cNvPicPr preferRelativeResize="0"/>
          <p:nvPr/>
        </p:nvPicPr>
        <p:blipFill rotWithShape="1">
          <a:blip r:embed="rId4">
            <a:alphaModFix/>
          </a:blip>
          <a:srcRect b="0" l="0" r="0" t="0"/>
          <a:stretch/>
        </p:blipFill>
        <p:spPr>
          <a:xfrm>
            <a:off x="3496608" y="3310417"/>
            <a:ext cx="460702" cy="460702"/>
          </a:xfrm>
          <a:prstGeom prst="rect">
            <a:avLst/>
          </a:prstGeom>
          <a:noFill/>
          <a:ln>
            <a:noFill/>
          </a:ln>
        </p:spPr>
      </p:pic>
      <p:pic>
        <p:nvPicPr>
          <p:cNvPr descr="Home with solid fill" id="732" name="Google Shape;732;p64"/>
          <p:cNvPicPr preferRelativeResize="0"/>
          <p:nvPr/>
        </p:nvPicPr>
        <p:blipFill rotWithShape="1">
          <a:blip r:embed="rId5">
            <a:alphaModFix/>
          </a:blip>
          <a:srcRect b="0" l="0" r="0" t="0"/>
          <a:stretch/>
        </p:blipFill>
        <p:spPr>
          <a:xfrm>
            <a:off x="5136230" y="3316801"/>
            <a:ext cx="413636" cy="413636"/>
          </a:xfrm>
          <a:prstGeom prst="rect">
            <a:avLst/>
          </a:prstGeom>
          <a:noFill/>
          <a:ln>
            <a:noFill/>
          </a:ln>
        </p:spPr>
      </p:pic>
      <p:pic>
        <p:nvPicPr>
          <p:cNvPr descr="Computer with solid fill" id="733" name="Google Shape;733;p64"/>
          <p:cNvPicPr preferRelativeResize="0"/>
          <p:nvPr/>
        </p:nvPicPr>
        <p:blipFill rotWithShape="1">
          <a:blip r:embed="rId6">
            <a:alphaModFix/>
          </a:blip>
          <a:srcRect b="0" l="0" r="0" t="0"/>
          <a:stretch/>
        </p:blipFill>
        <p:spPr>
          <a:xfrm>
            <a:off x="3493274" y="2134701"/>
            <a:ext cx="460702" cy="460702"/>
          </a:xfrm>
          <a:prstGeom prst="rect">
            <a:avLst/>
          </a:prstGeom>
          <a:noFill/>
          <a:ln>
            <a:noFill/>
          </a:ln>
        </p:spPr>
      </p:pic>
      <p:pic>
        <p:nvPicPr>
          <p:cNvPr descr="Cloud Computing with solid fill" id="734" name="Google Shape;734;p64"/>
          <p:cNvPicPr preferRelativeResize="0"/>
          <p:nvPr/>
        </p:nvPicPr>
        <p:blipFill rotWithShape="1">
          <a:blip r:embed="rId7">
            <a:alphaModFix/>
          </a:blip>
          <a:srcRect b="0" l="0" r="0" t="0"/>
          <a:stretch/>
        </p:blipFill>
        <p:spPr>
          <a:xfrm>
            <a:off x="5128580" y="2139189"/>
            <a:ext cx="451724" cy="4517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8" name="Shape 738"/>
        <p:cNvGrpSpPr/>
        <p:nvPr/>
      </p:nvGrpSpPr>
      <p:grpSpPr>
        <a:xfrm>
          <a:off x="0" y="0"/>
          <a:ext cx="0" cy="0"/>
          <a:chOff x="0" y="0"/>
          <a:chExt cx="0" cy="0"/>
        </a:xfrm>
      </p:grpSpPr>
      <p:grpSp>
        <p:nvGrpSpPr>
          <p:cNvPr id="739" name="Google Shape;739;p65"/>
          <p:cNvGrpSpPr/>
          <p:nvPr/>
        </p:nvGrpSpPr>
        <p:grpSpPr>
          <a:xfrm>
            <a:off x="461385" y="1336222"/>
            <a:ext cx="7726770" cy="2970594"/>
            <a:chOff x="551688" y="2024556"/>
            <a:chExt cx="9639184" cy="3265824"/>
          </a:xfrm>
        </p:grpSpPr>
        <p:sp>
          <p:nvSpPr>
            <p:cNvPr id="740" name="Google Shape;740;p65"/>
            <p:cNvSpPr/>
            <p:nvPr/>
          </p:nvSpPr>
          <p:spPr>
            <a:xfrm>
              <a:off x="551688" y="3556016"/>
              <a:ext cx="2430000" cy="1075500"/>
            </a:xfrm>
            <a:prstGeom prst="rect">
              <a:avLst/>
            </a:prstGeom>
            <a:solidFill>
              <a:schemeClr val="lt1"/>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
          <p:nvSpPr>
            <p:cNvPr id="741" name="Google Shape;741;p65"/>
            <p:cNvSpPr/>
            <p:nvPr/>
          </p:nvSpPr>
          <p:spPr>
            <a:xfrm>
              <a:off x="685803" y="3650437"/>
              <a:ext cx="2136900" cy="382800"/>
            </a:xfrm>
            <a:prstGeom prst="rect">
              <a:avLst/>
            </a:prstGeom>
            <a:solidFill>
              <a:srgbClr val="0944A1"/>
            </a:solidFill>
            <a:ln cap="flat" cmpd="sng" w="12700">
              <a:solidFill>
                <a:srgbClr val="386C7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dk1"/>
                  </a:solidFill>
                  <a:latin typeface="Roboto"/>
                  <a:ea typeface="Roboto"/>
                  <a:cs typeface="Roboto"/>
                  <a:sym typeface="Roboto"/>
                </a:rPr>
                <a:t>INFRASTRUKTUR</a:t>
              </a:r>
              <a:endParaRPr b="1" sz="1100">
                <a:solidFill>
                  <a:schemeClr val="dk1"/>
                </a:solidFill>
                <a:latin typeface="Roboto"/>
                <a:ea typeface="Roboto"/>
                <a:cs typeface="Roboto"/>
                <a:sym typeface="Roboto"/>
              </a:endParaRPr>
            </a:p>
          </p:txBody>
        </p:sp>
        <p:sp>
          <p:nvSpPr>
            <p:cNvPr id="742" name="Google Shape;742;p65"/>
            <p:cNvSpPr/>
            <p:nvPr/>
          </p:nvSpPr>
          <p:spPr>
            <a:xfrm>
              <a:off x="3458816" y="3650437"/>
              <a:ext cx="993900" cy="904500"/>
            </a:xfrm>
            <a:prstGeom prst="diamond">
              <a:avLst/>
            </a:prstGeom>
            <a:solidFill>
              <a:schemeClr val="accent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3" name="Google Shape;743;p65"/>
            <p:cNvSpPr/>
            <p:nvPr/>
          </p:nvSpPr>
          <p:spPr>
            <a:xfrm>
              <a:off x="4850296" y="2892287"/>
              <a:ext cx="1689600" cy="536700"/>
            </a:xfrm>
            <a:prstGeom prst="rect">
              <a:avLst/>
            </a:prstGeom>
            <a:solidFill>
              <a:srgbClr val="0944A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dk1"/>
                  </a:solidFill>
                  <a:latin typeface="Roboto"/>
                  <a:ea typeface="Roboto"/>
                  <a:cs typeface="Roboto"/>
                  <a:sym typeface="Roboto"/>
                </a:rPr>
                <a:t>MANDIRI</a:t>
              </a:r>
              <a:endParaRPr b="1" sz="1100">
                <a:solidFill>
                  <a:schemeClr val="dk1"/>
                </a:solidFill>
                <a:latin typeface="Roboto"/>
                <a:ea typeface="Roboto"/>
                <a:cs typeface="Roboto"/>
                <a:sym typeface="Roboto"/>
              </a:endParaRPr>
            </a:p>
          </p:txBody>
        </p:sp>
        <p:sp>
          <p:nvSpPr>
            <p:cNvPr id="744" name="Google Shape;744;p65"/>
            <p:cNvSpPr/>
            <p:nvPr/>
          </p:nvSpPr>
          <p:spPr>
            <a:xfrm>
              <a:off x="4850297" y="4753680"/>
              <a:ext cx="1689600" cy="536700"/>
            </a:xfrm>
            <a:prstGeom prst="rect">
              <a:avLst/>
            </a:prstGeom>
            <a:solidFill>
              <a:srgbClr val="0944A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dk1"/>
                  </a:solidFill>
                  <a:latin typeface="Roboto"/>
                  <a:ea typeface="Roboto"/>
                  <a:cs typeface="Roboto"/>
                  <a:sym typeface="Roboto"/>
                </a:rPr>
                <a:t>MENUMPANG</a:t>
              </a:r>
              <a:endParaRPr b="1" sz="1100">
                <a:solidFill>
                  <a:schemeClr val="dk1"/>
                </a:solidFill>
                <a:latin typeface="Roboto"/>
                <a:ea typeface="Roboto"/>
                <a:cs typeface="Roboto"/>
                <a:sym typeface="Roboto"/>
              </a:endParaRPr>
            </a:p>
          </p:txBody>
        </p:sp>
        <p:sp>
          <p:nvSpPr>
            <p:cNvPr id="745" name="Google Shape;745;p65"/>
            <p:cNvSpPr/>
            <p:nvPr/>
          </p:nvSpPr>
          <p:spPr>
            <a:xfrm>
              <a:off x="685802" y="4142426"/>
              <a:ext cx="2136900" cy="382800"/>
            </a:xfrm>
            <a:prstGeom prst="rect">
              <a:avLst/>
            </a:prstGeom>
            <a:solidFill>
              <a:srgbClr val="0944A1"/>
            </a:solidFill>
            <a:ln cap="flat" cmpd="sng" w="12700">
              <a:solidFill>
                <a:srgbClr val="386C7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dk1"/>
                  </a:solidFill>
                  <a:latin typeface="Roboto"/>
                  <a:ea typeface="Roboto"/>
                  <a:cs typeface="Roboto"/>
                  <a:sym typeface="Roboto"/>
                </a:rPr>
                <a:t>SDM ANBK</a:t>
              </a:r>
              <a:endParaRPr b="1" sz="1100">
                <a:solidFill>
                  <a:schemeClr val="dk1"/>
                </a:solidFill>
                <a:latin typeface="Roboto"/>
                <a:ea typeface="Roboto"/>
                <a:cs typeface="Roboto"/>
                <a:sym typeface="Roboto"/>
              </a:endParaRPr>
            </a:p>
          </p:txBody>
        </p:sp>
        <p:sp>
          <p:nvSpPr>
            <p:cNvPr id="746" name="Google Shape;746;p65"/>
            <p:cNvSpPr/>
            <p:nvPr/>
          </p:nvSpPr>
          <p:spPr>
            <a:xfrm>
              <a:off x="8501272" y="2024556"/>
              <a:ext cx="1689600" cy="536700"/>
            </a:xfrm>
            <a:prstGeom prst="rect">
              <a:avLst/>
            </a:prstGeom>
            <a:solidFill>
              <a:srgbClr val="0944A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dk1"/>
                  </a:solidFill>
                  <a:latin typeface="Roboto"/>
                  <a:ea typeface="Roboto"/>
                  <a:cs typeface="Roboto"/>
                  <a:sym typeface="Roboto"/>
                </a:rPr>
                <a:t>ONLINE</a:t>
              </a:r>
              <a:endParaRPr b="1" sz="1100">
                <a:solidFill>
                  <a:schemeClr val="dk1"/>
                </a:solidFill>
                <a:latin typeface="Roboto"/>
                <a:ea typeface="Roboto"/>
                <a:cs typeface="Roboto"/>
                <a:sym typeface="Roboto"/>
              </a:endParaRPr>
            </a:p>
          </p:txBody>
        </p:sp>
        <p:sp>
          <p:nvSpPr>
            <p:cNvPr id="747" name="Google Shape;747;p65"/>
            <p:cNvSpPr/>
            <p:nvPr/>
          </p:nvSpPr>
          <p:spPr>
            <a:xfrm>
              <a:off x="8501272" y="3589740"/>
              <a:ext cx="1689600" cy="536700"/>
            </a:xfrm>
            <a:prstGeom prst="rect">
              <a:avLst/>
            </a:prstGeom>
            <a:solidFill>
              <a:srgbClr val="0944A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dk1"/>
                  </a:solidFill>
                  <a:latin typeface="Roboto"/>
                  <a:ea typeface="Roboto"/>
                  <a:cs typeface="Roboto"/>
                  <a:sym typeface="Roboto"/>
                </a:rPr>
                <a:t>SEMI ONLINE</a:t>
              </a:r>
              <a:endParaRPr b="1" sz="1100">
                <a:solidFill>
                  <a:schemeClr val="dk1"/>
                </a:solidFill>
                <a:latin typeface="Roboto"/>
                <a:ea typeface="Roboto"/>
                <a:cs typeface="Roboto"/>
                <a:sym typeface="Roboto"/>
              </a:endParaRPr>
            </a:p>
          </p:txBody>
        </p:sp>
        <p:cxnSp>
          <p:nvCxnSpPr>
            <p:cNvPr id="748" name="Google Shape;748;p65"/>
            <p:cNvCxnSpPr>
              <a:stCxn id="740" idx="3"/>
              <a:endCxn id="742" idx="1"/>
            </p:cNvCxnSpPr>
            <p:nvPr/>
          </p:nvCxnSpPr>
          <p:spPr>
            <a:xfrm>
              <a:off x="2981688" y="4093766"/>
              <a:ext cx="477000" cy="9000"/>
            </a:xfrm>
            <a:prstGeom prst="straightConnector1">
              <a:avLst/>
            </a:prstGeom>
            <a:noFill/>
            <a:ln cap="flat" cmpd="sng" w="38100">
              <a:solidFill>
                <a:srgbClr val="00B0F0"/>
              </a:solidFill>
              <a:prstDash val="solid"/>
              <a:miter lim="800000"/>
              <a:headEnd len="sm" w="sm" type="none"/>
              <a:tailEnd len="med" w="med" type="triangle"/>
            </a:ln>
          </p:spPr>
        </p:cxnSp>
        <p:cxnSp>
          <p:nvCxnSpPr>
            <p:cNvPr id="749" name="Google Shape;749;p65"/>
            <p:cNvCxnSpPr>
              <a:stCxn id="742" idx="0"/>
              <a:endCxn id="743" idx="1"/>
            </p:cNvCxnSpPr>
            <p:nvPr/>
          </p:nvCxnSpPr>
          <p:spPr>
            <a:xfrm rot="-5400000">
              <a:off x="4158116" y="2958187"/>
              <a:ext cx="489900" cy="894600"/>
            </a:xfrm>
            <a:prstGeom prst="bentConnector2">
              <a:avLst/>
            </a:prstGeom>
            <a:noFill/>
            <a:ln cap="flat" cmpd="sng" w="38100">
              <a:solidFill>
                <a:srgbClr val="00B0F0"/>
              </a:solidFill>
              <a:prstDash val="solid"/>
              <a:miter lim="800000"/>
              <a:headEnd len="sm" w="sm" type="none"/>
              <a:tailEnd len="med" w="med" type="triangle"/>
            </a:ln>
          </p:spPr>
        </p:cxnSp>
        <p:cxnSp>
          <p:nvCxnSpPr>
            <p:cNvPr id="750" name="Google Shape;750;p65"/>
            <p:cNvCxnSpPr>
              <a:stCxn id="742" idx="2"/>
              <a:endCxn id="744" idx="1"/>
            </p:cNvCxnSpPr>
            <p:nvPr/>
          </p:nvCxnSpPr>
          <p:spPr>
            <a:xfrm flipH="1" rot="-5400000">
              <a:off x="4169516" y="4341187"/>
              <a:ext cx="467100" cy="894600"/>
            </a:xfrm>
            <a:prstGeom prst="bentConnector2">
              <a:avLst/>
            </a:prstGeom>
            <a:noFill/>
            <a:ln cap="flat" cmpd="sng" w="38100">
              <a:solidFill>
                <a:srgbClr val="00B0F0"/>
              </a:solidFill>
              <a:prstDash val="solid"/>
              <a:miter lim="800000"/>
              <a:headEnd len="sm" w="sm" type="none"/>
              <a:tailEnd len="med" w="med" type="triangle"/>
            </a:ln>
          </p:spPr>
        </p:cxnSp>
        <p:cxnSp>
          <p:nvCxnSpPr>
            <p:cNvPr id="751" name="Google Shape;751;p65"/>
            <p:cNvCxnSpPr>
              <a:endCxn id="746" idx="1"/>
            </p:cNvCxnSpPr>
            <p:nvPr/>
          </p:nvCxnSpPr>
          <p:spPr>
            <a:xfrm rot="-5400000">
              <a:off x="7656922" y="2337156"/>
              <a:ext cx="888600" cy="800100"/>
            </a:xfrm>
            <a:prstGeom prst="bentConnector2">
              <a:avLst/>
            </a:prstGeom>
            <a:noFill/>
            <a:ln cap="flat" cmpd="sng" w="38100">
              <a:solidFill>
                <a:srgbClr val="00B0F0"/>
              </a:solidFill>
              <a:prstDash val="solid"/>
              <a:miter lim="800000"/>
              <a:headEnd len="sm" w="sm" type="none"/>
              <a:tailEnd len="med" w="med" type="triangle"/>
            </a:ln>
          </p:spPr>
        </p:cxnSp>
        <p:cxnSp>
          <p:nvCxnSpPr>
            <p:cNvPr id="752" name="Google Shape;752;p65"/>
            <p:cNvCxnSpPr/>
            <p:nvPr/>
          </p:nvCxnSpPr>
          <p:spPr>
            <a:xfrm>
              <a:off x="7664076" y="3183915"/>
              <a:ext cx="772800" cy="611400"/>
            </a:xfrm>
            <a:prstGeom prst="bentConnector3">
              <a:avLst>
                <a:gd fmla="val 3075" name="adj1"/>
              </a:avLst>
            </a:prstGeom>
            <a:noFill/>
            <a:ln cap="flat" cmpd="sng" w="38100">
              <a:solidFill>
                <a:srgbClr val="00B0F0"/>
              </a:solidFill>
              <a:prstDash val="solid"/>
              <a:miter lim="800000"/>
              <a:headEnd len="sm" w="sm" type="none"/>
              <a:tailEnd len="med" w="med" type="triangle"/>
            </a:ln>
          </p:spPr>
        </p:cxnSp>
        <p:cxnSp>
          <p:nvCxnSpPr>
            <p:cNvPr id="753" name="Google Shape;753;p65"/>
            <p:cNvCxnSpPr>
              <a:stCxn id="743" idx="2"/>
              <a:endCxn id="744" idx="0"/>
            </p:cNvCxnSpPr>
            <p:nvPr/>
          </p:nvCxnSpPr>
          <p:spPr>
            <a:xfrm>
              <a:off x="5695096" y="3428987"/>
              <a:ext cx="0" cy="1324800"/>
            </a:xfrm>
            <a:prstGeom prst="straightConnector1">
              <a:avLst/>
            </a:prstGeom>
            <a:noFill/>
            <a:ln cap="flat" cmpd="sng" w="38100">
              <a:solidFill>
                <a:srgbClr val="92D050"/>
              </a:solidFill>
              <a:prstDash val="dot"/>
              <a:miter lim="800000"/>
              <a:headEnd len="sm" w="sm" type="none"/>
              <a:tailEnd len="sm" w="sm" type="none"/>
            </a:ln>
          </p:spPr>
        </p:cxnSp>
      </p:grpSp>
      <p:sp>
        <p:nvSpPr>
          <p:cNvPr id="754" name="Google Shape;754;p65"/>
          <p:cNvSpPr txBox="1"/>
          <p:nvPr/>
        </p:nvSpPr>
        <p:spPr>
          <a:xfrm>
            <a:off x="1045875" y="369600"/>
            <a:ext cx="5432700" cy="492600"/>
          </a:xfrm>
          <a:prstGeom prst="rect">
            <a:avLst/>
          </a:prstGeom>
          <a:noFill/>
          <a:ln>
            <a:noFill/>
          </a:ln>
        </p:spPr>
        <p:txBody>
          <a:bodyPr anchorCtr="0" anchor="t" bIns="0" lIns="68575" spcFirstLastPara="1" rIns="68575" wrap="square" tIns="0">
            <a:spAutoFit/>
          </a:bodyPr>
          <a:lstStyle/>
          <a:p>
            <a:pPr indent="0" lvl="0" marL="0" marR="0" rtl="0" algn="ctr">
              <a:lnSpc>
                <a:spcPct val="100000"/>
              </a:lnSpc>
              <a:spcBef>
                <a:spcPts val="0"/>
              </a:spcBef>
              <a:spcAft>
                <a:spcPts val="0"/>
              </a:spcAft>
              <a:buClr>
                <a:schemeClr val="dk1"/>
              </a:buClr>
              <a:buSzPts val="3000"/>
              <a:buFont typeface="Arial"/>
              <a:buNone/>
            </a:pPr>
            <a:r>
              <a:rPr b="1" i="0" lang="en-US" sz="3200" u="none" cap="none" strike="noStrike">
                <a:solidFill>
                  <a:schemeClr val="lt1"/>
                </a:solidFill>
                <a:latin typeface="Poppins"/>
                <a:ea typeface="Poppins"/>
                <a:cs typeface="Poppins"/>
                <a:sym typeface="Poppins"/>
              </a:rPr>
              <a:t>PENETAPAN PELAKSANA</a:t>
            </a:r>
            <a:endParaRPr sz="1300">
              <a:solidFill>
                <a:schemeClr val="lt1"/>
              </a:solidFill>
              <a:latin typeface="Poppins"/>
              <a:ea typeface="Poppins"/>
              <a:cs typeface="Poppins"/>
              <a:sym typeface="Poppins"/>
            </a:endParaRPr>
          </a:p>
        </p:txBody>
      </p:sp>
      <p:sp>
        <p:nvSpPr>
          <p:cNvPr id="755" name="Google Shape;755;p65"/>
          <p:cNvSpPr txBox="1"/>
          <p:nvPr/>
        </p:nvSpPr>
        <p:spPr>
          <a:xfrm>
            <a:off x="2565425" y="2329350"/>
            <a:ext cx="644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a:solidFill>
                  <a:schemeClr val="dk1"/>
                </a:solidFill>
                <a:latin typeface="Poppins"/>
                <a:ea typeface="Poppins"/>
                <a:cs typeface="Poppins"/>
                <a:sym typeface="Poppins"/>
              </a:rPr>
              <a:t>YA</a:t>
            </a:r>
            <a:endParaRPr>
              <a:latin typeface="Poppins"/>
              <a:ea typeface="Poppins"/>
              <a:cs typeface="Poppins"/>
              <a:sym typeface="Poppins"/>
            </a:endParaRPr>
          </a:p>
        </p:txBody>
      </p:sp>
      <p:sp>
        <p:nvSpPr>
          <p:cNvPr id="756" name="Google Shape;756;p65"/>
          <p:cNvSpPr txBox="1"/>
          <p:nvPr/>
        </p:nvSpPr>
        <p:spPr>
          <a:xfrm>
            <a:off x="2059925" y="3729725"/>
            <a:ext cx="14154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a:solidFill>
                  <a:schemeClr val="dk1"/>
                </a:solidFill>
                <a:latin typeface="Poppins"/>
                <a:ea typeface="Poppins"/>
                <a:cs typeface="Poppins"/>
                <a:sym typeface="Poppins"/>
              </a:rPr>
              <a:t>TIDAK</a:t>
            </a:r>
            <a:endParaRPr sz="100">
              <a:latin typeface="Poppins"/>
              <a:ea typeface="Poppins"/>
              <a:cs typeface="Poppins"/>
              <a:sym typeface="Poppins"/>
            </a:endParaRPr>
          </a:p>
        </p:txBody>
      </p:sp>
      <p:cxnSp>
        <p:nvCxnSpPr>
          <p:cNvPr id="757" name="Google Shape;757;p65"/>
          <p:cNvCxnSpPr>
            <a:stCxn id="743" idx="3"/>
          </p:cNvCxnSpPr>
          <p:nvPr/>
        </p:nvCxnSpPr>
        <p:spPr>
          <a:xfrm>
            <a:off x="5261532" y="2369601"/>
            <a:ext cx="943500" cy="6300"/>
          </a:xfrm>
          <a:prstGeom prst="straightConnector1">
            <a:avLst/>
          </a:prstGeom>
          <a:noFill/>
          <a:ln cap="flat" cmpd="sng" w="28575">
            <a:solidFill>
              <a:srgbClr val="00B0F0"/>
            </a:solidFill>
            <a:prstDash val="solid"/>
            <a:round/>
            <a:headEnd len="med" w="med" type="none"/>
            <a:tailEnd len="med" w="med" type="none"/>
          </a:ln>
        </p:spPr>
      </p:cxn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1" name="Shape 761"/>
        <p:cNvGrpSpPr/>
        <p:nvPr/>
      </p:nvGrpSpPr>
      <p:grpSpPr>
        <a:xfrm>
          <a:off x="0" y="0"/>
          <a:ext cx="0" cy="0"/>
          <a:chOff x="0" y="0"/>
          <a:chExt cx="0" cy="0"/>
        </a:xfrm>
      </p:grpSpPr>
      <p:sp>
        <p:nvSpPr>
          <p:cNvPr id="762" name="Google Shape;762;p66"/>
          <p:cNvSpPr txBox="1"/>
          <p:nvPr/>
        </p:nvSpPr>
        <p:spPr>
          <a:xfrm>
            <a:off x="483891" y="18089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200">
                <a:solidFill>
                  <a:srgbClr val="013066"/>
                </a:solidFill>
                <a:latin typeface="Poppins"/>
                <a:ea typeface="Poppins"/>
                <a:cs typeface="Poppins"/>
                <a:sym typeface="Poppins"/>
              </a:rPr>
              <a:t> Tampilan Data Peserta pada Web ANBK</a:t>
            </a:r>
            <a:endParaRPr b="1" sz="2200">
              <a:solidFill>
                <a:srgbClr val="013066"/>
              </a:solidFill>
              <a:latin typeface="Poppins"/>
              <a:ea typeface="Poppins"/>
              <a:cs typeface="Poppins"/>
              <a:sym typeface="Poppins"/>
            </a:endParaRPr>
          </a:p>
        </p:txBody>
      </p:sp>
      <p:pic>
        <p:nvPicPr>
          <p:cNvPr id="763" name="Google Shape;763;p66"/>
          <p:cNvPicPr preferRelativeResize="0"/>
          <p:nvPr/>
        </p:nvPicPr>
        <p:blipFill rotWithShape="1">
          <a:blip r:embed="rId4">
            <a:alphaModFix/>
          </a:blip>
          <a:srcRect b="0" l="0" r="0" t="0"/>
          <a:stretch/>
        </p:blipFill>
        <p:spPr>
          <a:xfrm>
            <a:off x="732975" y="960450"/>
            <a:ext cx="7683651" cy="3919700"/>
          </a:xfrm>
          <a:prstGeom prst="rect">
            <a:avLst/>
          </a:prstGeom>
          <a:noFill/>
          <a:ln cap="flat" cmpd="sng" w="9525">
            <a:solidFill>
              <a:srgbClr val="0944A1"/>
            </a:solidFill>
            <a:prstDash val="solid"/>
            <a:round/>
            <a:headEnd len="sm" w="sm" type="none"/>
            <a:tailEnd len="sm" w="sm" type="none"/>
          </a:ln>
        </p:spPr>
      </p:pic>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7" name="Shape 767"/>
        <p:cNvGrpSpPr/>
        <p:nvPr/>
      </p:nvGrpSpPr>
      <p:grpSpPr>
        <a:xfrm>
          <a:off x="0" y="0"/>
          <a:ext cx="0" cy="0"/>
          <a:chOff x="0" y="0"/>
          <a:chExt cx="0" cy="0"/>
        </a:xfrm>
      </p:grpSpPr>
      <p:pic>
        <p:nvPicPr>
          <p:cNvPr id="768" name="Google Shape;768;p67"/>
          <p:cNvPicPr preferRelativeResize="0"/>
          <p:nvPr/>
        </p:nvPicPr>
        <p:blipFill rotWithShape="1">
          <a:blip r:embed="rId4">
            <a:alphaModFix/>
          </a:blip>
          <a:srcRect b="0" l="0" r="0" t="0"/>
          <a:stretch/>
        </p:blipFill>
        <p:spPr>
          <a:xfrm>
            <a:off x="729900" y="729700"/>
            <a:ext cx="7674100" cy="3908299"/>
          </a:xfrm>
          <a:prstGeom prst="rect">
            <a:avLst/>
          </a:prstGeom>
          <a:noFill/>
          <a:ln cap="flat" cmpd="sng" w="9525">
            <a:solidFill>
              <a:srgbClr val="0944A1"/>
            </a:solidFill>
            <a:prstDash val="solid"/>
            <a:round/>
            <a:headEnd len="sm" w="sm" type="none"/>
            <a:tailEnd len="sm" w="sm" type="none"/>
          </a:ln>
        </p:spPr>
      </p:pic>
      <p:sp>
        <p:nvSpPr>
          <p:cNvPr id="769" name="Google Shape;769;p67"/>
          <p:cNvSpPr txBox="1"/>
          <p:nvPr/>
        </p:nvSpPr>
        <p:spPr>
          <a:xfrm>
            <a:off x="593975" y="142300"/>
            <a:ext cx="65715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200">
                <a:solidFill>
                  <a:srgbClr val="013066"/>
                </a:solidFill>
                <a:latin typeface="Poppins"/>
                <a:ea typeface="Poppins"/>
                <a:cs typeface="Poppins"/>
                <a:sym typeface="Poppins"/>
              </a:rPr>
              <a:t> Tampilan Data Sesi Peserta pada Web ANBK</a:t>
            </a:r>
            <a:endParaRPr b="1" sz="2200">
              <a:solidFill>
                <a:srgbClr val="013066"/>
              </a:solidFill>
              <a:latin typeface="Poppins"/>
              <a:ea typeface="Poppins"/>
              <a:cs typeface="Poppins"/>
              <a:sym typeface="Poppins"/>
            </a:endParaRPr>
          </a:p>
        </p:txBody>
      </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3" name="Shape 773"/>
        <p:cNvGrpSpPr/>
        <p:nvPr/>
      </p:nvGrpSpPr>
      <p:grpSpPr>
        <a:xfrm>
          <a:off x="0" y="0"/>
          <a:ext cx="0" cy="0"/>
          <a:chOff x="0" y="0"/>
          <a:chExt cx="0" cy="0"/>
        </a:xfrm>
      </p:grpSpPr>
      <p:pic>
        <p:nvPicPr>
          <p:cNvPr id="774" name="Google Shape;774;p68"/>
          <p:cNvPicPr preferRelativeResize="0"/>
          <p:nvPr/>
        </p:nvPicPr>
        <p:blipFill rotWithShape="1">
          <a:blip r:embed="rId4">
            <a:alphaModFix/>
          </a:blip>
          <a:srcRect b="0" l="0" r="0" t="0"/>
          <a:stretch/>
        </p:blipFill>
        <p:spPr>
          <a:xfrm>
            <a:off x="670550" y="548625"/>
            <a:ext cx="7513598" cy="3881626"/>
          </a:xfrm>
          <a:prstGeom prst="rect">
            <a:avLst/>
          </a:prstGeom>
          <a:noFill/>
          <a:ln cap="flat" cmpd="sng" w="9525">
            <a:solidFill>
              <a:schemeClr val="accent1"/>
            </a:solidFill>
            <a:prstDash val="solid"/>
            <a:round/>
            <a:headEnd len="sm" w="sm" type="none"/>
            <a:tailEnd len="sm" w="sm" type="none"/>
          </a:ln>
        </p:spPr>
      </p:pic>
      <p:sp>
        <p:nvSpPr>
          <p:cNvPr id="775" name="Google Shape;775;p68"/>
          <p:cNvSpPr txBox="1"/>
          <p:nvPr/>
        </p:nvSpPr>
        <p:spPr>
          <a:xfrm>
            <a:off x="562916" y="13034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000">
                <a:solidFill>
                  <a:srgbClr val="013066"/>
                </a:solidFill>
                <a:latin typeface="Poppins"/>
                <a:ea typeface="Poppins"/>
                <a:cs typeface="Poppins"/>
                <a:sym typeface="Poppins"/>
              </a:rPr>
              <a:t> Tampilan Data Tempat Pelaksanaan ANBK</a:t>
            </a:r>
            <a:endParaRPr b="1" sz="2000">
              <a:solidFill>
                <a:srgbClr val="013066"/>
              </a:solidFill>
              <a:latin typeface="Poppins"/>
              <a:ea typeface="Poppins"/>
              <a:cs typeface="Poppins"/>
              <a:sym typeface="Poppins"/>
            </a:endParaRPr>
          </a:p>
        </p:txBody>
      </p:sp>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9" name="Shape 779"/>
        <p:cNvGrpSpPr/>
        <p:nvPr/>
      </p:nvGrpSpPr>
      <p:grpSpPr>
        <a:xfrm>
          <a:off x="0" y="0"/>
          <a:ext cx="0" cy="0"/>
          <a:chOff x="0" y="0"/>
          <a:chExt cx="0" cy="0"/>
        </a:xfrm>
      </p:grpSpPr>
      <p:grpSp>
        <p:nvGrpSpPr>
          <p:cNvPr id="780" name="Google Shape;780;p69"/>
          <p:cNvGrpSpPr/>
          <p:nvPr/>
        </p:nvGrpSpPr>
        <p:grpSpPr>
          <a:xfrm>
            <a:off x="3122202" y="1761748"/>
            <a:ext cx="2137143" cy="2137143"/>
            <a:chOff x="3173475" y="1355750"/>
            <a:chExt cx="2796941" cy="2796941"/>
          </a:xfrm>
        </p:grpSpPr>
        <p:sp>
          <p:nvSpPr>
            <p:cNvPr id="781" name="Google Shape;781;p69"/>
            <p:cNvSpPr/>
            <p:nvPr/>
          </p:nvSpPr>
          <p:spPr>
            <a:xfrm>
              <a:off x="3173475" y="1355750"/>
              <a:ext cx="2796941" cy="2796941"/>
            </a:xfrm>
            <a:custGeom>
              <a:rect b="b" l="l" r="r" t="t"/>
              <a:pathLst>
                <a:path extrusionOk="0" h="142483" w="142483">
                  <a:moveTo>
                    <a:pt x="71247" y="3680"/>
                  </a:moveTo>
                  <a:cubicBezTo>
                    <a:pt x="89285" y="3680"/>
                    <a:pt x="106252" y="10705"/>
                    <a:pt x="119015" y="23468"/>
                  </a:cubicBezTo>
                  <a:cubicBezTo>
                    <a:pt x="131779" y="36220"/>
                    <a:pt x="138803" y="53198"/>
                    <a:pt x="138803" y="71236"/>
                  </a:cubicBezTo>
                  <a:cubicBezTo>
                    <a:pt x="138803" y="89286"/>
                    <a:pt x="131779" y="106252"/>
                    <a:pt x="119015" y="119016"/>
                  </a:cubicBezTo>
                  <a:cubicBezTo>
                    <a:pt x="106252" y="131779"/>
                    <a:pt x="89285" y="138804"/>
                    <a:pt x="71247" y="138804"/>
                  </a:cubicBezTo>
                  <a:cubicBezTo>
                    <a:pt x="53197" y="138804"/>
                    <a:pt x="36231" y="131779"/>
                    <a:pt x="23467" y="119016"/>
                  </a:cubicBezTo>
                  <a:cubicBezTo>
                    <a:pt x="10704" y="106252"/>
                    <a:pt x="3679" y="89286"/>
                    <a:pt x="3679" y="71236"/>
                  </a:cubicBezTo>
                  <a:cubicBezTo>
                    <a:pt x="3679" y="53198"/>
                    <a:pt x="10704" y="36220"/>
                    <a:pt x="23467" y="23468"/>
                  </a:cubicBezTo>
                  <a:cubicBezTo>
                    <a:pt x="36231" y="10705"/>
                    <a:pt x="53197" y="3680"/>
                    <a:pt x="71247" y="3680"/>
                  </a:cubicBezTo>
                  <a:close/>
                  <a:moveTo>
                    <a:pt x="71247" y="1"/>
                  </a:moveTo>
                  <a:cubicBezTo>
                    <a:pt x="52209" y="1"/>
                    <a:pt x="34326" y="7407"/>
                    <a:pt x="20872" y="20861"/>
                  </a:cubicBezTo>
                  <a:cubicBezTo>
                    <a:pt x="7418" y="34327"/>
                    <a:pt x="0" y="52210"/>
                    <a:pt x="0" y="71236"/>
                  </a:cubicBezTo>
                  <a:cubicBezTo>
                    <a:pt x="0" y="90274"/>
                    <a:pt x="7418" y="108157"/>
                    <a:pt x="20872" y="121611"/>
                  </a:cubicBezTo>
                  <a:cubicBezTo>
                    <a:pt x="34326" y="135065"/>
                    <a:pt x="52209" y="142483"/>
                    <a:pt x="71247" y="142483"/>
                  </a:cubicBezTo>
                  <a:cubicBezTo>
                    <a:pt x="90273" y="142483"/>
                    <a:pt x="108157" y="135065"/>
                    <a:pt x="121611" y="121611"/>
                  </a:cubicBezTo>
                  <a:cubicBezTo>
                    <a:pt x="135077" y="108157"/>
                    <a:pt x="142482" y="90274"/>
                    <a:pt x="142482" y="71236"/>
                  </a:cubicBezTo>
                  <a:cubicBezTo>
                    <a:pt x="142482" y="52210"/>
                    <a:pt x="135077" y="34327"/>
                    <a:pt x="121611" y="20861"/>
                  </a:cubicBezTo>
                  <a:cubicBezTo>
                    <a:pt x="108157" y="7407"/>
                    <a:pt x="90273" y="1"/>
                    <a:pt x="71247"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82" name="Google Shape;782;p69"/>
            <p:cNvSpPr/>
            <p:nvPr/>
          </p:nvSpPr>
          <p:spPr>
            <a:xfrm>
              <a:off x="3200584" y="1382879"/>
              <a:ext cx="2742723" cy="2742704"/>
            </a:xfrm>
            <a:custGeom>
              <a:rect b="b" l="l" r="r" t="t"/>
              <a:pathLst>
                <a:path extrusionOk="0" h="139720" w="139721">
                  <a:moveTo>
                    <a:pt x="69866" y="917"/>
                  </a:moveTo>
                  <a:cubicBezTo>
                    <a:pt x="88273" y="917"/>
                    <a:pt x="105585" y="8084"/>
                    <a:pt x="118610" y="21110"/>
                  </a:cubicBezTo>
                  <a:cubicBezTo>
                    <a:pt x="131636" y="34135"/>
                    <a:pt x="138803" y="51447"/>
                    <a:pt x="138803" y="69854"/>
                  </a:cubicBezTo>
                  <a:cubicBezTo>
                    <a:pt x="138803" y="88273"/>
                    <a:pt x="131636" y="105584"/>
                    <a:pt x="118610" y="118610"/>
                  </a:cubicBezTo>
                  <a:cubicBezTo>
                    <a:pt x="105585" y="131623"/>
                    <a:pt x="88273" y="138803"/>
                    <a:pt x="69866" y="138803"/>
                  </a:cubicBezTo>
                  <a:cubicBezTo>
                    <a:pt x="51447" y="138803"/>
                    <a:pt x="34136" y="131623"/>
                    <a:pt x="21110" y="118610"/>
                  </a:cubicBezTo>
                  <a:cubicBezTo>
                    <a:pt x="8085" y="105584"/>
                    <a:pt x="917" y="88273"/>
                    <a:pt x="917" y="69854"/>
                  </a:cubicBezTo>
                  <a:cubicBezTo>
                    <a:pt x="917" y="51447"/>
                    <a:pt x="8085" y="34135"/>
                    <a:pt x="21110" y="21110"/>
                  </a:cubicBezTo>
                  <a:cubicBezTo>
                    <a:pt x="34136" y="8084"/>
                    <a:pt x="51447" y="917"/>
                    <a:pt x="69866" y="917"/>
                  </a:cubicBezTo>
                  <a:close/>
                  <a:moveTo>
                    <a:pt x="69866" y="0"/>
                  </a:moveTo>
                  <a:cubicBezTo>
                    <a:pt x="51197" y="0"/>
                    <a:pt x="33659" y="7263"/>
                    <a:pt x="20467" y="20455"/>
                  </a:cubicBezTo>
                  <a:cubicBezTo>
                    <a:pt x="7263" y="33659"/>
                    <a:pt x="0" y="51197"/>
                    <a:pt x="0" y="69854"/>
                  </a:cubicBezTo>
                  <a:cubicBezTo>
                    <a:pt x="0" y="88523"/>
                    <a:pt x="7263" y="106061"/>
                    <a:pt x="20467" y="119253"/>
                  </a:cubicBezTo>
                  <a:cubicBezTo>
                    <a:pt x="33659" y="132457"/>
                    <a:pt x="51197" y="139720"/>
                    <a:pt x="69866" y="139720"/>
                  </a:cubicBezTo>
                  <a:cubicBezTo>
                    <a:pt x="88523" y="139720"/>
                    <a:pt x="106061" y="132457"/>
                    <a:pt x="119265" y="119253"/>
                  </a:cubicBezTo>
                  <a:cubicBezTo>
                    <a:pt x="132457" y="106061"/>
                    <a:pt x="139720" y="88523"/>
                    <a:pt x="139720" y="69854"/>
                  </a:cubicBezTo>
                  <a:cubicBezTo>
                    <a:pt x="139720" y="51197"/>
                    <a:pt x="132457" y="33659"/>
                    <a:pt x="119265" y="20455"/>
                  </a:cubicBezTo>
                  <a:cubicBezTo>
                    <a:pt x="106061" y="7263"/>
                    <a:pt x="88523" y="0"/>
                    <a:pt x="6986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grpSp>
        <p:nvGrpSpPr>
          <p:cNvPr id="783" name="Google Shape;783;p69"/>
          <p:cNvGrpSpPr/>
          <p:nvPr/>
        </p:nvGrpSpPr>
        <p:grpSpPr>
          <a:xfrm>
            <a:off x="4327206" y="2903712"/>
            <a:ext cx="3490319" cy="1224480"/>
            <a:chOff x="4708206" y="2903712"/>
            <a:chExt cx="3490319" cy="1224480"/>
          </a:xfrm>
        </p:grpSpPr>
        <p:sp>
          <p:nvSpPr>
            <p:cNvPr id="784" name="Google Shape;784;p69"/>
            <p:cNvSpPr/>
            <p:nvPr/>
          </p:nvSpPr>
          <p:spPr>
            <a:xfrm>
              <a:off x="4708206" y="2903712"/>
              <a:ext cx="1224716" cy="1224480"/>
            </a:xfrm>
            <a:custGeom>
              <a:rect b="b" l="l" r="r" t="t"/>
              <a:pathLst>
                <a:path extrusionOk="0" h="62378" w="62390">
                  <a:moveTo>
                    <a:pt x="31195" y="0"/>
                  </a:moveTo>
                  <a:cubicBezTo>
                    <a:pt x="13967" y="0"/>
                    <a:pt x="1" y="13966"/>
                    <a:pt x="1" y="31183"/>
                  </a:cubicBezTo>
                  <a:cubicBezTo>
                    <a:pt x="1" y="48411"/>
                    <a:pt x="13967" y="62377"/>
                    <a:pt x="31195" y="62377"/>
                  </a:cubicBezTo>
                  <a:cubicBezTo>
                    <a:pt x="48423" y="62377"/>
                    <a:pt x="62389" y="48411"/>
                    <a:pt x="62389" y="31183"/>
                  </a:cubicBezTo>
                  <a:cubicBezTo>
                    <a:pt x="62389" y="13966"/>
                    <a:pt x="48423" y="0"/>
                    <a:pt x="3119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nvGrpSpPr>
            <p:cNvPr id="785" name="Google Shape;785;p69"/>
            <p:cNvGrpSpPr/>
            <p:nvPr/>
          </p:nvGrpSpPr>
          <p:grpSpPr>
            <a:xfrm>
              <a:off x="6313925" y="2960028"/>
              <a:ext cx="1884600" cy="1111849"/>
              <a:chOff x="6237725" y="3003525"/>
              <a:chExt cx="1884600" cy="1111849"/>
            </a:xfrm>
          </p:grpSpPr>
          <p:sp>
            <p:nvSpPr>
              <p:cNvPr id="786" name="Google Shape;786;p69"/>
              <p:cNvSpPr txBox="1"/>
              <p:nvPr/>
            </p:nvSpPr>
            <p:spPr>
              <a:xfrm>
                <a:off x="6237725" y="3003525"/>
                <a:ext cx="1884600" cy="4296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1300">
                    <a:solidFill>
                      <a:srgbClr val="434343"/>
                    </a:solidFill>
                    <a:latin typeface="Roboto"/>
                    <a:ea typeface="Roboto"/>
                    <a:cs typeface="Roboto"/>
                    <a:sym typeface="Roboto"/>
                  </a:rPr>
                  <a:t>Pengaturan Jadwal</a:t>
                </a:r>
                <a:endParaRPr b="1" sz="1300">
                  <a:solidFill>
                    <a:srgbClr val="434343"/>
                  </a:solidFill>
                  <a:latin typeface="Roboto"/>
                  <a:ea typeface="Roboto"/>
                  <a:cs typeface="Roboto"/>
                  <a:sym typeface="Roboto"/>
                </a:endParaRPr>
              </a:p>
            </p:txBody>
          </p:sp>
          <p:sp>
            <p:nvSpPr>
              <p:cNvPr id="787" name="Google Shape;787;p69"/>
              <p:cNvSpPr txBox="1"/>
              <p:nvPr/>
            </p:nvSpPr>
            <p:spPr>
              <a:xfrm>
                <a:off x="6237725" y="3350374"/>
                <a:ext cx="1884600" cy="7650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1300">
                    <a:solidFill>
                      <a:srgbClr val="434343"/>
                    </a:solidFill>
                    <a:latin typeface="Roboto"/>
                    <a:ea typeface="Roboto"/>
                    <a:cs typeface="Roboto"/>
                    <a:sym typeface="Roboto"/>
                  </a:rPr>
                  <a:t>Mengatur peserta sesuai jadwal pelaksanaan baik itu gelombang 1 atau 2</a:t>
                </a:r>
                <a:endParaRPr b="1" sz="1300">
                  <a:solidFill>
                    <a:srgbClr val="434343"/>
                  </a:solidFill>
                  <a:latin typeface="Roboto"/>
                  <a:ea typeface="Roboto"/>
                  <a:cs typeface="Roboto"/>
                  <a:sym typeface="Roboto"/>
                </a:endParaRPr>
              </a:p>
            </p:txBody>
          </p:sp>
        </p:grpSp>
        <p:sp>
          <p:nvSpPr>
            <p:cNvPr id="788" name="Google Shape;788;p69"/>
            <p:cNvSpPr/>
            <p:nvPr/>
          </p:nvSpPr>
          <p:spPr>
            <a:xfrm>
              <a:off x="4879085" y="3074552"/>
              <a:ext cx="882960" cy="882790"/>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grpSp>
        <p:nvGrpSpPr>
          <p:cNvPr id="789" name="Google Shape;789;p69"/>
          <p:cNvGrpSpPr/>
          <p:nvPr/>
        </p:nvGrpSpPr>
        <p:grpSpPr>
          <a:xfrm>
            <a:off x="4327206" y="1536442"/>
            <a:ext cx="3490319" cy="1224461"/>
            <a:chOff x="4708206" y="1536442"/>
            <a:chExt cx="3490319" cy="1224461"/>
          </a:xfrm>
        </p:grpSpPr>
        <p:sp>
          <p:nvSpPr>
            <p:cNvPr id="790" name="Google Shape;790;p69"/>
            <p:cNvSpPr/>
            <p:nvPr/>
          </p:nvSpPr>
          <p:spPr>
            <a:xfrm>
              <a:off x="4708206" y="1536442"/>
              <a:ext cx="1224716" cy="1224461"/>
            </a:xfrm>
            <a:custGeom>
              <a:rect b="b" l="l" r="r" t="t"/>
              <a:pathLst>
                <a:path extrusionOk="0" h="62377" w="62390">
                  <a:moveTo>
                    <a:pt x="31195" y="0"/>
                  </a:moveTo>
                  <a:cubicBezTo>
                    <a:pt x="13967" y="0"/>
                    <a:pt x="1" y="13966"/>
                    <a:pt x="1" y="31182"/>
                  </a:cubicBezTo>
                  <a:cubicBezTo>
                    <a:pt x="1" y="48411"/>
                    <a:pt x="13967" y="62377"/>
                    <a:pt x="31195" y="62377"/>
                  </a:cubicBezTo>
                  <a:cubicBezTo>
                    <a:pt x="48423" y="62377"/>
                    <a:pt x="62389" y="48411"/>
                    <a:pt x="62389" y="31182"/>
                  </a:cubicBezTo>
                  <a:cubicBezTo>
                    <a:pt x="62389" y="13966"/>
                    <a:pt x="48423" y="0"/>
                    <a:pt x="311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300">
                <a:solidFill>
                  <a:srgbClr val="000000"/>
                </a:solidFill>
                <a:latin typeface="Arial"/>
                <a:ea typeface="Arial"/>
                <a:cs typeface="Arial"/>
                <a:sym typeface="Arial"/>
              </a:endParaRPr>
            </a:p>
          </p:txBody>
        </p:sp>
        <p:grpSp>
          <p:nvGrpSpPr>
            <p:cNvPr id="791" name="Google Shape;791;p69"/>
            <p:cNvGrpSpPr/>
            <p:nvPr/>
          </p:nvGrpSpPr>
          <p:grpSpPr>
            <a:xfrm>
              <a:off x="6313925" y="1592748"/>
              <a:ext cx="1884600" cy="1111849"/>
              <a:chOff x="6237725" y="1393213"/>
              <a:chExt cx="1884600" cy="1111849"/>
            </a:xfrm>
          </p:grpSpPr>
          <p:sp>
            <p:nvSpPr>
              <p:cNvPr id="792" name="Google Shape;792;p69"/>
              <p:cNvSpPr txBox="1"/>
              <p:nvPr/>
            </p:nvSpPr>
            <p:spPr>
              <a:xfrm>
                <a:off x="6237725" y="1393213"/>
                <a:ext cx="1884600" cy="4296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1300">
                    <a:solidFill>
                      <a:srgbClr val="434343"/>
                    </a:solidFill>
                    <a:latin typeface="Roboto"/>
                    <a:ea typeface="Roboto"/>
                    <a:cs typeface="Roboto"/>
                    <a:sym typeface="Roboto"/>
                  </a:rPr>
                  <a:t>Penempatan Peserta</a:t>
                </a:r>
                <a:endParaRPr b="1" sz="1300">
                  <a:solidFill>
                    <a:srgbClr val="434343"/>
                  </a:solidFill>
                  <a:latin typeface="Roboto"/>
                  <a:ea typeface="Roboto"/>
                  <a:cs typeface="Roboto"/>
                  <a:sym typeface="Roboto"/>
                </a:endParaRPr>
              </a:p>
            </p:txBody>
          </p:sp>
          <p:sp>
            <p:nvSpPr>
              <p:cNvPr id="793" name="Google Shape;793;p69"/>
              <p:cNvSpPr txBox="1"/>
              <p:nvPr/>
            </p:nvSpPr>
            <p:spPr>
              <a:xfrm>
                <a:off x="6237725" y="1740062"/>
                <a:ext cx="1884600" cy="7650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1300">
                    <a:solidFill>
                      <a:srgbClr val="434343"/>
                    </a:solidFill>
                    <a:latin typeface="Roboto"/>
                    <a:ea typeface="Roboto"/>
                    <a:cs typeface="Roboto"/>
                    <a:sym typeface="Roboto"/>
                  </a:rPr>
                  <a:t>Penempatan peserta ke Ruang Asesmen/ID Proktor</a:t>
                </a:r>
                <a:endParaRPr b="1" sz="1300">
                  <a:solidFill>
                    <a:srgbClr val="434343"/>
                  </a:solidFill>
                  <a:latin typeface="Roboto"/>
                  <a:ea typeface="Roboto"/>
                  <a:cs typeface="Roboto"/>
                  <a:sym typeface="Roboto"/>
                </a:endParaRPr>
              </a:p>
            </p:txBody>
          </p:sp>
        </p:grpSp>
        <p:sp>
          <p:nvSpPr>
            <p:cNvPr id="794" name="Google Shape;794;p69"/>
            <p:cNvSpPr/>
            <p:nvPr/>
          </p:nvSpPr>
          <p:spPr>
            <a:xfrm>
              <a:off x="4879085" y="1707277"/>
              <a:ext cx="882960" cy="882790"/>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300">
                <a:solidFill>
                  <a:srgbClr val="000000"/>
                </a:solidFill>
                <a:latin typeface="Arial"/>
                <a:ea typeface="Arial"/>
                <a:cs typeface="Arial"/>
                <a:sym typeface="Arial"/>
              </a:endParaRPr>
            </a:p>
          </p:txBody>
        </p:sp>
      </p:grpSp>
      <p:grpSp>
        <p:nvGrpSpPr>
          <p:cNvPr id="795" name="Google Shape;795;p69"/>
          <p:cNvGrpSpPr/>
          <p:nvPr/>
        </p:nvGrpSpPr>
        <p:grpSpPr>
          <a:xfrm>
            <a:off x="564525" y="1536442"/>
            <a:ext cx="3490288" cy="1224461"/>
            <a:chOff x="945525" y="1536442"/>
            <a:chExt cx="3490288" cy="1224461"/>
          </a:xfrm>
        </p:grpSpPr>
        <p:sp>
          <p:nvSpPr>
            <p:cNvPr id="796" name="Google Shape;796;p69"/>
            <p:cNvSpPr/>
            <p:nvPr/>
          </p:nvSpPr>
          <p:spPr>
            <a:xfrm>
              <a:off x="3211117" y="1536442"/>
              <a:ext cx="1224696" cy="1224461"/>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nvGrpSpPr>
            <p:cNvPr id="797" name="Google Shape;797;p69"/>
            <p:cNvGrpSpPr/>
            <p:nvPr/>
          </p:nvGrpSpPr>
          <p:grpSpPr>
            <a:xfrm>
              <a:off x="945525" y="1592748"/>
              <a:ext cx="1884600" cy="1111849"/>
              <a:chOff x="1021725" y="1393225"/>
              <a:chExt cx="1884600" cy="1111849"/>
            </a:xfrm>
          </p:grpSpPr>
          <p:sp>
            <p:nvSpPr>
              <p:cNvPr id="798" name="Google Shape;798;p69"/>
              <p:cNvSpPr txBox="1"/>
              <p:nvPr/>
            </p:nvSpPr>
            <p:spPr>
              <a:xfrm>
                <a:off x="1021725" y="1740074"/>
                <a:ext cx="1884600" cy="765000"/>
              </a:xfrm>
              <a:prstGeom prst="rect">
                <a:avLst/>
              </a:prstGeom>
              <a:noFill/>
              <a:ln>
                <a:noFill/>
              </a:ln>
            </p:spPr>
            <p:txBody>
              <a:bodyPr anchorCtr="0" anchor="t" bIns="91425" lIns="91425" spcFirstLastPara="1" rIns="91425" wrap="square" tIns="91425">
                <a:noAutofit/>
              </a:bodyPr>
              <a:lstStyle/>
              <a:p>
                <a:pPr indent="0" lvl="0" marL="0" marR="0" rtl="0" algn="r">
                  <a:spcBef>
                    <a:spcPts val="0"/>
                  </a:spcBef>
                  <a:spcAft>
                    <a:spcPts val="0"/>
                  </a:spcAft>
                  <a:buNone/>
                </a:pPr>
                <a:r>
                  <a:rPr b="1" lang="en-US" sz="1300">
                    <a:solidFill>
                      <a:srgbClr val="434343"/>
                    </a:solidFill>
                    <a:latin typeface="Roboto"/>
                    <a:ea typeface="Roboto"/>
                    <a:cs typeface="Roboto"/>
                    <a:sym typeface="Roboto"/>
                  </a:rPr>
                  <a:t>Penarikan data peserta dari laman BIO-AN, data ditarik setelah sampling</a:t>
                </a:r>
                <a:endParaRPr b="1" sz="1300">
                  <a:solidFill>
                    <a:srgbClr val="434343"/>
                  </a:solidFill>
                  <a:latin typeface="Roboto"/>
                  <a:ea typeface="Roboto"/>
                  <a:cs typeface="Roboto"/>
                  <a:sym typeface="Roboto"/>
                </a:endParaRPr>
              </a:p>
            </p:txBody>
          </p:sp>
          <p:sp>
            <p:nvSpPr>
              <p:cNvPr id="799" name="Google Shape;799;p69"/>
              <p:cNvSpPr txBox="1"/>
              <p:nvPr/>
            </p:nvSpPr>
            <p:spPr>
              <a:xfrm>
                <a:off x="1021725" y="1393225"/>
                <a:ext cx="1884600" cy="429600"/>
              </a:xfrm>
              <a:prstGeom prst="rect">
                <a:avLst/>
              </a:prstGeom>
              <a:noFill/>
              <a:ln>
                <a:noFill/>
              </a:ln>
            </p:spPr>
            <p:txBody>
              <a:bodyPr anchorCtr="0" anchor="ctr" bIns="91425" lIns="91425" spcFirstLastPara="1" rIns="91425" wrap="square" tIns="91425">
                <a:noAutofit/>
              </a:bodyPr>
              <a:lstStyle/>
              <a:p>
                <a:pPr indent="0" lvl="0" marL="0" marR="0" rtl="0" algn="r">
                  <a:spcBef>
                    <a:spcPts val="0"/>
                  </a:spcBef>
                  <a:spcAft>
                    <a:spcPts val="0"/>
                  </a:spcAft>
                  <a:buNone/>
                </a:pPr>
                <a:r>
                  <a:rPr b="1" lang="en-US" sz="1300">
                    <a:solidFill>
                      <a:srgbClr val="434343"/>
                    </a:solidFill>
                    <a:latin typeface="Roboto"/>
                    <a:ea typeface="Roboto"/>
                    <a:cs typeface="Roboto"/>
                    <a:sym typeface="Roboto"/>
                  </a:rPr>
                  <a:t>Data Peserta</a:t>
                </a:r>
                <a:endParaRPr b="1" sz="1300">
                  <a:solidFill>
                    <a:srgbClr val="434343"/>
                  </a:solidFill>
                  <a:latin typeface="Roboto"/>
                  <a:ea typeface="Roboto"/>
                  <a:cs typeface="Roboto"/>
                  <a:sym typeface="Roboto"/>
                </a:endParaRPr>
              </a:p>
            </p:txBody>
          </p:sp>
        </p:grpSp>
        <p:sp>
          <p:nvSpPr>
            <p:cNvPr id="800" name="Google Shape;800;p69"/>
            <p:cNvSpPr/>
            <p:nvPr/>
          </p:nvSpPr>
          <p:spPr>
            <a:xfrm>
              <a:off x="3381985" y="1707277"/>
              <a:ext cx="882960" cy="882790"/>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grpSp>
        <p:nvGrpSpPr>
          <p:cNvPr id="801" name="Google Shape;801;p69"/>
          <p:cNvGrpSpPr/>
          <p:nvPr/>
        </p:nvGrpSpPr>
        <p:grpSpPr>
          <a:xfrm>
            <a:off x="564525" y="2903712"/>
            <a:ext cx="3490288" cy="1224480"/>
            <a:chOff x="945525" y="2903712"/>
            <a:chExt cx="3490288" cy="1224480"/>
          </a:xfrm>
        </p:grpSpPr>
        <p:sp>
          <p:nvSpPr>
            <p:cNvPr id="802" name="Google Shape;802;p69"/>
            <p:cNvSpPr/>
            <p:nvPr/>
          </p:nvSpPr>
          <p:spPr>
            <a:xfrm>
              <a:off x="3211117" y="2903712"/>
              <a:ext cx="1224696" cy="1224480"/>
            </a:xfrm>
            <a:custGeom>
              <a:rect b="b" l="l" r="r" t="t"/>
              <a:pathLst>
                <a:path extrusionOk="0" h="62378" w="62389">
                  <a:moveTo>
                    <a:pt x="31194" y="0"/>
                  </a:moveTo>
                  <a:cubicBezTo>
                    <a:pt x="13966" y="0"/>
                    <a:pt x="0" y="13966"/>
                    <a:pt x="0" y="31183"/>
                  </a:cubicBezTo>
                  <a:cubicBezTo>
                    <a:pt x="0" y="48411"/>
                    <a:pt x="13966" y="62377"/>
                    <a:pt x="31194" y="62377"/>
                  </a:cubicBezTo>
                  <a:cubicBezTo>
                    <a:pt x="48423" y="62377"/>
                    <a:pt x="62389" y="48411"/>
                    <a:pt x="62389" y="31183"/>
                  </a:cubicBezTo>
                  <a:cubicBezTo>
                    <a:pt x="62389" y="13966"/>
                    <a:pt x="48423" y="0"/>
                    <a:pt x="3119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nvGrpSpPr>
            <p:cNvPr id="803" name="Google Shape;803;p69"/>
            <p:cNvGrpSpPr/>
            <p:nvPr/>
          </p:nvGrpSpPr>
          <p:grpSpPr>
            <a:xfrm>
              <a:off x="945525" y="2960028"/>
              <a:ext cx="1884600" cy="1111849"/>
              <a:chOff x="1021725" y="3003525"/>
              <a:chExt cx="1884600" cy="1111849"/>
            </a:xfrm>
          </p:grpSpPr>
          <p:sp>
            <p:nvSpPr>
              <p:cNvPr id="804" name="Google Shape;804;p69"/>
              <p:cNvSpPr txBox="1"/>
              <p:nvPr/>
            </p:nvSpPr>
            <p:spPr>
              <a:xfrm>
                <a:off x="1021725" y="3003525"/>
                <a:ext cx="1884600" cy="429600"/>
              </a:xfrm>
              <a:prstGeom prst="rect">
                <a:avLst/>
              </a:prstGeom>
              <a:noFill/>
              <a:ln>
                <a:noFill/>
              </a:ln>
            </p:spPr>
            <p:txBody>
              <a:bodyPr anchorCtr="0" anchor="ctr" bIns="91425" lIns="91425" spcFirstLastPara="1" rIns="91425" wrap="square" tIns="91425">
                <a:noAutofit/>
              </a:bodyPr>
              <a:lstStyle/>
              <a:p>
                <a:pPr indent="0" lvl="0" marL="0" marR="0" rtl="0" algn="r">
                  <a:spcBef>
                    <a:spcPts val="0"/>
                  </a:spcBef>
                  <a:spcAft>
                    <a:spcPts val="0"/>
                  </a:spcAft>
                  <a:buNone/>
                </a:pPr>
                <a:r>
                  <a:rPr lang="en-US" sz="1300">
                    <a:solidFill>
                      <a:srgbClr val="434343"/>
                    </a:solidFill>
                    <a:latin typeface="Fira Sans Extra Condensed Medium"/>
                    <a:ea typeface="Fira Sans Extra Condensed Medium"/>
                    <a:cs typeface="Fira Sans Extra Condensed Medium"/>
                    <a:sym typeface="Fira Sans Extra Condensed Medium"/>
                  </a:rPr>
                  <a:t>Pengaturan Sesi</a:t>
                </a:r>
                <a:endParaRPr sz="1300">
                  <a:solidFill>
                    <a:srgbClr val="434343"/>
                  </a:solidFill>
                  <a:latin typeface="Fira Sans Extra Condensed Medium"/>
                  <a:ea typeface="Fira Sans Extra Condensed Medium"/>
                  <a:cs typeface="Fira Sans Extra Condensed Medium"/>
                  <a:sym typeface="Fira Sans Extra Condensed Medium"/>
                </a:endParaRPr>
              </a:p>
            </p:txBody>
          </p:sp>
          <p:sp>
            <p:nvSpPr>
              <p:cNvPr id="805" name="Google Shape;805;p69"/>
              <p:cNvSpPr txBox="1"/>
              <p:nvPr/>
            </p:nvSpPr>
            <p:spPr>
              <a:xfrm>
                <a:off x="1021725" y="3350374"/>
                <a:ext cx="1884600" cy="765000"/>
              </a:xfrm>
              <a:prstGeom prst="rect">
                <a:avLst/>
              </a:prstGeom>
              <a:noFill/>
              <a:ln>
                <a:noFill/>
              </a:ln>
            </p:spPr>
            <p:txBody>
              <a:bodyPr anchorCtr="0" anchor="t" bIns="91425" lIns="91425" spcFirstLastPara="1" rIns="91425" wrap="square" tIns="91425">
                <a:noAutofit/>
              </a:bodyPr>
              <a:lstStyle/>
              <a:p>
                <a:pPr indent="0" lvl="0" marL="0" marR="0" rtl="0" algn="r">
                  <a:spcBef>
                    <a:spcPts val="0"/>
                  </a:spcBef>
                  <a:spcAft>
                    <a:spcPts val="0"/>
                  </a:spcAft>
                  <a:buNone/>
                </a:pPr>
                <a:r>
                  <a:rPr b="1" lang="en-US" sz="1300">
                    <a:solidFill>
                      <a:srgbClr val="434343"/>
                    </a:solidFill>
                    <a:latin typeface="Roboto"/>
                    <a:ea typeface="Roboto"/>
                    <a:cs typeface="Roboto"/>
                    <a:sym typeface="Roboto"/>
                  </a:rPr>
                  <a:t>Membagi peserta menjadi beberapa sesi (max 3) sesuai kapasitas komputer</a:t>
                </a:r>
                <a:endParaRPr b="1" sz="1300">
                  <a:solidFill>
                    <a:srgbClr val="434343"/>
                  </a:solidFill>
                  <a:latin typeface="Roboto"/>
                  <a:ea typeface="Roboto"/>
                  <a:cs typeface="Roboto"/>
                  <a:sym typeface="Roboto"/>
                </a:endParaRPr>
              </a:p>
            </p:txBody>
          </p:sp>
        </p:grpSp>
        <p:sp>
          <p:nvSpPr>
            <p:cNvPr id="806" name="Google Shape;806;p69"/>
            <p:cNvSpPr/>
            <p:nvPr/>
          </p:nvSpPr>
          <p:spPr>
            <a:xfrm>
              <a:off x="3381985" y="3074552"/>
              <a:ext cx="882960" cy="882790"/>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pic>
        <p:nvPicPr>
          <p:cNvPr descr="User with solid fill" id="807" name="Google Shape;807;p69"/>
          <p:cNvPicPr preferRelativeResize="0"/>
          <p:nvPr/>
        </p:nvPicPr>
        <p:blipFill rotWithShape="1">
          <a:blip r:embed="rId4">
            <a:alphaModFix/>
          </a:blip>
          <a:srcRect b="0" l="0" r="0" t="0"/>
          <a:stretch/>
        </p:blipFill>
        <p:spPr>
          <a:xfrm>
            <a:off x="3079070" y="1762360"/>
            <a:ext cx="685800" cy="685800"/>
          </a:xfrm>
          <a:prstGeom prst="rect">
            <a:avLst/>
          </a:prstGeom>
          <a:noFill/>
          <a:ln>
            <a:noFill/>
          </a:ln>
        </p:spPr>
      </p:pic>
      <p:pic>
        <p:nvPicPr>
          <p:cNvPr descr="Remote work with solid fill" id="808" name="Google Shape;808;p69"/>
          <p:cNvPicPr preferRelativeResize="0"/>
          <p:nvPr/>
        </p:nvPicPr>
        <p:blipFill rotWithShape="1">
          <a:blip r:embed="rId5">
            <a:alphaModFix/>
          </a:blip>
          <a:srcRect b="0" l="0" r="0" t="0"/>
          <a:stretch/>
        </p:blipFill>
        <p:spPr>
          <a:xfrm>
            <a:off x="4608662" y="1807549"/>
            <a:ext cx="685800" cy="685800"/>
          </a:xfrm>
          <a:prstGeom prst="rect">
            <a:avLst/>
          </a:prstGeom>
          <a:noFill/>
          <a:ln>
            <a:noFill/>
          </a:ln>
        </p:spPr>
      </p:pic>
      <p:pic>
        <p:nvPicPr>
          <p:cNvPr descr="Daily calendar with solid fill" id="809" name="Google Shape;809;p69"/>
          <p:cNvPicPr preferRelativeResize="0"/>
          <p:nvPr/>
        </p:nvPicPr>
        <p:blipFill rotWithShape="1">
          <a:blip r:embed="rId6">
            <a:alphaModFix/>
          </a:blip>
          <a:srcRect b="0" l="0" r="0" t="0"/>
          <a:stretch/>
        </p:blipFill>
        <p:spPr>
          <a:xfrm>
            <a:off x="4594260" y="3153876"/>
            <a:ext cx="685800" cy="685800"/>
          </a:xfrm>
          <a:prstGeom prst="rect">
            <a:avLst/>
          </a:prstGeom>
          <a:noFill/>
          <a:ln>
            <a:noFill/>
          </a:ln>
        </p:spPr>
      </p:pic>
      <p:pic>
        <p:nvPicPr>
          <p:cNvPr descr="Users with solid fill" id="810" name="Google Shape;810;p69"/>
          <p:cNvPicPr preferRelativeResize="0"/>
          <p:nvPr/>
        </p:nvPicPr>
        <p:blipFill rotWithShape="1">
          <a:blip r:embed="rId7">
            <a:alphaModFix/>
          </a:blip>
          <a:srcRect b="0" l="0" r="0" t="0"/>
          <a:stretch/>
        </p:blipFill>
        <p:spPr>
          <a:xfrm>
            <a:off x="3091759" y="3212288"/>
            <a:ext cx="685800" cy="685800"/>
          </a:xfrm>
          <a:prstGeom prst="rect">
            <a:avLst/>
          </a:prstGeom>
          <a:noFill/>
          <a:ln>
            <a:noFill/>
          </a:ln>
        </p:spPr>
      </p:pic>
      <p:sp>
        <p:nvSpPr>
          <p:cNvPr id="811" name="Google Shape;811;p69"/>
          <p:cNvSpPr/>
          <p:nvPr/>
        </p:nvSpPr>
        <p:spPr>
          <a:xfrm>
            <a:off x="130499" y="17037"/>
            <a:ext cx="4058700" cy="615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DATA PESERTA</a:t>
            </a:r>
            <a:endParaRPr sz="1100"/>
          </a:p>
        </p:txBody>
      </p:sp>
      <p:sp>
        <p:nvSpPr>
          <p:cNvPr id="812" name="Google Shape;812;p69"/>
          <p:cNvSpPr txBox="1"/>
          <p:nvPr/>
        </p:nvSpPr>
        <p:spPr>
          <a:xfrm>
            <a:off x="-730609" y="463353"/>
            <a:ext cx="5051700" cy="400200"/>
          </a:xfrm>
          <a:prstGeom prst="rect">
            <a:avLst/>
          </a:prstGeom>
          <a:noFill/>
          <a:ln>
            <a:noFill/>
          </a:ln>
        </p:spPr>
        <p:txBody>
          <a:bodyPr anchorCtr="0" anchor="t" bIns="0" lIns="68575" spcFirstLastPara="1" rIns="68575" wrap="square" tIns="0">
            <a:spAutoFit/>
          </a:bodyPr>
          <a:lstStyle/>
          <a:p>
            <a:pPr indent="0" lvl="0" marL="0" marR="0" rtl="0" algn="ctr">
              <a:lnSpc>
                <a:spcPct val="100000"/>
              </a:lnSpc>
              <a:spcBef>
                <a:spcPts val="0"/>
              </a:spcBef>
              <a:spcAft>
                <a:spcPts val="0"/>
              </a:spcAft>
              <a:buClr>
                <a:schemeClr val="dk1"/>
              </a:buClr>
              <a:buSzPts val="3000"/>
              <a:buFont typeface="Arial"/>
              <a:buNone/>
            </a:pPr>
            <a:r>
              <a:rPr b="1" i="0" lang="en-US" sz="2600" u="none" cap="none" strike="noStrike">
                <a:solidFill>
                  <a:schemeClr val="dk1"/>
                </a:solidFill>
                <a:latin typeface="Poppins"/>
                <a:ea typeface="Poppins"/>
                <a:cs typeface="Poppins"/>
                <a:sym typeface="Poppins"/>
              </a:rPr>
              <a:t>DATA PESERTA</a:t>
            </a:r>
            <a:endParaRPr sz="2600">
              <a:latin typeface="Poppins"/>
              <a:ea typeface="Poppins"/>
              <a:cs typeface="Poppins"/>
              <a:sym typeface="Poppins"/>
            </a:endParaRPr>
          </a:p>
        </p:txBody>
      </p:sp>
      <p:sp>
        <p:nvSpPr>
          <p:cNvPr id="813" name="Google Shape;813;p69"/>
          <p:cNvSpPr/>
          <p:nvPr/>
        </p:nvSpPr>
        <p:spPr>
          <a:xfrm>
            <a:off x="3460073" y="626725"/>
            <a:ext cx="3864300" cy="138600"/>
          </a:xfrm>
          <a:prstGeom prst="rect">
            <a:avLst/>
          </a:prstGeom>
          <a:solidFill>
            <a:srgbClr val="009A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3" name="Shape 343"/>
        <p:cNvGrpSpPr/>
        <p:nvPr/>
      </p:nvGrpSpPr>
      <p:grpSpPr>
        <a:xfrm>
          <a:off x="0" y="0"/>
          <a:ext cx="0" cy="0"/>
          <a:chOff x="0" y="0"/>
          <a:chExt cx="0" cy="0"/>
        </a:xfrm>
      </p:grpSpPr>
      <p:sp>
        <p:nvSpPr>
          <p:cNvPr id="344" name="Google Shape;344;p43"/>
          <p:cNvSpPr/>
          <p:nvPr/>
        </p:nvSpPr>
        <p:spPr>
          <a:xfrm>
            <a:off x="3230541" y="242272"/>
            <a:ext cx="2859000" cy="644700"/>
          </a:xfrm>
          <a:prstGeom prst="roundRect">
            <a:avLst>
              <a:gd fmla="val 50000" name="adj"/>
            </a:avLst>
          </a:prstGeom>
          <a:solidFill>
            <a:srgbClr val="0944A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rgbClr val="FFFFFF"/>
                </a:solidFill>
                <a:latin typeface="Roboto"/>
                <a:ea typeface="Roboto"/>
                <a:cs typeface="Roboto"/>
                <a:sym typeface="Roboto"/>
              </a:rPr>
              <a:t>Asesmen Nasional</a:t>
            </a:r>
            <a:endParaRPr b="1" sz="2600">
              <a:solidFill>
                <a:srgbClr val="FFFFFF"/>
              </a:solidFill>
            </a:endParaRPr>
          </a:p>
        </p:txBody>
      </p:sp>
      <p:sp>
        <p:nvSpPr>
          <p:cNvPr id="345" name="Google Shape;345;p43"/>
          <p:cNvSpPr/>
          <p:nvPr/>
        </p:nvSpPr>
        <p:spPr>
          <a:xfrm>
            <a:off x="628199" y="1202850"/>
            <a:ext cx="4345200" cy="6447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solidFill>
                  <a:srgbClr val="FFFFFF"/>
                </a:solidFill>
                <a:latin typeface="Roboto"/>
                <a:ea typeface="Roboto"/>
                <a:cs typeface="Roboto"/>
                <a:sym typeface="Roboto"/>
              </a:rPr>
              <a:t>Kebijakan dan Persiapan Asesmen Nasional</a:t>
            </a:r>
            <a:endParaRPr b="1" sz="2000">
              <a:solidFill>
                <a:srgbClr val="FFFFFF"/>
              </a:solidFill>
              <a:latin typeface="Roboto"/>
              <a:ea typeface="Roboto"/>
              <a:cs typeface="Roboto"/>
              <a:sym typeface="Roboto"/>
            </a:endParaRPr>
          </a:p>
        </p:txBody>
      </p:sp>
      <p:sp>
        <p:nvSpPr>
          <p:cNvPr id="346" name="Google Shape;346;p43"/>
          <p:cNvSpPr/>
          <p:nvPr/>
        </p:nvSpPr>
        <p:spPr>
          <a:xfrm>
            <a:off x="628199" y="2057600"/>
            <a:ext cx="4345200" cy="6447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rgbClr val="FFFFFF"/>
                </a:solidFill>
                <a:latin typeface="Roboto"/>
                <a:ea typeface="Roboto"/>
                <a:cs typeface="Roboto"/>
                <a:sym typeface="Roboto"/>
              </a:rPr>
              <a:t>Pemanfaatan Web ANBK</a:t>
            </a:r>
            <a:endParaRPr b="1" sz="2200">
              <a:solidFill>
                <a:srgbClr val="FFFFFF"/>
              </a:solidFill>
              <a:latin typeface="Roboto"/>
              <a:ea typeface="Roboto"/>
              <a:cs typeface="Roboto"/>
              <a:sym typeface="Roboto"/>
            </a:endParaRPr>
          </a:p>
        </p:txBody>
      </p:sp>
      <p:sp>
        <p:nvSpPr>
          <p:cNvPr id="347" name="Google Shape;347;p43"/>
          <p:cNvSpPr/>
          <p:nvPr/>
        </p:nvSpPr>
        <p:spPr>
          <a:xfrm>
            <a:off x="628300" y="2875850"/>
            <a:ext cx="4345200" cy="6342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rgbClr val="FFFFFF"/>
                </a:solidFill>
                <a:latin typeface="Roboto"/>
                <a:ea typeface="Roboto"/>
                <a:cs typeface="Roboto"/>
                <a:sym typeface="Roboto"/>
              </a:rPr>
              <a:t>Teknis Aplikasi ANBK</a:t>
            </a:r>
            <a:endParaRPr b="1" sz="2200">
              <a:solidFill>
                <a:srgbClr val="FFFFFF"/>
              </a:solidFill>
              <a:latin typeface="Roboto"/>
              <a:ea typeface="Roboto"/>
              <a:cs typeface="Roboto"/>
              <a:sym typeface="Roboto"/>
            </a:endParaRPr>
          </a:p>
        </p:txBody>
      </p:sp>
      <p:sp>
        <p:nvSpPr>
          <p:cNvPr id="348" name="Google Shape;348;p43"/>
          <p:cNvSpPr/>
          <p:nvPr/>
        </p:nvSpPr>
        <p:spPr>
          <a:xfrm>
            <a:off x="628300" y="3759800"/>
            <a:ext cx="4345200" cy="6342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rgbClr val="FFFFFF"/>
                </a:solidFill>
                <a:latin typeface="Roboto"/>
                <a:ea typeface="Roboto"/>
                <a:cs typeface="Roboto"/>
                <a:sym typeface="Roboto"/>
              </a:rPr>
              <a:t>Troubleshooting ANBK</a:t>
            </a:r>
            <a:endParaRPr b="1" sz="2200">
              <a:solidFill>
                <a:srgbClr val="FFFFFF"/>
              </a:solidFill>
              <a:latin typeface="Roboto"/>
              <a:ea typeface="Roboto"/>
              <a:cs typeface="Roboto"/>
              <a:sym typeface="Roboto"/>
            </a:endParaRPr>
          </a:p>
        </p:txBody>
      </p:sp>
      <p:sp>
        <p:nvSpPr>
          <p:cNvPr id="349" name="Google Shape;349;p43"/>
          <p:cNvSpPr/>
          <p:nvPr/>
        </p:nvSpPr>
        <p:spPr>
          <a:xfrm>
            <a:off x="5764287" y="3596116"/>
            <a:ext cx="1845900" cy="5076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700">
                <a:solidFill>
                  <a:srgbClr val="FFFFFF"/>
                </a:solidFill>
                <a:latin typeface="Roboto"/>
                <a:ea typeface="Roboto"/>
                <a:cs typeface="Roboto"/>
                <a:sym typeface="Roboto"/>
              </a:rPr>
              <a:t>ANBK Semi Online</a:t>
            </a:r>
            <a:endParaRPr b="1" sz="1700">
              <a:solidFill>
                <a:srgbClr val="FFFFFF"/>
              </a:solidFill>
              <a:latin typeface="Roboto"/>
              <a:ea typeface="Roboto"/>
              <a:cs typeface="Roboto"/>
              <a:sym typeface="Roboto"/>
            </a:endParaRPr>
          </a:p>
        </p:txBody>
      </p:sp>
      <p:sp>
        <p:nvSpPr>
          <p:cNvPr id="350" name="Google Shape;350;p43"/>
          <p:cNvSpPr/>
          <p:nvPr/>
        </p:nvSpPr>
        <p:spPr>
          <a:xfrm>
            <a:off x="5764280" y="2317941"/>
            <a:ext cx="1845900" cy="5076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solidFill>
                  <a:srgbClr val="FFFFFF"/>
                </a:solidFill>
                <a:latin typeface="Roboto"/>
                <a:ea typeface="Roboto"/>
                <a:cs typeface="Roboto"/>
                <a:sym typeface="Roboto"/>
              </a:rPr>
              <a:t>ANBK Online</a:t>
            </a:r>
            <a:endParaRPr b="1" sz="2000">
              <a:solidFill>
                <a:srgbClr val="FFFFFF"/>
              </a:solidFill>
              <a:latin typeface="Roboto"/>
              <a:ea typeface="Roboto"/>
              <a:cs typeface="Roboto"/>
              <a:sym typeface="Roboto"/>
            </a:endParaRPr>
          </a:p>
        </p:txBody>
      </p:sp>
      <p:sp>
        <p:nvSpPr>
          <p:cNvPr id="351" name="Google Shape;351;p43"/>
          <p:cNvSpPr/>
          <p:nvPr/>
        </p:nvSpPr>
        <p:spPr>
          <a:xfrm rot="7931349">
            <a:off x="5028217" y="2730542"/>
            <a:ext cx="930045" cy="959326"/>
          </a:xfrm>
          <a:prstGeom prst="leftUpArrow">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7" name="Shape 817"/>
        <p:cNvGrpSpPr/>
        <p:nvPr/>
      </p:nvGrpSpPr>
      <p:grpSpPr>
        <a:xfrm>
          <a:off x="0" y="0"/>
          <a:ext cx="0" cy="0"/>
          <a:chOff x="0" y="0"/>
          <a:chExt cx="0" cy="0"/>
        </a:xfrm>
      </p:grpSpPr>
      <p:sp>
        <p:nvSpPr>
          <p:cNvPr id="818" name="Google Shape;818;p70"/>
          <p:cNvSpPr/>
          <p:nvPr/>
        </p:nvSpPr>
        <p:spPr>
          <a:xfrm>
            <a:off x="2541209" y="620600"/>
            <a:ext cx="2021681" cy="4049665"/>
          </a:xfrm>
          <a:custGeom>
            <a:rect b="b" l="l" r="r" t="t"/>
            <a:pathLst>
              <a:path extrusionOk="0" h="5399553" w="2695575">
                <a:moveTo>
                  <a:pt x="0" y="0"/>
                </a:moveTo>
                <a:lnTo>
                  <a:pt x="271634" y="13716"/>
                </a:lnTo>
                <a:cubicBezTo>
                  <a:pt x="1633126" y="151983"/>
                  <a:pt x="2695575" y="1301805"/>
                  <a:pt x="2695575" y="2699776"/>
                </a:cubicBezTo>
                <a:cubicBezTo>
                  <a:pt x="2695575" y="4097747"/>
                  <a:pt x="1633126" y="5247570"/>
                  <a:pt x="271634" y="5385837"/>
                </a:cubicBezTo>
                <a:lnTo>
                  <a:pt x="0" y="5399553"/>
                </a:lnTo>
                <a:lnTo>
                  <a:pt x="0" y="5342583"/>
                </a:lnTo>
                <a:lnTo>
                  <a:pt x="265810" y="5329161"/>
                </a:lnTo>
                <a:cubicBezTo>
                  <a:pt x="1598574" y="5193811"/>
                  <a:pt x="2638605" y="4068250"/>
                  <a:pt x="2638605" y="2699776"/>
                </a:cubicBezTo>
                <a:cubicBezTo>
                  <a:pt x="2638605" y="1331303"/>
                  <a:pt x="1598574" y="205741"/>
                  <a:pt x="265810" y="70392"/>
                </a:cubicBezTo>
                <a:lnTo>
                  <a:pt x="0" y="56970"/>
                </a:lnTo>
                <a:close/>
              </a:path>
            </a:pathLst>
          </a:custGeom>
          <a:gradFill>
            <a:gsLst>
              <a:gs pos="0">
                <a:srgbClr val="FE5075"/>
              </a:gs>
              <a:gs pos="25000">
                <a:srgbClr val="2DBDAF"/>
              </a:gs>
              <a:gs pos="50000">
                <a:srgbClr val="FABE00"/>
              </a:gs>
              <a:gs pos="75210">
                <a:srgbClr val="00B0F0"/>
              </a:gs>
              <a:gs pos="100000">
                <a:srgbClr val="7678ED"/>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19" name="Google Shape;819;p70"/>
          <p:cNvSpPr/>
          <p:nvPr/>
        </p:nvSpPr>
        <p:spPr>
          <a:xfrm>
            <a:off x="723376" y="963332"/>
            <a:ext cx="3375000" cy="33750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0" name="Google Shape;820;p70"/>
          <p:cNvSpPr/>
          <p:nvPr/>
        </p:nvSpPr>
        <p:spPr>
          <a:xfrm>
            <a:off x="1137545" y="1377501"/>
            <a:ext cx="2546700" cy="2546700"/>
          </a:xfrm>
          <a:prstGeom prst="ellipse">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1" name="Google Shape;821;p70"/>
          <p:cNvSpPr/>
          <p:nvPr/>
        </p:nvSpPr>
        <p:spPr>
          <a:xfrm>
            <a:off x="1194695" y="1429251"/>
            <a:ext cx="2432400" cy="2432400"/>
          </a:xfrm>
          <a:prstGeom prst="ellipse">
            <a:avLst/>
          </a:prstGeom>
          <a:noFill/>
          <a:ln cap="flat" cmpd="sng" w="12700">
            <a:solidFill>
              <a:srgbClr val="7F7F7F"/>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2" name="Google Shape;822;p70"/>
          <p:cNvSpPr/>
          <p:nvPr/>
        </p:nvSpPr>
        <p:spPr>
          <a:xfrm>
            <a:off x="1223270" y="1457826"/>
            <a:ext cx="2375100" cy="2375100"/>
          </a:xfrm>
          <a:prstGeom prst="ellipse">
            <a:avLst/>
          </a:prstGeom>
          <a:noFill/>
          <a:ln cap="flat" cmpd="sng" w="19050">
            <a:solidFill>
              <a:srgbClr val="7F7F7F"/>
            </a:solidFill>
            <a:prstDash val="lg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3" name="Google Shape;823;p70"/>
          <p:cNvSpPr/>
          <p:nvPr/>
        </p:nvSpPr>
        <p:spPr>
          <a:xfrm>
            <a:off x="4951500" y="615850"/>
            <a:ext cx="2675700" cy="675000"/>
          </a:xfrm>
          <a:prstGeom prst="roundRect">
            <a:avLst>
              <a:gd fmla="val 50000" name="adj"/>
            </a:avLst>
          </a:prstGeom>
          <a:gradFill>
            <a:gsLst>
              <a:gs pos="0">
                <a:srgbClr val="FE90A8"/>
              </a:gs>
              <a:gs pos="75000">
                <a:srgbClr val="FE5075"/>
              </a:gs>
              <a:gs pos="100000">
                <a:srgbClr val="FE5075"/>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4" name="Google Shape;824;p70"/>
          <p:cNvSpPr/>
          <p:nvPr/>
        </p:nvSpPr>
        <p:spPr>
          <a:xfrm>
            <a:off x="5041521" y="683356"/>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5" name="Google Shape;825;p70"/>
          <p:cNvSpPr/>
          <p:nvPr/>
        </p:nvSpPr>
        <p:spPr>
          <a:xfrm>
            <a:off x="5266524" y="1460700"/>
            <a:ext cx="2675700" cy="675000"/>
          </a:xfrm>
          <a:prstGeom prst="roundRect">
            <a:avLst>
              <a:gd fmla="val 50000" name="adj"/>
            </a:avLst>
          </a:prstGeom>
          <a:gradFill>
            <a:gsLst>
              <a:gs pos="0">
                <a:srgbClr val="61D9CE"/>
              </a:gs>
              <a:gs pos="75000">
                <a:srgbClr val="2DBDAF"/>
              </a:gs>
              <a:gs pos="100000">
                <a:srgbClr val="2DBDAF"/>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6" name="Google Shape;826;p70"/>
          <p:cNvSpPr/>
          <p:nvPr/>
        </p:nvSpPr>
        <p:spPr>
          <a:xfrm>
            <a:off x="5356526" y="1528208"/>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7" name="Google Shape;827;p70"/>
          <p:cNvSpPr/>
          <p:nvPr/>
        </p:nvSpPr>
        <p:spPr>
          <a:xfrm>
            <a:off x="5496726" y="2305550"/>
            <a:ext cx="2675700" cy="675000"/>
          </a:xfrm>
          <a:prstGeom prst="roundRect">
            <a:avLst>
              <a:gd fmla="val 50000" name="adj"/>
            </a:avLst>
          </a:prstGeom>
          <a:gradFill>
            <a:gsLst>
              <a:gs pos="0">
                <a:srgbClr val="FFD54F"/>
              </a:gs>
              <a:gs pos="75000">
                <a:srgbClr val="FABE00"/>
              </a:gs>
              <a:gs pos="100000">
                <a:srgbClr val="FABE00"/>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8" name="Google Shape;828;p70"/>
          <p:cNvSpPr/>
          <p:nvPr/>
        </p:nvSpPr>
        <p:spPr>
          <a:xfrm>
            <a:off x="5586745" y="2373061"/>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9" name="Google Shape;829;p70"/>
          <p:cNvSpPr/>
          <p:nvPr/>
        </p:nvSpPr>
        <p:spPr>
          <a:xfrm>
            <a:off x="5266524" y="3150425"/>
            <a:ext cx="2762700" cy="675000"/>
          </a:xfrm>
          <a:prstGeom prst="roundRect">
            <a:avLst>
              <a:gd fmla="val 50000" name="adj"/>
            </a:avLst>
          </a:prstGeom>
          <a:gradFill>
            <a:gsLst>
              <a:gs pos="0">
                <a:srgbClr val="61D6FF"/>
              </a:gs>
              <a:gs pos="75000">
                <a:srgbClr val="00B0F0"/>
              </a:gs>
              <a:gs pos="100000">
                <a:srgbClr val="00B0F0"/>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0" name="Google Shape;830;p70"/>
          <p:cNvSpPr/>
          <p:nvPr/>
        </p:nvSpPr>
        <p:spPr>
          <a:xfrm>
            <a:off x="5356526" y="3217913"/>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1" name="Google Shape;831;p70"/>
          <p:cNvSpPr/>
          <p:nvPr/>
        </p:nvSpPr>
        <p:spPr>
          <a:xfrm>
            <a:off x="4963225" y="3995275"/>
            <a:ext cx="2762700" cy="675000"/>
          </a:xfrm>
          <a:prstGeom prst="roundRect">
            <a:avLst>
              <a:gd fmla="val 50000" name="adj"/>
            </a:avLst>
          </a:prstGeom>
          <a:gradFill>
            <a:gsLst>
              <a:gs pos="0">
                <a:srgbClr val="9FA1F3"/>
              </a:gs>
              <a:gs pos="75000">
                <a:srgbClr val="7678ED"/>
              </a:gs>
              <a:gs pos="100000">
                <a:srgbClr val="7678ED"/>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2" name="Google Shape;832;p70"/>
          <p:cNvSpPr/>
          <p:nvPr/>
        </p:nvSpPr>
        <p:spPr>
          <a:xfrm>
            <a:off x="5053233" y="4062765"/>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3" name="Google Shape;833;p70"/>
          <p:cNvSpPr/>
          <p:nvPr/>
        </p:nvSpPr>
        <p:spPr>
          <a:xfrm>
            <a:off x="3450651" y="847142"/>
            <a:ext cx="212400" cy="212400"/>
          </a:xfrm>
          <a:prstGeom prst="ellipse">
            <a:avLst/>
          </a:prstGeom>
          <a:solidFill>
            <a:srgbClr val="FE507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4" name="Google Shape;834;p70"/>
          <p:cNvSpPr/>
          <p:nvPr/>
        </p:nvSpPr>
        <p:spPr>
          <a:xfrm>
            <a:off x="4217326" y="1691995"/>
            <a:ext cx="212400" cy="212400"/>
          </a:xfrm>
          <a:prstGeom prst="ellipse">
            <a:avLst/>
          </a:prstGeom>
          <a:solidFill>
            <a:srgbClr val="2DBDA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5" name="Google Shape;835;p70"/>
          <p:cNvSpPr/>
          <p:nvPr/>
        </p:nvSpPr>
        <p:spPr>
          <a:xfrm>
            <a:off x="4447545" y="2536847"/>
            <a:ext cx="212400" cy="212400"/>
          </a:xfrm>
          <a:prstGeom prst="ellipse">
            <a:avLst/>
          </a:prstGeom>
          <a:solidFill>
            <a:srgbClr val="FABE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6" name="Google Shape;836;p70"/>
          <p:cNvSpPr/>
          <p:nvPr/>
        </p:nvSpPr>
        <p:spPr>
          <a:xfrm>
            <a:off x="4226851" y="3381700"/>
            <a:ext cx="212400" cy="2124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7" name="Google Shape;837;p70"/>
          <p:cNvSpPr/>
          <p:nvPr/>
        </p:nvSpPr>
        <p:spPr>
          <a:xfrm>
            <a:off x="3471889" y="4226551"/>
            <a:ext cx="212400" cy="212400"/>
          </a:xfrm>
          <a:prstGeom prst="ellipse">
            <a:avLst/>
          </a:prstGeom>
          <a:solidFill>
            <a:srgbClr val="7678E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838" name="Google Shape;838;p70"/>
          <p:cNvCxnSpPr>
            <a:stCxn id="833" idx="6"/>
            <a:endCxn id="823" idx="1"/>
          </p:cNvCxnSpPr>
          <p:nvPr/>
        </p:nvCxnSpPr>
        <p:spPr>
          <a:xfrm>
            <a:off x="3663051" y="953342"/>
            <a:ext cx="1288500" cy="0"/>
          </a:xfrm>
          <a:prstGeom prst="straightConnector1">
            <a:avLst/>
          </a:prstGeom>
          <a:noFill/>
          <a:ln cap="flat" cmpd="sng" w="19050">
            <a:solidFill>
              <a:srgbClr val="7F7F7F"/>
            </a:solidFill>
            <a:prstDash val="dash"/>
            <a:miter lim="800000"/>
            <a:headEnd len="sm" w="sm" type="none"/>
            <a:tailEnd len="sm" w="sm" type="none"/>
          </a:ln>
        </p:spPr>
      </p:cxnSp>
      <p:cxnSp>
        <p:nvCxnSpPr>
          <p:cNvPr id="839" name="Google Shape;839;p70"/>
          <p:cNvCxnSpPr>
            <a:stCxn id="834" idx="6"/>
            <a:endCxn id="825" idx="1"/>
          </p:cNvCxnSpPr>
          <p:nvPr/>
        </p:nvCxnSpPr>
        <p:spPr>
          <a:xfrm>
            <a:off x="4429726" y="1798195"/>
            <a:ext cx="836700" cy="0"/>
          </a:xfrm>
          <a:prstGeom prst="straightConnector1">
            <a:avLst/>
          </a:prstGeom>
          <a:noFill/>
          <a:ln cap="flat" cmpd="sng" w="19050">
            <a:solidFill>
              <a:srgbClr val="7F7F7F"/>
            </a:solidFill>
            <a:prstDash val="dash"/>
            <a:miter lim="800000"/>
            <a:headEnd len="sm" w="sm" type="none"/>
            <a:tailEnd len="sm" w="sm" type="none"/>
          </a:ln>
        </p:spPr>
      </p:cxnSp>
      <p:cxnSp>
        <p:nvCxnSpPr>
          <p:cNvPr id="840" name="Google Shape;840;p70"/>
          <p:cNvCxnSpPr>
            <a:stCxn id="835" idx="6"/>
            <a:endCxn id="827" idx="1"/>
          </p:cNvCxnSpPr>
          <p:nvPr/>
        </p:nvCxnSpPr>
        <p:spPr>
          <a:xfrm>
            <a:off x="4659945" y="2643047"/>
            <a:ext cx="836700" cy="0"/>
          </a:xfrm>
          <a:prstGeom prst="straightConnector1">
            <a:avLst/>
          </a:prstGeom>
          <a:noFill/>
          <a:ln cap="flat" cmpd="sng" w="19050">
            <a:solidFill>
              <a:srgbClr val="7F7F7F"/>
            </a:solidFill>
            <a:prstDash val="dash"/>
            <a:miter lim="800000"/>
            <a:headEnd len="sm" w="sm" type="none"/>
            <a:tailEnd len="sm" w="sm" type="none"/>
          </a:ln>
        </p:spPr>
      </p:cxnSp>
      <p:cxnSp>
        <p:nvCxnSpPr>
          <p:cNvPr id="841" name="Google Shape;841;p70"/>
          <p:cNvCxnSpPr>
            <a:stCxn id="836" idx="6"/>
            <a:endCxn id="829" idx="1"/>
          </p:cNvCxnSpPr>
          <p:nvPr/>
        </p:nvCxnSpPr>
        <p:spPr>
          <a:xfrm>
            <a:off x="4439251" y="3487900"/>
            <a:ext cx="827400" cy="0"/>
          </a:xfrm>
          <a:prstGeom prst="straightConnector1">
            <a:avLst/>
          </a:prstGeom>
          <a:noFill/>
          <a:ln cap="flat" cmpd="sng" w="19050">
            <a:solidFill>
              <a:srgbClr val="7F7F7F"/>
            </a:solidFill>
            <a:prstDash val="dash"/>
            <a:miter lim="800000"/>
            <a:headEnd len="sm" w="sm" type="none"/>
            <a:tailEnd len="sm" w="sm" type="none"/>
          </a:ln>
        </p:spPr>
      </p:cxnSp>
      <p:cxnSp>
        <p:nvCxnSpPr>
          <p:cNvPr id="842" name="Google Shape;842;p70"/>
          <p:cNvCxnSpPr>
            <a:stCxn id="837" idx="6"/>
            <a:endCxn id="831" idx="1"/>
          </p:cNvCxnSpPr>
          <p:nvPr/>
        </p:nvCxnSpPr>
        <p:spPr>
          <a:xfrm>
            <a:off x="3684289" y="4332751"/>
            <a:ext cx="1278900" cy="0"/>
          </a:xfrm>
          <a:prstGeom prst="straightConnector1">
            <a:avLst/>
          </a:prstGeom>
          <a:noFill/>
          <a:ln cap="flat" cmpd="sng" w="19050">
            <a:solidFill>
              <a:srgbClr val="7F7F7F"/>
            </a:solidFill>
            <a:prstDash val="dash"/>
            <a:miter lim="800000"/>
            <a:headEnd len="sm" w="sm" type="none"/>
            <a:tailEnd len="sm" w="sm" type="none"/>
          </a:ln>
        </p:spPr>
      </p:cxnSp>
      <p:sp>
        <p:nvSpPr>
          <p:cNvPr id="843" name="Google Shape;843;p70"/>
          <p:cNvSpPr txBox="1"/>
          <p:nvPr/>
        </p:nvSpPr>
        <p:spPr>
          <a:xfrm>
            <a:off x="5701476" y="676350"/>
            <a:ext cx="19257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lang="en-US">
                <a:solidFill>
                  <a:schemeClr val="dk1"/>
                </a:solidFill>
                <a:latin typeface="Roboto"/>
                <a:ea typeface="Roboto"/>
                <a:cs typeface="Roboto"/>
                <a:sym typeface="Roboto"/>
              </a:rPr>
              <a:t>Daftar ID Proktor</a:t>
            </a:r>
            <a:endParaRPr b="1" i="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Daftar ID Proktor dan password untuk masuk ke CBT Proktor</a:t>
            </a:r>
            <a:endParaRPr b="1" i="0" sz="900" u="none" cap="none" strike="noStrike">
              <a:solidFill>
                <a:schemeClr val="dk1"/>
              </a:solidFill>
              <a:latin typeface="Roboto"/>
              <a:ea typeface="Roboto"/>
              <a:cs typeface="Roboto"/>
              <a:sym typeface="Roboto"/>
            </a:endParaRPr>
          </a:p>
        </p:txBody>
      </p:sp>
      <p:sp>
        <p:nvSpPr>
          <p:cNvPr id="844" name="Google Shape;844;p70"/>
          <p:cNvSpPr txBox="1"/>
          <p:nvPr/>
        </p:nvSpPr>
        <p:spPr>
          <a:xfrm>
            <a:off x="6007399" y="1521200"/>
            <a:ext cx="20217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u="none" cap="none" strike="noStrike">
                <a:solidFill>
                  <a:schemeClr val="dk1"/>
                </a:solidFill>
                <a:latin typeface="Roboto"/>
                <a:ea typeface="Roboto"/>
                <a:cs typeface="Roboto"/>
                <a:sym typeface="Roboto"/>
              </a:rPr>
              <a:t>Kartu Login</a:t>
            </a:r>
            <a:endParaRPr b="1" i="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Daftar username dan password peserta untuk login ke aplikasi</a:t>
            </a:r>
            <a:endParaRPr b="1" i="0" sz="900" u="none" cap="none" strike="noStrike">
              <a:solidFill>
                <a:schemeClr val="dk1"/>
              </a:solidFill>
              <a:latin typeface="Roboto"/>
              <a:ea typeface="Roboto"/>
              <a:cs typeface="Roboto"/>
              <a:sym typeface="Roboto"/>
            </a:endParaRPr>
          </a:p>
        </p:txBody>
      </p:sp>
      <p:sp>
        <p:nvSpPr>
          <p:cNvPr id="845" name="Google Shape;845;p70"/>
          <p:cNvSpPr txBox="1"/>
          <p:nvPr/>
        </p:nvSpPr>
        <p:spPr>
          <a:xfrm>
            <a:off x="6007400" y="3157225"/>
            <a:ext cx="20217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u="none" cap="none" strike="noStrike">
                <a:solidFill>
                  <a:schemeClr val="dk1"/>
                </a:solidFill>
                <a:latin typeface="Roboto"/>
                <a:ea typeface="Roboto"/>
                <a:cs typeface="Roboto"/>
                <a:sym typeface="Roboto"/>
              </a:rPr>
              <a:t>Berita Acara</a:t>
            </a:r>
            <a:endParaRPr b="1" i="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Untuk mencetak dan mengunggah berita acara pelaksanaan</a:t>
            </a:r>
            <a:endParaRPr b="1" i="0" sz="900" u="none" cap="none" strike="noStrike">
              <a:solidFill>
                <a:schemeClr val="dk1"/>
              </a:solidFill>
              <a:latin typeface="Roboto"/>
              <a:ea typeface="Roboto"/>
              <a:cs typeface="Roboto"/>
              <a:sym typeface="Roboto"/>
            </a:endParaRPr>
          </a:p>
        </p:txBody>
      </p:sp>
      <p:sp>
        <p:nvSpPr>
          <p:cNvPr id="846" name="Google Shape;846;p70"/>
          <p:cNvSpPr txBox="1"/>
          <p:nvPr/>
        </p:nvSpPr>
        <p:spPr>
          <a:xfrm>
            <a:off x="6164376" y="2366050"/>
            <a:ext cx="20217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u="none" cap="none" strike="noStrike">
                <a:solidFill>
                  <a:schemeClr val="dk1"/>
                </a:solidFill>
                <a:latin typeface="Roboto"/>
                <a:ea typeface="Roboto"/>
                <a:cs typeface="Roboto"/>
                <a:sym typeface="Roboto"/>
              </a:rPr>
              <a:t>Daftar Hadir</a:t>
            </a:r>
            <a:endParaRPr b="1" i="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Untuk mencetak dan mengunggah daftar hadir peserta</a:t>
            </a:r>
            <a:endParaRPr b="1" i="0" sz="900" u="none" cap="none" strike="noStrike">
              <a:solidFill>
                <a:schemeClr val="dk1"/>
              </a:solidFill>
              <a:latin typeface="Roboto"/>
              <a:ea typeface="Roboto"/>
              <a:cs typeface="Roboto"/>
              <a:sym typeface="Roboto"/>
            </a:endParaRPr>
          </a:p>
        </p:txBody>
      </p:sp>
      <p:sp>
        <p:nvSpPr>
          <p:cNvPr id="847" name="Google Shape;847;p70"/>
          <p:cNvSpPr txBox="1"/>
          <p:nvPr/>
        </p:nvSpPr>
        <p:spPr>
          <a:xfrm>
            <a:off x="5625275" y="3997775"/>
            <a:ext cx="2098800" cy="700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u="none" cap="none" strike="noStrike">
                <a:solidFill>
                  <a:schemeClr val="dk1"/>
                </a:solidFill>
                <a:latin typeface="Roboto"/>
                <a:ea typeface="Roboto"/>
                <a:cs typeface="Roboto"/>
                <a:sym typeface="Roboto"/>
              </a:rPr>
              <a:t>Rekap</a:t>
            </a:r>
            <a:endParaRPr b="1" i="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Berisi rekap/statistik satuan pendidikan, komputer proktor , ruang atau peserta</a:t>
            </a:r>
            <a:endParaRPr b="1" i="0" sz="900" u="none" cap="none" strike="noStrike">
              <a:solidFill>
                <a:schemeClr val="dk1"/>
              </a:solidFill>
              <a:latin typeface="Roboto"/>
              <a:ea typeface="Roboto"/>
              <a:cs typeface="Roboto"/>
              <a:sym typeface="Roboto"/>
            </a:endParaRPr>
          </a:p>
        </p:txBody>
      </p:sp>
      <p:sp>
        <p:nvSpPr>
          <p:cNvPr id="848" name="Google Shape;848;p70"/>
          <p:cNvSpPr txBox="1"/>
          <p:nvPr/>
        </p:nvSpPr>
        <p:spPr>
          <a:xfrm>
            <a:off x="1492477" y="2864706"/>
            <a:ext cx="18756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E5075"/>
              </a:buClr>
              <a:buSzPts val="2100"/>
              <a:buFont typeface="Calibri"/>
              <a:buNone/>
            </a:pPr>
            <a:r>
              <a:rPr b="1" i="0" lang="en-US" sz="2100" u="none" cap="none" strike="noStrike">
                <a:solidFill>
                  <a:srgbClr val="0944A1"/>
                </a:solidFill>
                <a:latin typeface="Calibri"/>
                <a:ea typeface="Calibri"/>
                <a:cs typeface="Calibri"/>
                <a:sym typeface="Calibri"/>
              </a:rPr>
              <a:t>PELAKSANAAN</a:t>
            </a:r>
            <a:endParaRPr b="1" i="0" sz="2100" u="none" cap="none" strike="noStrike">
              <a:solidFill>
                <a:srgbClr val="0944A1"/>
              </a:solidFill>
              <a:latin typeface="Calibri"/>
              <a:ea typeface="Calibri"/>
              <a:cs typeface="Calibri"/>
              <a:sym typeface="Calibri"/>
            </a:endParaRPr>
          </a:p>
        </p:txBody>
      </p:sp>
      <p:pic>
        <p:nvPicPr>
          <p:cNvPr descr="Document outline" id="849" name="Google Shape;849;p70"/>
          <p:cNvPicPr preferRelativeResize="0"/>
          <p:nvPr/>
        </p:nvPicPr>
        <p:blipFill rotWithShape="1">
          <a:blip r:embed="rId4">
            <a:alphaModFix/>
          </a:blip>
          <a:srcRect b="0" l="0" r="0" t="0"/>
          <a:stretch/>
        </p:blipFill>
        <p:spPr>
          <a:xfrm>
            <a:off x="1953676" y="1766804"/>
            <a:ext cx="914400" cy="914400"/>
          </a:xfrm>
          <a:prstGeom prst="rect">
            <a:avLst/>
          </a:prstGeom>
          <a:noFill/>
          <a:ln>
            <a:noFill/>
          </a:ln>
        </p:spPr>
      </p:pic>
      <p:pic>
        <p:nvPicPr>
          <p:cNvPr descr="Credit card with solid fill" id="850" name="Google Shape;850;p70"/>
          <p:cNvPicPr preferRelativeResize="0"/>
          <p:nvPr/>
        </p:nvPicPr>
        <p:blipFill rotWithShape="1">
          <a:blip r:embed="rId5">
            <a:alphaModFix/>
          </a:blip>
          <a:srcRect b="0" l="0" r="0" t="0"/>
          <a:stretch/>
        </p:blipFill>
        <p:spPr>
          <a:xfrm>
            <a:off x="5106676" y="746824"/>
            <a:ext cx="409688" cy="409688"/>
          </a:xfrm>
          <a:prstGeom prst="rect">
            <a:avLst/>
          </a:prstGeom>
          <a:noFill/>
          <a:ln>
            <a:noFill/>
          </a:ln>
        </p:spPr>
      </p:pic>
      <p:pic>
        <p:nvPicPr>
          <p:cNvPr descr="Users with solid fill" id="851" name="Google Shape;851;p70"/>
          <p:cNvPicPr preferRelativeResize="0"/>
          <p:nvPr/>
        </p:nvPicPr>
        <p:blipFill rotWithShape="1">
          <a:blip r:embed="rId6">
            <a:alphaModFix/>
          </a:blip>
          <a:srcRect b="0" l="0" r="0" t="0"/>
          <a:stretch/>
        </p:blipFill>
        <p:spPr>
          <a:xfrm>
            <a:off x="5429320" y="1614035"/>
            <a:ext cx="415282" cy="415282"/>
          </a:xfrm>
          <a:prstGeom prst="rect">
            <a:avLst/>
          </a:prstGeom>
          <a:noFill/>
          <a:ln>
            <a:noFill/>
          </a:ln>
        </p:spPr>
      </p:pic>
      <p:pic>
        <p:nvPicPr>
          <p:cNvPr descr="Ui Ux with solid fill" id="852" name="Google Shape;852;p70"/>
          <p:cNvPicPr preferRelativeResize="0"/>
          <p:nvPr/>
        </p:nvPicPr>
        <p:blipFill rotWithShape="1">
          <a:blip r:embed="rId7">
            <a:alphaModFix/>
          </a:blip>
          <a:srcRect b="0" l="0" r="0" t="0"/>
          <a:stretch/>
        </p:blipFill>
        <p:spPr>
          <a:xfrm>
            <a:off x="5685297" y="2483642"/>
            <a:ext cx="342897" cy="342897"/>
          </a:xfrm>
          <a:prstGeom prst="rect">
            <a:avLst/>
          </a:prstGeom>
          <a:noFill/>
          <a:ln>
            <a:noFill/>
          </a:ln>
        </p:spPr>
      </p:pic>
      <p:pic>
        <p:nvPicPr>
          <p:cNvPr descr="Document outline" id="853" name="Google Shape;853;p70"/>
          <p:cNvPicPr preferRelativeResize="0"/>
          <p:nvPr/>
        </p:nvPicPr>
        <p:blipFill rotWithShape="1">
          <a:blip r:embed="rId8">
            <a:alphaModFix/>
          </a:blip>
          <a:srcRect b="0" l="0" r="0" t="0"/>
          <a:stretch/>
        </p:blipFill>
        <p:spPr>
          <a:xfrm>
            <a:off x="5456070" y="3315700"/>
            <a:ext cx="340913" cy="340913"/>
          </a:xfrm>
          <a:prstGeom prst="rect">
            <a:avLst/>
          </a:prstGeom>
          <a:noFill/>
          <a:ln>
            <a:noFill/>
          </a:ln>
        </p:spPr>
      </p:pic>
      <p:pic>
        <p:nvPicPr>
          <p:cNvPr descr="Bar graph with upward trend with solid fill" id="854" name="Google Shape;854;p70"/>
          <p:cNvPicPr preferRelativeResize="0"/>
          <p:nvPr/>
        </p:nvPicPr>
        <p:blipFill rotWithShape="1">
          <a:blip r:embed="rId9">
            <a:alphaModFix/>
          </a:blip>
          <a:srcRect b="0" l="0" r="0" t="0"/>
          <a:stretch/>
        </p:blipFill>
        <p:spPr>
          <a:xfrm>
            <a:off x="5137028" y="4152911"/>
            <a:ext cx="359707" cy="35970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8" name="Shape 858"/>
        <p:cNvGrpSpPr/>
        <p:nvPr/>
      </p:nvGrpSpPr>
      <p:grpSpPr>
        <a:xfrm>
          <a:off x="0" y="0"/>
          <a:ext cx="0" cy="0"/>
          <a:chOff x="0" y="0"/>
          <a:chExt cx="0" cy="0"/>
        </a:xfrm>
      </p:grpSpPr>
      <p:pic>
        <p:nvPicPr>
          <p:cNvPr id="859" name="Google Shape;859;p71"/>
          <p:cNvPicPr preferRelativeResize="0"/>
          <p:nvPr/>
        </p:nvPicPr>
        <p:blipFill rotWithShape="1">
          <a:blip r:embed="rId4">
            <a:alphaModFix/>
          </a:blip>
          <a:srcRect b="0" l="0" r="0" t="0"/>
          <a:stretch/>
        </p:blipFill>
        <p:spPr>
          <a:xfrm>
            <a:off x="2366750" y="330700"/>
            <a:ext cx="4005101" cy="2359150"/>
          </a:xfrm>
          <a:prstGeom prst="rect">
            <a:avLst/>
          </a:prstGeom>
          <a:noFill/>
          <a:ln cap="flat" cmpd="sng" w="9525">
            <a:solidFill>
              <a:schemeClr val="accent1"/>
            </a:solidFill>
            <a:prstDash val="solid"/>
            <a:round/>
            <a:headEnd len="sm" w="sm" type="none"/>
            <a:tailEnd len="sm" w="sm" type="none"/>
          </a:ln>
        </p:spPr>
      </p:pic>
      <p:pic>
        <p:nvPicPr>
          <p:cNvPr id="860" name="Google Shape;860;p71"/>
          <p:cNvPicPr preferRelativeResize="0"/>
          <p:nvPr/>
        </p:nvPicPr>
        <p:blipFill rotWithShape="1">
          <a:blip r:embed="rId5">
            <a:alphaModFix/>
          </a:blip>
          <a:srcRect b="0" l="0" r="0" t="0"/>
          <a:stretch/>
        </p:blipFill>
        <p:spPr>
          <a:xfrm>
            <a:off x="4533875" y="2769100"/>
            <a:ext cx="4005100" cy="2359150"/>
          </a:xfrm>
          <a:prstGeom prst="rect">
            <a:avLst/>
          </a:prstGeom>
          <a:noFill/>
          <a:ln cap="flat" cmpd="sng" w="9525">
            <a:solidFill>
              <a:schemeClr val="accent1"/>
            </a:solidFill>
            <a:prstDash val="solid"/>
            <a:round/>
            <a:headEnd len="sm" w="sm" type="none"/>
            <a:tailEnd len="sm" w="sm" type="none"/>
          </a:ln>
        </p:spPr>
      </p:pic>
      <p:pic>
        <p:nvPicPr>
          <p:cNvPr id="861" name="Google Shape;861;p71"/>
          <p:cNvPicPr preferRelativeResize="0"/>
          <p:nvPr/>
        </p:nvPicPr>
        <p:blipFill rotWithShape="1">
          <a:blip r:embed="rId6">
            <a:alphaModFix/>
          </a:blip>
          <a:srcRect b="0" l="0" r="0" t="0"/>
          <a:stretch/>
        </p:blipFill>
        <p:spPr>
          <a:xfrm>
            <a:off x="210300" y="2766050"/>
            <a:ext cx="4005101" cy="2359151"/>
          </a:xfrm>
          <a:prstGeom prst="rect">
            <a:avLst/>
          </a:prstGeom>
          <a:noFill/>
          <a:ln cap="flat" cmpd="sng" w="9525">
            <a:solidFill>
              <a:schemeClr val="accent1"/>
            </a:solidFill>
            <a:prstDash val="solid"/>
            <a:round/>
            <a:headEnd len="sm" w="sm" type="none"/>
            <a:tailEnd len="sm" w="sm" type="none"/>
          </a:ln>
        </p:spPr>
      </p:pic>
      <p:sp>
        <p:nvSpPr>
          <p:cNvPr id="862" name="Google Shape;862;p71"/>
          <p:cNvSpPr txBox="1"/>
          <p:nvPr/>
        </p:nvSpPr>
        <p:spPr>
          <a:xfrm>
            <a:off x="105716" y="-2205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1800">
                <a:solidFill>
                  <a:srgbClr val="013066"/>
                </a:solidFill>
                <a:latin typeface="Poppins"/>
                <a:ea typeface="Poppins"/>
                <a:cs typeface="Poppins"/>
                <a:sym typeface="Poppins"/>
              </a:rPr>
              <a:t>Contoh Tampilan Cetak Data Pelaksanaan pada Web ANBK</a:t>
            </a:r>
            <a:endParaRPr b="1" sz="1800">
              <a:solidFill>
                <a:srgbClr val="013066"/>
              </a:solidFill>
              <a:latin typeface="Poppins"/>
              <a:ea typeface="Poppins"/>
              <a:cs typeface="Poppins"/>
              <a:sym typeface="Poppins"/>
            </a:endParaRPr>
          </a:p>
        </p:txBody>
      </p:sp>
      <p:pic>
        <p:nvPicPr>
          <p:cNvPr id="863" name="Google Shape;863;p71">
            <a:hlinkClick/>
          </p:cNvPr>
          <p:cNvPicPr preferRelativeResize="0"/>
          <p:nvPr/>
        </p:nvPicPr>
        <p:blipFill rotWithShape="1">
          <a:blip r:embed="rId7">
            <a:alphaModFix/>
          </a:blip>
          <a:srcRect b="14901" l="7606" r="6931" t="6875"/>
          <a:stretch/>
        </p:blipFill>
        <p:spPr>
          <a:xfrm>
            <a:off x="8696350" y="4713725"/>
            <a:ext cx="447650" cy="411474"/>
          </a:xfrm>
          <a:prstGeom prst="rect">
            <a:avLst/>
          </a:prstGeom>
          <a:noFill/>
          <a:ln>
            <a:noFill/>
          </a:ln>
        </p:spPr>
      </p:pic>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7" name="Shape 867"/>
        <p:cNvGrpSpPr/>
        <p:nvPr/>
      </p:nvGrpSpPr>
      <p:grpSpPr>
        <a:xfrm>
          <a:off x="0" y="0"/>
          <a:ext cx="0" cy="0"/>
          <a:chOff x="0" y="0"/>
          <a:chExt cx="0" cy="0"/>
        </a:xfrm>
      </p:grpSpPr>
      <p:sp>
        <p:nvSpPr>
          <p:cNvPr id="868" name="Google Shape;868;p72"/>
          <p:cNvSpPr txBox="1"/>
          <p:nvPr>
            <p:ph type="title"/>
          </p:nvPr>
        </p:nvSpPr>
        <p:spPr>
          <a:xfrm>
            <a:off x="654400" y="2150850"/>
            <a:ext cx="74139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US" sz="3040">
                <a:solidFill>
                  <a:srgbClr val="0944A1"/>
                </a:solidFill>
                <a:latin typeface="Poppins"/>
                <a:ea typeface="Poppins"/>
                <a:cs typeface="Poppins"/>
                <a:sym typeface="Poppins"/>
              </a:rPr>
              <a:t>Teknis Aplikasi Asesmen Nasional Berbasis Komputer (ANBK)</a:t>
            </a:r>
            <a:endParaRPr b="1" sz="3040">
              <a:solidFill>
                <a:srgbClr val="0944A1"/>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2" name="Shape 872"/>
        <p:cNvGrpSpPr/>
        <p:nvPr/>
      </p:nvGrpSpPr>
      <p:grpSpPr>
        <a:xfrm>
          <a:off x="0" y="0"/>
          <a:ext cx="0" cy="0"/>
          <a:chOff x="0" y="0"/>
          <a:chExt cx="0" cy="0"/>
        </a:xfrm>
      </p:grpSpPr>
      <p:sp>
        <p:nvSpPr>
          <p:cNvPr id="873" name="Google Shape;873;p73"/>
          <p:cNvSpPr txBox="1"/>
          <p:nvPr/>
        </p:nvSpPr>
        <p:spPr>
          <a:xfrm>
            <a:off x="311691" y="130345"/>
            <a:ext cx="8736300" cy="587400"/>
          </a:xfrm>
          <a:prstGeom prst="rect">
            <a:avLst/>
          </a:prstGeom>
          <a:noFill/>
          <a:ln>
            <a:noFill/>
          </a:ln>
        </p:spPr>
        <p:txBody>
          <a:bodyPr anchorCtr="0" anchor="ctr"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800">
                <a:solidFill>
                  <a:schemeClr val="dk1"/>
                </a:solidFill>
                <a:latin typeface="Poppins"/>
                <a:ea typeface="Poppins"/>
                <a:cs typeface="Poppins"/>
                <a:sym typeface="Poppins"/>
              </a:rPr>
              <a:t>ANBK Semi Online</a:t>
            </a:r>
            <a:endParaRPr b="1" i="1" sz="2000">
              <a:solidFill>
                <a:srgbClr val="013066"/>
              </a:solidFill>
            </a:endParaRPr>
          </a:p>
        </p:txBody>
      </p:sp>
      <p:sp>
        <p:nvSpPr>
          <p:cNvPr id="874" name="Google Shape;874;p73"/>
          <p:cNvSpPr txBox="1"/>
          <p:nvPr/>
        </p:nvSpPr>
        <p:spPr>
          <a:xfrm>
            <a:off x="311700" y="1115175"/>
            <a:ext cx="7849200" cy="3103200"/>
          </a:xfrm>
          <a:prstGeom prst="rect">
            <a:avLst/>
          </a:prstGeom>
          <a:solidFill>
            <a:srgbClr val="86CDFF"/>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US" sz="2400">
                <a:solidFill>
                  <a:schemeClr val="lt1"/>
                </a:solidFill>
                <a:latin typeface="Poppins"/>
                <a:ea typeface="Poppins"/>
                <a:cs typeface="Poppins"/>
                <a:sym typeface="Poppins"/>
              </a:rPr>
              <a:t>Penyelenggaraan ANBK menggunakan sistem semi-online, secara garis besar soal dikirim dari server pusat secara online ke server lokal, kemudian siswa dilayani oleh server lokal tersebut secara offline. Soal yang telah dikerjakan kemudian dikirim kembali ke server pusat secara online</a:t>
            </a:r>
            <a:endParaRPr sz="2400">
              <a:solidFill>
                <a:schemeClr val="lt1"/>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8" name="Shape 878"/>
        <p:cNvGrpSpPr/>
        <p:nvPr/>
      </p:nvGrpSpPr>
      <p:grpSpPr>
        <a:xfrm>
          <a:off x="0" y="0"/>
          <a:ext cx="0" cy="0"/>
          <a:chOff x="0" y="0"/>
          <a:chExt cx="0" cy="0"/>
        </a:xfrm>
      </p:grpSpPr>
      <p:sp>
        <p:nvSpPr>
          <p:cNvPr id="879" name="Google Shape;879;p74"/>
          <p:cNvSpPr/>
          <p:nvPr/>
        </p:nvSpPr>
        <p:spPr>
          <a:xfrm>
            <a:off x="4696841" y="1189775"/>
            <a:ext cx="3722549" cy="669000"/>
          </a:xfrm>
          <a:prstGeom prst="chevron">
            <a:avLst>
              <a:gd fmla="val 50000" name="adj"/>
            </a:avLst>
          </a:prstGeom>
          <a:solidFill>
            <a:srgbClr val="0D5D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FFFFFF"/>
                </a:solidFill>
                <a:latin typeface="Roboto"/>
                <a:ea typeface="Roboto"/>
                <a:cs typeface="Roboto"/>
                <a:sym typeface="Roboto"/>
              </a:rPr>
              <a:t>PREREQUISITES</a:t>
            </a:r>
            <a:endParaRPr b="1" sz="1800">
              <a:solidFill>
                <a:srgbClr val="FFFFFF"/>
              </a:solidFill>
              <a:latin typeface="Roboto"/>
              <a:ea typeface="Roboto"/>
              <a:cs typeface="Roboto"/>
              <a:sym typeface="Roboto"/>
            </a:endParaRPr>
          </a:p>
        </p:txBody>
      </p:sp>
      <p:sp>
        <p:nvSpPr>
          <p:cNvPr id="880" name="Google Shape;880;p74"/>
          <p:cNvSpPr txBox="1"/>
          <p:nvPr/>
        </p:nvSpPr>
        <p:spPr>
          <a:xfrm>
            <a:off x="4696850" y="2057125"/>
            <a:ext cx="3483027" cy="2615700"/>
          </a:xfrm>
          <a:prstGeom prst="rect">
            <a:avLst/>
          </a:prstGeom>
          <a:solidFill>
            <a:srgbClr val="9CC2E5"/>
          </a:solidFill>
          <a:ln>
            <a:noFill/>
          </a:ln>
        </p:spPr>
        <p:txBody>
          <a:bodyPr anchorCtr="0" anchor="t" bIns="91425" lIns="91425" spcFirstLastPara="1" rIns="91425" wrap="square" tIns="91425">
            <a:noAutofit/>
          </a:bodyPr>
          <a:lstStyle/>
          <a:p>
            <a:pPr indent="-197949" lvl="0" marL="179999"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Aplikasi VirtualBox 6.1.18</a:t>
            </a:r>
            <a:endParaRPr sz="1700">
              <a:solidFill>
                <a:schemeClr val="lt1"/>
              </a:solidFill>
              <a:latin typeface="Roboto"/>
              <a:ea typeface="Roboto"/>
              <a:cs typeface="Roboto"/>
              <a:sym typeface="Roboto"/>
            </a:endParaRPr>
          </a:p>
          <a:p>
            <a:pPr indent="-197949" lvl="0" marL="179999"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Aplikasi VHD versi 12.9.9.2 (FRESH)</a:t>
            </a:r>
            <a:endParaRPr sz="1700">
              <a:solidFill>
                <a:schemeClr val="lt1"/>
              </a:solidFill>
              <a:latin typeface="Roboto"/>
              <a:ea typeface="Roboto"/>
              <a:cs typeface="Roboto"/>
              <a:sym typeface="Roboto"/>
            </a:endParaRPr>
          </a:p>
          <a:p>
            <a:pPr indent="-197949" lvl="0" marL="179999"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Aplikasi Browser Google Chrome</a:t>
            </a:r>
            <a:endParaRPr sz="1700">
              <a:solidFill>
                <a:schemeClr val="lt1"/>
              </a:solidFill>
              <a:latin typeface="Roboto"/>
              <a:ea typeface="Roboto"/>
              <a:cs typeface="Roboto"/>
              <a:sym typeface="Roboto"/>
            </a:endParaRPr>
          </a:p>
          <a:p>
            <a:pPr indent="-197949" lvl="0" marL="179999"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Aplikasi Exambrowser Client versi terbaru</a:t>
            </a:r>
            <a:endParaRPr sz="1700">
              <a:solidFill>
                <a:schemeClr val="lt1"/>
              </a:solidFill>
              <a:latin typeface="Roboto"/>
              <a:ea typeface="Roboto"/>
              <a:cs typeface="Roboto"/>
              <a:sym typeface="Roboto"/>
            </a:endParaRPr>
          </a:p>
          <a:p>
            <a:pPr indent="-197949" lvl="0" marL="179999"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Aplikasi Exambro Admin versi terbaru</a:t>
            </a:r>
            <a:endParaRPr sz="1700">
              <a:solidFill>
                <a:schemeClr val="lt1"/>
              </a:solidFill>
              <a:latin typeface="Roboto"/>
              <a:ea typeface="Roboto"/>
              <a:cs typeface="Roboto"/>
              <a:sym typeface="Roboto"/>
            </a:endParaRPr>
          </a:p>
        </p:txBody>
      </p:sp>
      <p:sp>
        <p:nvSpPr>
          <p:cNvPr id="881" name="Google Shape;881;p74"/>
          <p:cNvSpPr txBox="1"/>
          <p:nvPr/>
        </p:nvSpPr>
        <p:spPr>
          <a:xfrm>
            <a:off x="486725" y="435150"/>
            <a:ext cx="72090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100">
                <a:solidFill>
                  <a:srgbClr val="013066"/>
                </a:solidFill>
                <a:latin typeface="Poppins"/>
                <a:ea typeface="Poppins"/>
                <a:cs typeface="Poppins"/>
                <a:sym typeface="Poppins"/>
              </a:rPr>
              <a:t>Persiapan Tempat Pelaksana ANBK </a:t>
            </a:r>
            <a:r>
              <a:rPr b="1" i="1" lang="en-US" sz="2100">
                <a:solidFill>
                  <a:srgbClr val="013066"/>
                </a:solidFill>
                <a:latin typeface="Poppins"/>
                <a:ea typeface="Poppins"/>
                <a:cs typeface="Poppins"/>
                <a:sym typeface="Poppins"/>
              </a:rPr>
              <a:t>Semi Online</a:t>
            </a:r>
            <a:endParaRPr b="1" i="1" sz="2100">
              <a:solidFill>
                <a:srgbClr val="013066"/>
              </a:solidFill>
              <a:latin typeface="Poppins"/>
              <a:ea typeface="Poppins"/>
              <a:cs typeface="Poppins"/>
              <a:sym typeface="Poppins"/>
            </a:endParaRPr>
          </a:p>
        </p:txBody>
      </p:sp>
      <p:grpSp>
        <p:nvGrpSpPr>
          <p:cNvPr id="882" name="Google Shape;882;p74"/>
          <p:cNvGrpSpPr/>
          <p:nvPr/>
        </p:nvGrpSpPr>
        <p:grpSpPr>
          <a:xfrm>
            <a:off x="609600" y="1190004"/>
            <a:ext cx="3722472" cy="3482846"/>
            <a:chOff x="0" y="1189989"/>
            <a:chExt cx="3546900" cy="3482846"/>
          </a:xfrm>
        </p:grpSpPr>
        <p:sp>
          <p:nvSpPr>
            <p:cNvPr id="883" name="Google Shape;883;p74"/>
            <p:cNvSpPr/>
            <p:nvPr/>
          </p:nvSpPr>
          <p:spPr>
            <a:xfrm>
              <a:off x="0" y="1189989"/>
              <a:ext cx="3546900" cy="669000"/>
            </a:xfrm>
            <a:prstGeom prst="homePlate">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FFFFFF"/>
                  </a:solidFill>
                  <a:latin typeface="Roboto"/>
                  <a:ea typeface="Roboto"/>
                  <a:cs typeface="Roboto"/>
                  <a:sym typeface="Roboto"/>
                </a:rPr>
                <a:t>HARDWARE</a:t>
              </a:r>
              <a:endParaRPr b="1" sz="1800">
                <a:solidFill>
                  <a:srgbClr val="FFFFFF"/>
                </a:solidFill>
                <a:latin typeface="Roboto"/>
                <a:ea typeface="Roboto"/>
                <a:cs typeface="Roboto"/>
                <a:sym typeface="Roboto"/>
              </a:endParaRPr>
            </a:p>
          </p:txBody>
        </p:sp>
        <p:sp>
          <p:nvSpPr>
            <p:cNvPr id="884" name="Google Shape;884;p74"/>
            <p:cNvSpPr txBox="1"/>
            <p:nvPr/>
          </p:nvSpPr>
          <p:spPr>
            <a:xfrm>
              <a:off x="0" y="2057136"/>
              <a:ext cx="3322500" cy="2615700"/>
            </a:xfrm>
            <a:prstGeom prst="rect">
              <a:avLst/>
            </a:prstGeom>
            <a:solidFill>
              <a:srgbClr val="C9DAF8"/>
            </a:solidFill>
            <a:ln>
              <a:noFill/>
            </a:ln>
          </p:spPr>
          <p:txBody>
            <a:bodyPr anchorCtr="0" anchor="t" bIns="91425" lIns="91425" spcFirstLastPara="1" rIns="91425" wrap="square" tIns="91425">
              <a:noAutofit/>
            </a:bodyPr>
            <a:lstStyle/>
            <a:p>
              <a:pPr indent="-204299" lvl="0" marL="179999"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Komputer/PC Proktor </a:t>
              </a:r>
              <a:endParaRPr sz="1800">
                <a:solidFill>
                  <a:schemeClr val="lt1"/>
                </a:solidFill>
                <a:latin typeface="Roboto"/>
                <a:ea typeface="Roboto"/>
                <a:cs typeface="Roboto"/>
                <a:sym typeface="Roboto"/>
              </a:endParaRPr>
            </a:p>
            <a:p>
              <a:pPr indent="-204299" lvl="0" marL="179999"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Komputer/PC/Laptop Klien</a:t>
              </a:r>
              <a:endParaRPr sz="1800">
                <a:solidFill>
                  <a:schemeClr val="lt1"/>
                </a:solidFill>
                <a:latin typeface="Roboto"/>
                <a:ea typeface="Roboto"/>
                <a:cs typeface="Roboto"/>
                <a:sym typeface="Roboto"/>
              </a:endParaRPr>
            </a:p>
            <a:p>
              <a:pPr indent="-204299" lvl="0" marL="179999"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WebCam (Optional)</a:t>
              </a:r>
              <a:endParaRPr sz="1800">
                <a:solidFill>
                  <a:schemeClr val="lt1"/>
                </a:solidFill>
                <a:latin typeface="Roboto"/>
                <a:ea typeface="Roboto"/>
                <a:cs typeface="Roboto"/>
                <a:sym typeface="Roboto"/>
              </a:endParaRPr>
            </a:p>
            <a:p>
              <a:pPr indent="-204299" lvl="0" marL="179999"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Mengkonfigurasi jaringan lokal untuk klien menggunakan kabel (LAN)</a:t>
              </a:r>
              <a:endParaRPr sz="1800">
                <a:solidFill>
                  <a:schemeClr val="lt1"/>
                </a:solidFill>
                <a:latin typeface="Roboto"/>
                <a:ea typeface="Roboto"/>
                <a:cs typeface="Roboto"/>
                <a:sym typeface="Roboto"/>
              </a:endParaRPr>
            </a:p>
            <a:p>
              <a:pPr indent="-204299" lvl="0" marL="179999"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Mengkonfigurasi jaringan internet untuk PC Proktor (WIFI/LAN)</a:t>
              </a:r>
              <a:endParaRPr sz="1800">
                <a:solidFill>
                  <a:schemeClr val="lt1"/>
                </a:solidFill>
                <a:latin typeface="Roboto"/>
                <a:ea typeface="Roboto"/>
                <a:cs typeface="Roboto"/>
                <a:sym typeface="Roboto"/>
              </a:endParaRPr>
            </a:p>
          </p:txBody>
        </p:sp>
      </p:grpSp>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9" name="Shape 889"/>
        <p:cNvGrpSpPr/>
        <p:nvPr/>
      </p:nvGrpSpPr>
      <p:grpSpPr>
        <a:xfrm>
          <a:off x="0" y="0"/>
          <a:ext cx="0" cy="0"/>
          <a:chOff x="0" y="0"/>
          <a:chExt cx="0" cy="0"/>
        </a:xfrm>
      </p:grpSpPr>
      <p:sp>
        <p:nvSpPr>
          <p:cNvPr id="890" name="Google Shape;890;p75"/>
          <p:cNvSpPr txBox="1"/>
          <p:nvPr/>
        </p:nvSpPr>
        <p:spPr>
          <a:xfrm>
            <a:off x="323641" y="200470"/>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300">
                <a:solidFill>
                  <a:srgbClr val="013066"/>
                </a:solidFill>
                <a:latin typeface="Poppins"/>
                <a:ea typeface="Poppins"/>
                <a:cs typeface="Poppins"/>
                <a:sym typeface="Poppins"/>
              </a:rPr>
              <a:t>Spesifikasi Minimum Komputer</a:t>
            </a:r>
            <a:endParaRPr b="1" i="1" sz="2300">
              <a:solidFill>
                <a:srgbClr val="013066"/>
              </a:solidFill>
              <a:latin typeface="Poppins"/>
              <a:ea typeface="Poppins"/>
              <a:cs typeface="Poppins"/>
              <a:sym typeface="Poppins"/>
            </a:endParaRPr>
          </a:p>
        </p:txBody>
      </p:sp>
      <p:grpSp>
        <p:nvGrpSpPr>
          <p:cNvPr id="891" name="Google Shape;891;p75"/>
          <p:cNvGrpSpPr/>
          <p:nvPr/>
        </p:nvGrpSpPr>
        <p:grpSpPr>
          <a:xfrm>
            <a:off x="323650" y="635479"/>
            <a:ext cx="8140016" cy="4128446"/>
            <a:chOff x="323650" y="711679"/>
            <a:chExt cx="8140016" cy="4128446"/>
          </a:xfrm>
        </p:grpSpPr>
        <p:grpSp>
          <p:nvGrpSpPr>
            <p:cNvPr id="892" name="Google Shape;892;p75"/>
            <p:cNvGrpSpPr/>
            <p:nvPr/>
          </p:nvGrpSpPr>
          <p:grpSpPr>
            <a:xfrm>
              <a:off x="323650" y="748425"/>
              <a:ext cx="4151775" cy="4015576"/>
              <a:chOff x="2174864" y="2039271"/>
              <a:chExt cx="5535700" cy="5354101"/>
            </a:xfrm>
          </p:grpSpPr>
          <p:sp>
            <p:nvSpPr>
              <p:cNvPr id="893" name="Google Shape;893;p75"/>
              <p:cNvSpPr/>
              <p:nvPr/>
            </p:nvSpPr>
            <p:spPr>
              <a:xfrm>
                <a:off x="2174864" y="2039272"/>
                <a:ext cx="1098600" cy="5354100"/>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94" name="Google Shape;894;p75"/>
              <p:cNvSpPr txBox="1"/>
              <p:nvPr/>
            </p:nvSpPr>
            <p:spPr>
              <a:xfrm>
                <a:off x="3480264" y="2039271"/>
                <a:ext cx="4230300" cy="5264100"/>
              </a:xfrm>
              <a:prstGeom prst="rect">
                <a:avLst/>
              </a:prstGeom>
              <a:noFill/>
              <a:ln>
                <a:noFill/>
              </a:ln>
            </p:spPr>
            <p:txBody>
              <a:bodyPr anchorCtr="0" anchor="t" bIns="34275" lIns="68575" spcFirstLastPara="1" rIns="68575" wrap="square" tIns="34275">
                <a:spAutoFit/>
              </a:bodyPr>
              <a:lstStyle/>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PC/Tower/Desktop (bukan laptop)</a:t>
                </a:r>
                <a:endParaRPr i="0" sz="1400" u="none" cap="none" strike="noStrike">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Processor dengan 4 core dan frekuensi clock 1.6 GHz 64 Bit</a:t>
                </a:r>
                <a:endParaRPr i="0" sz="1400" u="none" cap="none" strike="sngStrike">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RAM 8 GB (Dengan VM RAM 4 GB)  </a:t>
                </a:r>
                <a:endParaRPr sz="1100">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Harddisk 250 GB</a:t>
                </a:r>
                <a:endParaRPr i="0" sz="1400" u="none" cap="none" strike="noStrike">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Browser Chrome versi 67 (ExambroAdmin)</a:t>
                </a:r>
                <a:endParaRPr i="0" sz="1400" u="none" cap="none" strike="noStrike">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Operating System (64 bit): </a:t>
                </a:r>
                <a:r>
                  <a:rPr i="1" lang="en-US" sz="1400" u="none" cap="none" strike="noStrike">
                    <a:solidFill>
                      <a:schemeClr val="lt1"/>
                    </a:solidFill>
                    <a:latin typeface="Roboto"/>
                    <a:ea typeface="Roboto"/>
                    <a:cs typeface="Roboto"/>
                    <a:sym typeface="Roboto"/>
                  </a:rPr>
                  <a:t>Windows</a:t>
                </a:r>
                <a:r>
                  <a:rPr i="0" lang="en-US" sz="1400" u="none" cap="none" strike="noStrike">
                    <a:solidFill>
                      <a:schemeClr val="lt1"/>
                    </a:solidFill>
                    <a:latin typeface="Roboto"/>
                    <a:ea typeface="Roboto"/>
                    <a:cs typeface="Roboto"/>
                    <a:sym typeface="Roboto"/>
                  </a:rPr>
                  <a:t> 7</a:t>
                </a:r>
                <a:r>
                  <a:rPr i="1" lang="en-US" sz="1400" u="none" cap="none" strike="noStrike">
                    <a:solidFill>
                      <a:schemeClr val="lt1"/>
                    </a:solidFill>
                    <a:latin typeface="Roboto"/>
                    <a:ea typeface="Roboto"/>
                    <a:cs typeface="Roboto"/>
                    <a:sym typeface="Roboto"/>
                  </a:rPr>
                  <a:t>(tidak di rekomendasikan)</a:t>
                </a:r>
                <a:r>
                  <a:rPr i="0" lang="en-US" sz="1400" u="none" cap="none" strike="noStrike">
                    <a:solidFill>
                      <a:schemeClr val="lt1"/>
                    </a:solidFill>
                    <a:latin typeface="Roboto"/>
                    <a:ea typeface="Roboto"/>
                    <a:cs typeface="Roboto"/>
                    <a:sym typeface="Roboto"/>
                  </a:rPr>
                  <a:t>/</a:t>
                </a:r>
                <a:r>
                  <a:rPr i="1" lang="en-US" sz="1400" u="none" cap="none" strike="noStrike">
                    <a:solidFill>
                      <a:schemeClr val="lt1"/>
                    </a:solidFill>
                    <a:latin typeface="Roboto"/>
                    <a:ea typeface="Roboto"/>
                    <a:cs typeface="Roboto"/>
                    <a:sym typeface="Roboto"/>
                  </a:rPr>
                  <a:t>Windows 8.1/Windows 10</a:t>
                </a:r>
                <a:endParaRPr sz="1100">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1" lang="en-US" sz="1400" u="none" cap="none" strike="noStrike">
                    <a:solidFill>
                      <a:schemeClr val="lt1"/>
                    </a:solidFill>
                    <a:latin typeface="Roboto"/>
                    <a:ea typeface="Roboto"/>
                    <a:cs typeface="Roboto"/>
                    <a:sym typeface="Roboto"/>
                  </a:rPr>
                  <a:t>LAN CARD dua unit (satu ke jaringan internet dan satu ke Jaringan lokal)</a:t>
                </a:r>
                <a:endParaRPr i="1" sz="1400" u="none" cap="none" strike="noStrike">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1" lang="en-US" sz="1400" u="none" cap="none" strike="noStrike">
                    <a:solidFill>
                      <a:schemeClr val="lt1"/>
                    </a:solidFill>
                    <a:latin typeface="Roboto"/>
                    <a:ea typeface="Roboto"/>
                    <a:cs typeface="Roboto"/>
                    <a:sym typeface="Roboto"/>
                  </a:rPr>
                  <a:t>UPS (tahan 15 menit)</a:t>
                </a:r>
                <a:endParaRPr sz="1100">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Jumlah komputer proktor mengikuti rasio 1 : 15 ditambah 1 cadangan</a:t>
                </a:r>
                <a:endParaRPr i="0" sz="1400" u="none" cap="none" strike="noStrike">
                  <a:solidFill>
                    <a:schemeClr val="lt1"/>
                  </a:solidFill>
                  <a:latin typeface="Roboto"/>
                  <a:ea typeface="Roboto"/>
                  <a:cs typeface="Roboto"/>
                  <a:sym typeface="Roboto"/>
                </a:endParaRPr>
              </a:p>
            </p:txBody>
          </p:sp>
        </p:grpSp>
        <p:sp>
          <p:nvSpPr>
            <p:cNvPr id="895" name="Google Shape;895;p75"/>
            <p:cNvSpPr/>
            <p:nvPr/>
          </p:nvSpPr>
          <p:spPr>
            <a:xfrm>
              <a:off x="4719275" y="824625"/>
              <a:ext cx="825000" cy="4015500"/>
            </a:xfrm>
            <a:prstGeom prst="rect">
              <a:avLst/>
            </a:pr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96" name="Google Shape;896;p75"/>
            <p:cNvSpPr txBox="1"/>
            <p:nvPr/>
          </p:nvSpPr>
          <p:spPr>
            <a:xfrm>
              <a:off x="5383866" y="711679"/>
              <a:ext cx="3079800" cy="3778800"/>
            </a:xfrm>
            <a:prstGeom prst="rect">
              <a:avLst/>
            </a:prstGeom>
            <a:noFill/>
            <a:ln>
              <a:noFill/>
            </a:ln>
          </p:spPr>
          <p:txBody>
            <a:bodyPr anchorCtr="0" anchor="t" bIns="34275" lIns="68575" spcFirstLastPara="1" rIns="68575" wrap="square" tIns="34275">
              <a:spAutoFit/>
            </a:bodyPr>
            <a:lstStyle/>
            <a:p>
              <a:pPr indent="-271824" lvl="2" marL="542925"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PC, Laptop</a:t>
              </a:r>
              <a:endParaRPr i="0" sz="1400" u="none" cap="none" strike="noStrike">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Monitor minimal 12 inch</a:t>
              </a:r>
              <a:endParaRPr i="0" sz="1400" u="none" cap="none" strike="noStrike">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Processor Single core  dengan frekuensi clock 400 MHz</a:t>
              </a:r>
              <a:endParaRPr sz="1100">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RAM minimal 512 MB</a:t>
              </a:r>
              <a:endParaRPr sz="1100">
                <a:solidFill>
                  <a:schemeClr val="lt1"/>
                </a:solidFill>
                <a:latin typeface="Roboto"/>
                <a:ea typeface="Roboto"/>
                <a:cs typeface="Roboto"/>
                <a:sym typeface="Roboto"/>
              </a:endParaRPr>
            </a:p>
            <a:p>
              <a:pPr indent="-278174" lvl="2" marL="542925" marR="0" rtl="0" algn="l">
                <a:spcBef>
                  <a:spcPts val="0"/>
                </a:spcBef>
                <a:spcAft>
                  <a:spcPts val="0"/>
                </a:spcAft>
                <a:buClr>
                  <a:schemeClr val="lt1"/>
                </a:buClr>
                <a:buSzPts val="1500"/>
                <a:buFont typeface="Roboto"/>
                <a:buChar char="•"/>
              </a:pPr>
              <a:r>
                <a:rPr i="0" lang="en-US" sz="1500" u="none" cap="none" strike="noStrike">
                  <a:solidFill>
                    <a:schemeClr val="lt1"/>
                  </a:solidFill>
                  <a:latin typeface="Roboto"/>
                  <a:ea typeface="Roboto"/>
                  <a:cs typeface="Roboto"/>
                  <a:sym typeface="Roboto"/>
                </a:rPr>
                <a:t>Resolusi Layar Minimal 1024 x 720 pixel</a:t>
              </a:r>
              <a:endParaRPr sz="1100">
                <a:solidFill>
                  <a:schemeClr val="lt1"/>
                </a:solidFill>
                <a:latin typeface="Roboto"/>
                <a:ea typeface="Roboto"/>
                <a:cs typeface="Roboto"/>
                <a:sym typeface="Roboto"/>
              </a:endParaRPr>
            </a:p>
            <a:p>
              <a:pPr indent="-278174" lvl="2" marL="542925" marR="0" rtl="0" algn="l">
                <a:spcBef>
                  <a:spcPts val="0"/>
                </a:spcBef>
                <a:spcAft>
                  <a:spcPts val="0"/>
                </a:spcAft>
                <a:buClr>
                  <a:schemeClr val="lt1"/>
                </a:buClr>
                <a:buSzPts val="1500"/>
                <a:buFont typeface="Roboto"/>
                <a:buChar char="•"/>
              </a:pPr>
              <a:r>
                <a:rPr i="0" lang="en-US" sz="1500" u="none" cap="none" strike="noStrike">
                  <a:solidFill>
                    <a:schemeClr val="lt1"/>
                  </a:solidFill>
                  <a:latin typeface="Roboto"/>
                  <a:ea typeface="Roboto"/>
                  <a:cs typeface="Roboto"/>
                  <a:sym typeface="Roboto"/>
                </a:rPr>
                <a:t>WebCam (Optional)</a:t>
              </a:r>
              <a:endParaRPr i="0" sz="1400" u="none" cap="none" strike="noStrike">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Operating System: </a:t>
              </a:r>
              <a:r>
                <a:rPr i="1" lang="en-US" sz="1400" u="none" cap="none" strike="noStrike">
                  <a:solidFill>
                    <a:schemeClr val="lt1"/>
                  </a:solidFill>
                  <a:latin typeface="Roboto"/>
                  <a:ea typeface="Roboto"/>
                  <a:cs typeface="Roboto"/>
                  <a:sym typeface="Roboto"/>
                </a:rPr>
                <a:t>Windows 7/Windows 8.1/Windows 10/Linux/MacOs</a:t>
              </a:r>
              <a:endParaRPr i="1" sz="1400" u="none" cap="none" strike="noStrike">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1" lang="en-US" sz="1400" u="none" cap="none" strike="noStrike">
                  <a:solidFill>
                    <a:schemeClr val="lt1"/>
                  </a:solidFill>
                  <a:latin typeface="Roboto"/>
                  <a:ea typeface="Roboto"/>
                  <a:cs typeface="Roboto"/>
                  <a:sym typeface="Roboto"/>
                </a:rPr>
                <a:t>Storage minimal tersedia 10 GB (free space)</a:t>
              </a:r>
              <a:endParaRPr sz="1100">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1" lang="en-US" sz="1400" u="none" cap="none" strike="noStrike">
                  <a:solidFill>
                    <a:schemeClr val="lt1"/>
                  </a:solidFill>
                  <a:latin typeface="Roboto"/>
                  <a:ea typeface="Roboto"/>
                  <a:cs typeface="Roboto"/>
                  <a:sym typeface="Roboto"/>
                </a:rPr>
                <a:t>LAN Card</a:t>
              </a:r>
              <a:endParaRPr sz="1100">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Jumlah </a:t>
              </a:r>
              <a:r>
                <a:rPr i="1" lang="en-US" sz="1400" u="none" cap="none" strike="noStrike">
                  <a:solidFill>
                    <a:schemeClr val="lt1"/>
                  </a:solidFill>
                  <a:latin typeface="Roboto"/>
                  <a:ea typeface="Roboto"/>
                  <a:cs typeface="Roboto"/>
                  <a:sym typeface="Roboto"/>
                </a:rPr>
                <a:t>client</a:t>
              </a:r>
              <a:r>
                <a:rPr i="0" lang="en-US" sz="1400" u="none" cap="none" strike="noStrike">
                  <a:solidFill>
                    <a:schemeClr val="lt1"/>
                  </a:solidFill>
                  <a:latin typeface="Roboto"/>
                  <a:ea typeface="Roboto"/>
                  <a:cs typeface="Roboto"/>
                  <a:sym typeface="Roboto"/>
                </a:rPr>
                <a:t> mengikuti rasio 1 : 3 ( 1 </a:t>
              </a:r>
              <a:r>
                <a:rPr i="1" lang="en-US" sz="1400" u="none" cap="none" strike="noStrike">
                  <a:solidFill>
                    <a:schemeClr val="lt1"/>
                  </a:solidFill>
                  <a:latin typeface="Roboto"/>
                  <a:ea typeface="Roboto"/>
                  <a:cs typeface="Roboto"/>
                  <a:sym typeface="Roboto"/>
                </a:rPr>
                <a:t>client</a:t>
              </a:r>
              <a:r>
                <a:rPr i="0" lang="en-US" sz="1400" u="none" cap="none" strike="noStrike">
                  <a:solidFill>
                    <a:schemeClr val="lt1"/>
                  </a:solidFill>
                  <a:latin typeface="Roboto"/>
                  <a:ea typeface="Roboto"/>
                  <a:cs typeface="Roboto"/>
                  <a:sym typeface="Roboto"/>
                </a:rPr>
                <a:t> untuk 3 peserta)</a:t>
              </a:r>
              <a:endParaRPr sz="1100">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lang="en-US">
                  <a:solidFill>
                    <a:schemeClr val="lt1"/>
                  </a:solidFill>
                  <a:latin typeface="Roboto"/>
                  <a:ea typeface="Roboto"/>
                  <a:cs typeface="Roboto"/>
                  <a:sym typeface="Roboto"/>
                </a:rPr>
                <a:t>C</a:t>
              </a:r>
              <a:r>
                <a:rPr i="0" lang="en-US" sz="1400" u="none" cap="none" strike="noStrike">
                  <a:solidFill>
                    <a:schemeClr val="lt1"/>
                  </a:solidFill>
                  <a:latin typeface="Roboto"/>
                  <a:ea typeface="Roboto"/>
                  <a:cs typeface="Roboto"/>
                  <a:sym typeface="Roboto"/>
                </a:rPr>
                <a:t>adangan minimal 10%.</a:t>
              </a:r>
              <a:endParaRPr sz="1100">
                <a:solidFill>
                  <a:schemeClr val="lt1"/>
                </a:solidFill>
                <a:latin typeface="Roboto"/>
                <a:ea typeface="Roboto"/>
                <a:cs typeface="Roboto"/>
                <a:sym typeface="Roboto"/>
              </a:endParaRPr>
            </a:p>
          </p:txBody>
        </p:sp>
        <p:sp>
          <p:nvSpPr>
            <p:cNvPr id="897" name="Google Shape;897;p75"/>
            <p:cNvSpPr txBox="1"/>
            <p:nvPr/>
          </p:nvSpPr>
          <p:spPr>
            <a:xfrm rot="-5400000">
              <a:off x="-751534" y="2360548"/>
              <a:ext cx="29592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2300"/>
                <a:buFont typeface="Calibri"/>
                <a:buNone/>
              </a:pPr>
              <a:r>
                <a:rPr b="1" i="0" lang="en-US" sz="2200" u="none" cap="none" strike="noStrike">
                  <a:solidFill>
                    <a:srgbClr val="FFFFFF"/>
                  </a:solidFill>
                  <a:latin typeface="Calibri"/>
                  <a:ea typeface="Calibri"/>
                  <a:cs typeface="Calibri"/>
                  <a:sym typeface="Calibri"/>
                </a:rPr>
                <a:t>SPESIFIKASI MINIMUM</a:t>
              </a:r>
              <a:r>
                <a:rPr b="0" i="0" lang="en-US" sz="2200" u="none" cap="none" strike="noStrike">
                  <a:solidFill>
                    <a:srgbClr val="FFFFFF"/>
                  </a:solidFill>
                  <a:latin typeface="Calibri"/>
                  <a:ea typeface="Calibri"/>
                  <a:cs typeface="Calibri"/>
                  <a:sym typeface="Calibri"/>
                </a:rPr>
                <a:t> KOMPUTER</a:t>
              </a:r>
              <a:r>
                <a:rPr b="0" i="0" lang="en-US" sz="2200" u="none" cap="none" strike="noStrike">
                  <a:solidFill>
                    <a:srgbClr val="FFFFFF"/>
                  </a:solidFill>
                  <a:latin typeface="Calibri"/>
                  <a:ea typeface="Calibri"/>
                  <a:cs typeface="Calibri"/>
                  <a:sym typeface="Calibri"/>
                </a:rPr>
                <a:t> PROKTOR</a:t>
              </a:r>
              <a:endParaRPr b="0" i="0" sz="2200" u="none" cap="none" strike="noStrike">
                <a:solidFill>
                  <a:srgbClr val="FFFFFF"/>
                </a:solidFill>
                <a:latin typeface="Calibri"/>
                <a:ea typeface="Calibri"/>
                <a:cs typeface="Calibri"/>
                <a:sym typeface="Calibri"/>
              </a:endParaRPr>
            </a:p>
          </p:txBody>
        </p:sp>
        <p:sp>
          <p:nvSpPr>
            <p:cNvPr id="898" name="Google Shape;898;p75"/>
            <p:cNvSpPr txBox="1"/>
            <p:nvPr/>
          </p:nvSpPr>
          <p:spPr>
            <a:xfrm rot="-5400000">
              <a:off x="3636884" y="2360623"/>
              <a:ext cx="29592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2300"/>
                <a:buFont typeface="Calibri"/>
                <a:buNone/>
              </a:pPr>
              <a:r>
                <a:rPr b="1" i="0" lang="en-US" sz="2200" u="none" cap="none" strike="noStrike">
                  <a:solidFill>
                    <a:srgbClr val="FFFFFF"/>
                  </a:solidFill>
                  <a:latin typeface="Calibri"/>
                  <a:ea typeface="Calibri"/>
                  <a:cs typeface="Calibri"/>
                  <a:sym typeface="Calibri"/>
                </a:rPr>
                <a:t>SPESIFIKASI MINIMUM</a:t>
              </a:r>
              <a:r>
                <a:rPr b="0" i="0" lang="en-US" sz="2200" u="none" cap="none" strike="noStrike">
                  <a:solidFill>
                    <a:srgbClr val="FFFFFF"/>
                  </a:solidFill>
                  <a:latin typeface="Calibri"/>
                  <a:ea typeface="Calibri"/>
                  <a:cs typeface="Calibri"/>
                  <a:sym typeface="Calibri"/>
                </a:rPr>
                <a:t> KOMPUTER</a:t>
              </a:r>
              <a:r>
                <a:rPr b="0" i="0" lang="en-US" sz="2200" u="none" cap="none" strike="noStrike">
                  <a:solidFill>
                    <a:srgbClr val="FFFFFF"/>
                  </a:solidFill>
                  <a:latin typeface="Calibri"/>
                  <a:ea typeface="Calibri"/>
                  <a:cs typeface="Calibri"/>
                  <a:sym typeface="Calibri"/>
                </a:rPr>
                <a:t> KLIEN</a:t>
              </a:r>
              <a:endParaRPr b="0" i="0" sz="2200" u="none" cap="none" strike="noStrike">
                <a:solidFill>
                  <a:srgbClr val="FFFFFF"/>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3" name="Shape 903"/>
        <p:cNvGrpSpPr/>
        <p:nvPr/>
      </p:nvGrpSpPr>
      <p:grpSpPr>
        <a:xfrm>
          <a:off x="0" y="0"/>
          <a:ext cx="0" cy="0"/>
          <a:chOff x="0" y="0"/>
          <a:chExt cx="0" cy="0"/>
        </a:xfrm>
      </p:grpSpPr>
      <p:pic>
        <p:nvPicPr>
          <p:cNvPr id="904" name="Google Shape;904;p76"/>
          <p:cNvPicPr preferRelativeResize="0"/>
          <p:nvPr/>
        </p:nvPicPr>
        <p:blipFill rotWithShape="1">
          <a:blip r:embed="rId4">
            <a:alphaModFix/>
          </a:blip>
          <a:srcRect b="0" l="0" r="0" t="0"/>
          <a:stretch/>
        </p:blipFill>
        <p:spPr>
          <a:xfrm>
            <a:off x="508163" y="389525"/>
            <a:ext cx="8077425" cy="4385200"/>
          </a:xfrm>
          <a:prstGeom prst="rect">
            <a:avLst/>
          </a:prstGeom>
          <a:noFill/>
          <a:ln>
            <a:noFill/>
          </a:ln>
        </p:spPr>
      </p:pic>
      <p:sp>
        <p:nvSpPr>
          <p:cNvPr id="905" name="Google Shape;905;p76"/>
          <p:cNvSpPr txBox="1"/>
          <p:nvPr/>
        </p:nvSpPr>
        <p:spPr>
          <a:xfrm>
            <a:off x="476675" y="196748"/>
            <a:ext cx="3322800" cy="708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Clr>
                <a:srgbClr val="000000"/>
              </a:buClr>
              <a:buFont typeface="Arial"/>
              <a:buNone/>
            </a:pPr>
            <a:r>
              <a:rPr b="1" lang="en-US" sz="2300">
                <a:solidFill>
                  <a:schemeClr val="lt1"/>
                </a:solidFill>
                <a:latin typeface="Poppins"/>
                <a:ea typeface="Poppins"/>
                <a:cs typeface="Poppins"/>
                <a:sym typeface="Poppins"/>
              </a:rPr>
              <a:t>DENAH APLIKASI</a:t>
            </a:r>
            <a:r>
              <a:rPr lang="en-US" sz="2300">
                <a:solidFill>
                  <a:schemeClr val="lt1"/>
                </a:solidFill>
                <a:latin typeface="Poppins"/>
                <a:ea typeface="Poppins"/>
                <a:cs typeface="Poppins"/>
                <a:sym typeface="Poppins"/>
              </a:rPr>
              <a:t> ANBK </a:t>
            </a:r>
            <a:endParaRPr sz="1100">
              <a:solidFill>
                <a:schemeClr val="lt1"/>
              </a:solidFill>
              <a:latin typeface="Poppins"/>
              <a:ea typeface="Poppins"/>
              <a:cs typeface="Poppins"/>
              <a:sym typeface="Poppins"/>
            </a:endParaRPr>
          </a:p>
          <a:p>
            <a:pPr indent="0" lvl="0" marL="0" marR="0" rtl="0" algn="l">
              <a:spcBef>
                <a:spcPts val="0"/>
              </a:spcBef>
              <a:spcAft>
                <a:spcPts val="0"/>
              </a:spcAft>
              <a:buClr>
                <a:srgbClr val="000000"/>
              </a:buClr>
              <a:buFont typeface="Arial"/>
              <a:buNone/>
            </a:pPr>
            <a:r>
              <a:rPr i="1" lang="en-US" sz="2300">
                <a:solidFill>
                  <a:schemeClr val="lt1"/>
                </a:solidFill>
                <a:latin typeface="Poppins"/>
                <a:ea typeface="Poppins"/>
                <a:cs typeface="Poppins"/>
                <a:sym typeface="Poppins"/>
              </a:rPr>
              <a:t>SEMI ONLINE</a:t>
            </a:r>
            <a:endParaRPr i="1" sz="1100">
              <a:solidFill>
                <a:schemeClr val="lt1"/>
              </a:solidFill>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0" name="Shape 910"/>
        <p:cNvGrpSpPr/>
        <p:nvPr/>
      </p:nvGrpSpPr>
      <p:grpSpPr>
        <a:xfrm>
          <a:off x="0" y="0"/>
          <a:ext cx="0" cy="0"/>
          <a:chOff x="0" y="0"/>
          <a:chExt cx="0" cy="0"/>
        </a:xfrm>
      </p:grpSpPr>
      <p:pic>
        <p:nvPicPr>
          <p:cNvPr descr="Diagram&#10;&#10;Description automatically generated" id="911" name="Google Shape;911;p77"/>
          <p:cNvPicPr preferRelativeResize="0"/>
          <p:nvPr/>
        </p:nvPicPr>
        <p:blipFill rotWithShape="1">
          <a:blip r:embed="rId4">
            <a:alphaModFix/>
          </a:blip>
          <a:srcRect b="0" l="0" r="0" t="0"/>
          <a:stretch/>
        </p:blipFill>
        <p:spPr>
          <a:xfrm>
            <a:off x="610025" y="598425"/>
            <a:ext cx="7960149" cy="4374925"/>
          </a:xfrm>
          <a:prstGeom prst="rect">
            <a:avLst/>
          </a:prstGeom>
          <a:noFill/>
          <a:ln>
            <a:noFill/>
          </a:ln>
        </p:spPr>
      </p:pic>
      <p:sp>
        <p:nvSpPr>
          <p:cNvPr id="912" name="Google Shape;912;p77"/>
          <p:cNvSpPr txBox="1"/>
          <p:nvPr/>
        </p:nvSpPr>
        <p:spPr>
          <a:xfrm>
            <a:off x="644635" y="122175"/>
            <a:ext cx="5290200" cy="354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300">
                <a:solidFill>
                  <a:schemeClr val="lt1"/>
                </a:solidFill>
                <a:latin typeface="Poppins"/>
                <a:ea typeface="Poppins"/>
                <a:cs typeface="Poppins"/>
                <a:sym typeface="Poppins"/>
              </a:rPr>
              <a:t>MEKANISME </a:t>
            </a:r>
            <a:r>
              <a:rPr lang="en-US" sz="2300">
                <a:solidFill>
                  <a:schemeClr val="lt1"/>
                </a:solidFill>
                <a:latin typeface="Poppins"/>
                <a:ea typeface="Poppins"/>
                <a:cs typeface="Poppins"/>
                <a:sym typeface="Poppins"/>
              </a:rPr>
              <a:t>APLIKASI ANBK </a:t>
            </a:r>
            <a:endParaRPr sz="1100">
              <a:solidFill>
                <a:schemeClr val="lt1"/>
              </a:solidFill>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7" name="Shape 917"/>
        <p:cNvGrpSpPr/>
        <p:nvPr/>
      </p:nvGrpSpPr>
      <p:grpSpPr>
        <a:xfrm>
          <a:off x="0" y="0"/>
          <a:ext cx="0" cy="0"/>
          <a:chOff x="0" y="0"/>
          <a:chExt cx="0" cy="0"/>
        </a:xfrm>
      </p:grpSpPr>
      <p:sp>
        <p:nvSpPr>
          <p:cNvPr id="918" name="Google Shape;918;p78"/>
          <p:cNvSpPr txBox="1"/>
          <p:nvPr/>
        </p:nvSpPr>
        <p:spPr>
          <a:xfrm>
            <a:off x="517496" y="138186"/>
            <a:ext cx="6438000" cy="708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300">
                <a:solidFill>
                  <a:schemeClr val="dk1"/>
                </a:solidFill>
                <a:highlight>
                  <a:schemeClr val="lt1"/>
                </a:highlight>
                <a:latin typeface="Poppins"/>
                <a:ea typeface="Poppins"/>
                <a:cs typeface="Poppins"/>
                <a:sym typeface="Poppins"/>
              </a:rPr>
              <a:t>FLOW CHART </a:t>
            </a:r>
            <a:r>
              <a:rPr lang="en-US" sz="2300">
                <a:solidFill>
                  <a:schemeClr val="dk1"/>
                </a:solidFill>
                <a:highlight>
                  <a:schemeClr val="lt1"/>
                </a:highlight>
                <a:latin typeface="Poppins"/>
                <a:ea typeface="Poppins"/>
                <a:cs typeface="Poppins"/>
                <a:sym typeface="Poppins"/>
              </a:rPr>
              <a:t>MENJALANKAN APLIKASI ANBK </a:t>
            </a:r>
            <a:r>
              <a:rPr i="1" lang="en-US" sz="2300">
                <a:solidFill>
                  <a:schemeClr val="dk1"/>
                </a:solidFill>
                <a:highlight>
                  <a:schemeClr val="lt1"/>
                </a:highlight>
                <a:latin typeface="Poppins"/>
                <a:ea typeface="Poppins"/>
                <a:cs typeface="Poppins"/>
                <a:sym typeface="Poppins"/>
              </a:rPr>
              <a:t>SEMI ONLINE</a:t>
            </a:r>
            <a:endParaRPr i="1" sz="2300">
              <a:highlight>
                <a:schemeClr val="lt1"/>
              </a:highlight>
              <a:latin typeface="Poppins"/>
              <a:ea typeface="Poppins"/>
              <a:cs typeface="Poppins"/>
              <a:sym typeface="Poppins"/>
            </a:endParaRPr>
          </a:p>
        </p:txBody>
      </p:sp>
      <p:sp>
        <p:nvSpPr>
          <p:cNvPr id="919" name="Google Shape;919;p78"/>
          <p:cNvSpPr/>
          <p:nvPr/>
        </p:nvSpPr>
        <p:spPr>
          <a:xfrm>
            <a:off x="640512" y="1007697"/>
            <a:ext cx="300580" cy="293654"/>
          </a:xfrm>
          <a:prstGeom prst="ellipse">
            <a:avLst/>
          </a:prstGeom>
          <a:solidFill>
            <a:schemeClr val="accent1"/>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Arial"/>
              <a:ea typeface="Arial"/>
              <a:cs typeface="Arial"/>
              <a:sym typeface="Arial"/>
            </a:endParaRPr>
          </a:p>
        </p:txBody>
      </p:sp>
      <p:sp>
        <p:nvSpPr>
          <p:cNvPr id="920" name="Google Shape;920;p78"/>
          <p:cNvSpPr/>
          <p:nvPr/>
        </p:nvSpPr>
        <p:spPr>
          <a:xfrm>
            <a:off x="177950" y="1676485"/>
            <a:ext cx="1225781" cy="392692"/>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Menyiapkan Server </a:t>
            </a:r>
            <a:endParaRPr sz="1000"/>
          </a:p>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dan Client</a:t>
            </a:r>
            <a:endParaRPr b="0" i="0" sz="1000" u="none" cap="none" strike="noStrike">
              <a:solidFill>
                <a:srgbClr val="FFFFFF"/>
              </a:solidFill>
              <a:latin typeface="Arial"/>
              <a:ea typeface="Arial"/>
              <a:cs typeface="Arial"/>
              <a:sym typeface="Arial"/>
            </a:endParaRPr>
          </a:p>
        </p:txBody>
      </p:sp>
      <p:sp>
        <p:nvSpPr>
          <p:cNvPr id="921" name="Google Shape;921;p78"/>
          <p:cNvSpPr/>
          <p:nvPr/>
        </p:nvSpPr>
        <p:spPr>
          <a:xfrm>
            <a:off x="177950" y="2394210"/>
            <a:ext cx="1225781" cy="392692"/>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Seting Jaringan</a:t>
            </a:r>
            <a:br>
              <a:rPr b="0" i="0" lang="en-US" sz="1000" u="none" cap="none" strike="noStrike">
                <a:solidFill>
                  <a:srgbClr val="FFFFFF"/>
                </a:solidFill>
                <a:latin typeface="Arial"/>
                <a:ea typeface="Arial"/>
                <a:cs typeface="Arial"/>
                <a:sym typeface="Arial"/>
              </a:rPr>
            </a:br>
            <a:r>
              <a:rPr b="0" i="0" lang="en-US" sz="1000" u="none" cap="none" strike="noStrike">
                <a:solidFill>
                  <a:srgbClr val="FFFFFF"/>
                </a:solidFill>
                <a:latin typeface="Arial"/>
                <a:ea typeface="Arial"/>
                <a:cs typeface="Arial"/>
                <a:sym typeface="Arial"/>
              </a:rPr>
              <a:t>192.168.0.n</a:t>
            </a:r>
            <a:endParaRPr b="0" i="0" sz="1000" u="none" cap="none" strike="noStrike">
              <a:solidFill>
                <a:srgbClr val="FFFFFF"/>
              </a:solidFill>
              <a:latin typeface="Arial"/>
              <a:ea typeface="Arial"/>
              <a:cs typeface="Arial"/>
              <a:sym typeface="Arial"/>
            </a:endParaRPr>
          </a:p>
        </p:txBody>
      </p:sp>
      <p:sp>
        <p:nvSpPr>
          <p:cNvPr id="922" name="Google Shape;922;p78"/>
          <p:cNvSpPr/>
          <p:nvPr/>
        </p:nvSpPr>
        <p:spPr>
          <a:xfrm>
            <a:off x="177950" y="3053879"/>
            <a:ext cx="1225781" cy="392692"/>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Download VHD dan Prerequisite</a:t>
            </a:r>
            <a:endParaRPr b="0" i="0" sz="1000" u="none" cap="none" strike="noStrike">
              <a:solidFill>
                <a:srgbClr val="FFFFFF"/>
              </a:solidFill>
              <a:latin typeface="Arial"/>
              <a:ea typeface="Arial"/>
              <a:cs typeface="Arial"/>
              <a:sym typeface="Arial"/>
            </a:endParaRPr>
          </a:p>
        </p:txBody>
      </p:sp>
      <p:sp>
        <p:nvSpPr>
          <p:cNvPr id="923" name="Google Shape;923;p78"/>
          <p:cNvSpPr/>
          <p:nvPr/>
        </p:nvSpPr>
        <p:spPr>
          <a:xfrm>
            <a:off x="177950" y="3713548"/>
            <a:ext cx="1225781" cy="392692"/>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Instal Virutal Box</a:t>
            </a:r>
            <a:endParaRPr b="0" i="0" sz="1000" u="none" cap="none" strike="noStrike">
              <a:solidFill>
                <a:srgbClr val="FFFFFF"/>
              </a:solidFill>
              <a:latin typeface="Arial"/>
              <a:ea typeface="Arial"/>
              <a:cs typeface="Arial"/>
              <a:sym typeface="Arial"/>
            </a:endParaRPr>
          </a:p>
        </p:txBody>
      </p:sp>
      <p:cxnSp>
        <p:nvCxnSpPr>
          <p:cNvPr id="924" name="Google Shape;924;p78"/>
          <p:cNvCxnSpPr>
            <a:stCxn id="919" idx="4"/>
            <a:endCxn id="920" idx="0"/>
          </p:cNvCxnSpPr>
          <p:nvPr/>
        </p:nvCxnSpPr>
        <p:spPr>
          <a:xfrm>
            <a:off x="790802" y="1301351"/>
            <a:ext cx="0" cy="3750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25" name="Google Shape;925;p78"/>
          <p:cNvCxnSpPr>
            <a:stCxn id="920" idx="2"/>
            <a:endCxn id="921" idx="0"/>
          </p:cNvCxnSpPr>
          <p:nvPr/>
        </p:nvCxnSpPr>
        <p:spPr>
          <a:xfrm>
            <a:off x="790840" y="2069177"/>
            <a:ext cx="0" cy="324900"/>
          </a:xfrm>
          <a:prstGeom prst="straightConnector1">
            <a:avLst/>
          </a:prstGeom>
          <a:noFill/>
          <a:ln cap="flat" cmpd="sng" w="38100">
            <a:solidFill>
              <a:schemeClr val="accent1"/>
            </a:solidFill>
            <a:prstDash val="solid"/>
            <a:miter lim="800000"/>
            <a:headEnd len="sm" w="sm" type="none"/>
            <a:tailEnd len="med" w="med" type="triangle"/>
          </a:ln>
        </p:spPr>
      </p:cxnSp>
      <p:sp>
        <p:nvSpPr>
          <p:cNvPr id="926" name="Google Shape;926;p78"/>
          <p:cNvSpPr/>
          <p:nvPr/>
        </p:nvSpPr>
        <p:spPr>
          <a:xfrm>
            <a:off x="1943795" y="1613878"/>
            <a:ext cx="1284657" cy="585145"/>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Membuat </a:t>
            </a:r>
            <a:endParaRPr sz="1000"/>
          </a:p>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Mesin Virtual untuk Menjakankan VHD</a:t>
            </a:r>
            <a:endParaRPr b="0" i="0" sz="1000" u="none" cap="none" strike="noStrike">
              <a:solidFill>
                <a:srgbClr val="FFFFFF"/>
              </a:solidFill>
              <a:latin typeface="Arial"/>
              <a:ea typeface="Arial"/>
              <a:cs typeface="Arial"/>
              <a:sym typeface="Arial"/>
            </a:endParaRPr>
          </a:p>
        </p:txBody>
      </p:sp>
      <p:sp>
        <p:nvSpPr>
          <p:cNvPr id="927" name="Google Shape;927;p78"/>
          <p:cNvSpPr/>
          <p:nvPr/>
        </p:nvSpPr>
        <p:spPr>
          <a:xfrm>
            <a:off x="2038172" y="2432310"/>
            <a:ext cx="1099500" cy="392700"/>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Arial"/>
                <a:ea typeface="Arial"/>
                <a:cs typeface="Arial"/>
                <a:sym typeface="Arial"/>
              </a:rPr>
              <a:t>Matikan Vitual Box</a:t>
            </a:r>
            <a:endParaRPr b="0" i="0" sz="1100" u="none" cap="none" strike="noStrike">
              <a:solidFill>
                <a:srgbClr val="FFFFFF"/>
              </a:solidFill>
              <a:latin typeface="Arial"/>
              <a:ea typeface="Arial"/>
              <a:cs typeface="Arial"/>
              <a:sym typeface="Arial"/>
            </a:endParaRPr>
          </a:p>
        </p:txBody>
      </p:sp>
      <p:sp>
        <p:nvSpPr>
          <p:cNvPr id="928" name="Google Shape;928;p78"/>
          <p:cNvSpPr/>
          <p:nvPr/>
        </p:nvSpPr>
        <p:spPr>
          <a:xfrm>
            <a:off x="2038171" y="3053878"/>
            <a:ext cx="1099396" cy="449563"/>
          </a:xfrm>
          <a:prstGeom prst="roundRect">
            <a:avLst>
              <a:gd fmla="val 16667" name="adj"/>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Jalankan </a:t>
            </a:r>
            <a:endParaRPr sz="1000"/>
          </a:p>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Exambrowser Admin</a:t>
            </a:r>
            <a:endParaRPr b="0" i="0" sz="1000" u="none" cap="none" strike="noStrike">
              <a:solidFill>
                <a:srgbClr val="FFFFFF"/>
              </a:solidFill>
              <a:latin typeface="Arial"/>
              <a:ea typeface="Arial"/>
              <a:cs typeface="Arial"/>
              <a:sym typeface="Arial"/>
            </a:endParaRPr>
          </a:p>
        </p:txBody>
      </p:sp>
      <p:sp>
        <p:nvSpPr>
          <p:cNvPr id="929" name="Google Shape;929;p78"/>
          <p:cNvSpPr/>
          <p:nvPr/>
        </p:nvSpPr>
        <p:spPr>
          <a:xfrm>
            <a:off x="2022971" y="3834173"/>
            <a:ext cx="1099500" cy="630000"/>
          </a:xfrm>
          <a:prstGeom prst="roundRect">
            <a:avLst>
              <a:gd fmla="val 16667" name="adj"/>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sng" cap="none" strike="noStrike">
                <a:solidFill>
                  <a:srgbClr val="FFFFFF"/>
                </a:solidFill>
                <a:latin typeface="Arial"/>
                <a:ea typeface="Arial"/>
                <a:cs typeface="Arial"/>
                <a:sym typeface="Arial"/>
              </a:rPr>
              <a:t>CBT Sync</a:t>
            </a:r>
            <a:br>
              <a:rPr b="0" i="0" lang="en-US" sz="1000" u="none" cap="none" strike="noStrike">
                <a:solidFill>
                  <a:srgbClr val="FFFFFF"/>
                </a:solidFill>
                <a:latin typeface="Arial"/>
                <a:ea typeface="Arial"/>
                <a:cs typeface="Arial"/>
                <a:sym typeface="Arial"/>
              </a:rPr>
            </a:br>
            <a:r>
              <a:rPr b="0" i="0" lang="en-US" sz="1000" u="none" cap="none" strike="noStrike">
                <a:solidFill>
                  <a:srgbClr val="FFFFFF"/>
                </a:solidFill>
                <a:latin typeface="Arial"/>
                <a:ea typeface="Arial"/>
                <a:cs typeface="Arial"/>
                <a:sym typeface="Arial"/>
              </a:rPr>
              <a:t>ID </a:t>
            </a:r>
            <a:r>
              <a:rPr lang="en-US" sz="1000">
                <a:solidFill>
                  <a:srgbClr val="FFFFFF"/>
                </a:solidFill>
                <a:latin typeface="Arial"/>
                <a:ea typeface="Arial"/>
                <a:cs typeface="Arial"/>
                <a:sym typeface="Arial"/>
              </a:rPr>
              <a:t>Proktor</a:t>
            </a:r>
            <a:br>
              <a:rPr b="0" i="0" lang="en-US" sz="1000" u="none" cap="none" strike="noStrike">
                <a:solidFill>
                  <a:srgbClr val="FFFFFF"/>
                </a:solidFill>
                <a:latin typeface="Arial"/>
                <a:ea typeface="Arial"/>
                <a:cs typeface="Arial"/>
                <a:sym typeface="Arial"/>
              </a:rPr>
            </a:br>
            <a:r>
              <a:rPr b="0" i="0" lang="en-US" sz="1000" u="none" cap="none" strike="noStrike">
                <a:solidFill>
                  <a:srgbClr val="FFFFFF"/>
                </a:solidFill>
                <a:latin typeface="Arial"/>
                <a:ea typeface="Arial"/>
                <a:cs typeface="Arial"/>
                <a:sym typeface="Arial"/>
              </a:rPr>
              <a:t>SN</a:t>
            </a:r>
            <a:br>
              <a:rPr b="0" i="0" lang="en-US" sz="1000" u="none" cap="none" strike="noStrike">
                <a:solidFill>
                  <a:srgbClr val="FFFFFF"/>
                </a:solidFill>
                <a:latin typeface="Arial"/>
                <a:ea typeface="Arial"/>
                <a:cs typeface="Arial"/>
                <a:sym typeface="Arial"/>
              </a:rPr>
            </a:br>
            <a:r>
              <a:rPr b="0" i="0" lang="en-US" sz="1000" u="none" cap="none" strike="noStrike">
                <a:solidFill>
                  <a:srgbClr val="FFFFFF"/>
                </a:solidFill>
                <a:latin typeface="Arial"/>
                <a:ea typeface="Arial"/>
                <a:cs typeface="Arial"/>
                <a:sym typeface="Arial"/>
              </a:rPr>
              <a:t>Password</a:t>
            </a:r>
            <a:endParaRPr b="0" i="0" sz="1000" u="none" cap="none" strike="noStrike">
              <a:solidFill>
                <a:srgbClr val="FFFFFF"/>
              </a:solidFill>
              <a:latin typeface="Arial"/>
              <a:ea typeface="Arial"/>
              <a:cs typeface="Arial"/>
              <a:sym typeface="Arial"/>
            </a:endParaRPr>
          </a:p>
        </p:txBody>
      </p:sp>
      <p:cxnSp>
        <p:nvCxnSpPr>
          <p:cNvPr id="930" name="Google Shape;930;p78"/>
          <p:cNvCxnSpPr>
            <a:stCxn id="921" idx="2"/>
            <a:endCxn id="922" idx="0"/>
          </p:cNvCxnSpPr>
          <p:nvPr/>
        </p:nvCxnSpPr>
        <p:spPr>
          <a:xfrm>
            <a:off x="790840" y="2786902"/>
            <a:ext cx="0" cy="2670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31" name="Google Shape;931;p78"/>
          <p:cNvCxnSpPr>
            <a:stCxn id="922" idx="2"/>
            <a:endCxn id="923" idx="0"/>
          </p:cNvCxnSpPr>
          <p:nvPr/>
        </p:nvCxnSpPr>
        <p:spPr>
          <a:xfrm>
            <a:off x="790840" y="3446571"/>
            <a:ext cx="0" cy="2670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32" name="Google Shape;932;p78"/>
          <p:cNvCxnSpPr>
            <a:stCxn id="926" idx="2"/>
            <a:endCxn id="927" idx="0"/>
          </p:cNvCxnSpPr>
          <p:nvPr/>
        </p:nvCxnSpPr>
        <p:spPr>
          <a:xfrm>
            <a:off x="2586124" y="2199023"/>
            <a:ext cx="1800" cy="2334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33" name="Google Shape;933;p78"/>
          <p:cNvCxnSpPr>
            <a:stCxn id="927" idx="2"/>
            <a:endCxn id="928" idx="0"/>
          </p:cNvCxnSpPr>
          <p:nvPr/>
        </p:nvCxnSpPr>
        <p:spPr>
          <a:xfrm>
            <a:off x="2587922" y="2825010"/>
            <a:ext cx="0" cy="2289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34" name="Google Shape;934;p78"/>
          <p:cNvCxnSpPr>
            <a:stCxn id="928" idx="2"/>
            <a:endCxn id="929" idx="0"/>
          </p:cNvCxnSpPr>
          <p:nvPr/>
        </p:nvCxnSpPr>
        <p:spPr>
          <a:xfrm flipH="1">
            <a:off x="2572869" y="3503441"/>
            <a:ext cx="15000" cy="330600"/>
          </a:xfrm>
          <a:prstGeom prst="straightConnector1">
            <a:avLst/>
          </a:prstGeom>
          <a:noFill/>
          <a:ln cap="flat" cmpd="sng" w="38100">
            <a:solidFill>
              <a:schemeClr val="accent1"/>
            </a:solidFill>
            <a:prstDash val="solid"/>
            <a:miter lim="800000"/>
            <a:headEnd len="sm" w="sm" type="none"/>
            <a:tailEnd len="med" w="med" type="triangle"/>
          </a:ln>
        </p:spPr>
      </p:cxnSp>
      <p:sp>
        <p:nvSpPr>
          <p:cNvPr id="935" name="Google Shape;935;p78"/>
          <p:cNvSpPr/>
          <p:nvPr/>
        </p:nvSpPr>
        <p:spPr>
          <a:xfrm>
            <a:off x="3437907" y="3844249"/>
            <a:ext cx="601200" cy="601200"/>
          </a:xfrm>
          <a:prstGeom prst="diamond">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Arial"/>
              <a:ea typeface="Arial"/>
              <a:cs typeface="Arial"/>
              <a:sym typeface="Arial"/>
            </a:endParaRPr>
          </a:p>
        </p:txBody>
      </p:sp>
      <p:sp>
        <p:nvSpPr>
          <p:cNvPr id="936" name="Google Shape;936;p78"/>
          <p:cNvSpPr/>
          <p:nvPr/>
        </p:nvSpPr>
        <p:spPr>
          <a:xfrm>
            <a:off x="4354506" y="3173973"/>
            <a:ext cx="1131933" cy="392692"/>
          </a:xfrm>
          <a:prstGeom prst="roundRect">
            <a:avLst>
              <a:gd fmla="val 16667" name="adj"/>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Offline</a:t>
            </a:r>
            <a:endParaRPr b="0" i="0" sz="1000" u="none" cap="none" strike="noStrike">
              <a:solidFill>
                <a:srgbClr val="FFFFFF"/>
              </a:solidFill>
              <a:latin typeface="Arial"/>
              <a:ea typeface="Arial"/>
              <a:cs typeface="Arial"/>
              <a:sym typeface="Arial"/>
            </a:endParaRPr>
          </a:p>
        </p:txBody>
      </p:sp>
      <p:sp>
        <p:nvSpPr>
          <p:cNvPr id="937" name="Google Shape;937;p78"/>
          <p:cNvSpPr/>
          <p:nvPr/>
        </p:nvSpPr>
        <p:spPr>
          <a:xfrm>
            <a:off x="4402131" y="3935002"/>
            <a:ext cx="1131900" cy="392700"/>
          </a:xfrm>
          <a:prstGeom prst="roundRect">
            <a:avLst>
              <a:gd fmla="val 16667" name="adj"/>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Aktif</a:t>
            </a:r>
            <a:endParaRPr b="0" i="0" sz="1000" u="none" cap="none" strike="noStrike">
              <a:solidFill>
                <a:srgbClr val="FFFFFF"/>
              </a:solidFill>
              <a:latin typeface="Arial"/>
              <a:ea typeface="Arial"/>
              <a:cs typeface="Arial"/>
              <a:sym typeface="Arial"/>
            </a:endParaRPr>
          </a:p>
        </p:txBody>
      </p:sp>
      <p:sp>
        <p:nvSpPr>
          <p:cNvPr id="938" name="Google Shape;938;p78"/>
          <p:cNvSpPr/>
          <p:nvPr/>
        </p:nvSpPr>
        <p:spPr>
          <a:xfrm>
            <a:off x="4354506" y="4387444"/>
            <a:ext cx="1131933" cy="392692"/>
          </a:xfrm>
          <a:prstGeom prst="roundRect">
            <a:avLst>
              <a:gd fmla="val 16667" name="adj"/>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StandBy Biru</a:t>
            </a:r>
            <a:endParaRPr b="0" i="0" sz="1000" u="none" cap="none" strike="noStrike">
              <a:solidFill>
                <a:srgbClr val="FFFFFF"/>
              </a:solidFill>
              <a:latin typeface="Arial"/>
              <a:ea typeface="Arial"/>
              <a:cs typeface="Arial"/>
              <a:sym typeface="Arial"/>
            </a:endParaRPr>
          </a:p>
        </p:txBody>
      </p:sp>
      <p:cxnSp>
        <p:nvCxnSpPr>
          <p:cNvPr id="939" name="Google Shape;939;p78"/>
          <p:cNvCxnSpPr>
            <a:stCxn id="923" idx="2"/>
          </p:cNvCxnSpPr>
          <p:nvPr/>
        </p:nvCxnSpPr>
        <p:spPr>
          <a:xfrm>
            <a:off x="790840" y="4106240"/>
            <a:ext cx="0" cy="384300"/>
          </a:xfrm>
          <a:prstGeom prst="straightConnector1">
            <a:avLst/>
          </a:prstGeom>
          <a:noFill/>
          <a:ln cap="flat" cmpd="sng" w="38100">
            <a:solidFill>
              <a:schemeClr val="accent1"/>
            </a:solidFill>
            <a:prstDash val="solid"/>
            <a:miter lim="800000"/>
            <a:headEnd len="sm" w="sm" type="none"/>
            <a:tailEnd len="sm" w="sm" type="none"/>
          </a:ln>
        </p:spPr>
      </p:cxnSp>
      <p:cxnSp>
        <p:nvCxnSpPr>
          <p:cNvPr id="940" name="Google Shape;940;p78"/>
          <p:cNvCxnSpPr>
            <a:stCxn id="926" idx="0"/>
          </p:cNvCxnSpPr>
          <p:nvPr/>
        </p:nvCxnSpPr>
        <p:spPr>
          <a:xfrm rot="10800000">
            <a:off x="2586124" y="1347178"/>
            <a:ext cx="0" cy="266700"/>
          </a:xfrm>
          <a:prstGeom prst="straightConnector1">
            <a:avLst/>
          </a:prstGeom>
          <a:noFill/>
          <a:ln cap="flat" cmpd="sng" w="38100">
            <a:solidFill>
              <a:schemeClr val="accent1"/>
            </a:solidFill>
            <a:prstDash val="solid"/>
            <a:miter lim="800000"/>
            <a:headEnd len="med" w="med" type="triangle"/>
            <a:tailEnd len="sm" w="sm" type="none"/>
          </a:ln>
        </p:spPr>
      </p:cxnSp>
      <p:cxnSp>
        <p:nvCxnSpPr>
          <p:cNvPr id="941" name="Google Shape;941;p78"/>
          <p:cNvCxnSpPr/>
          <p:nvPr/>
        </p:nvCxnSpPr>
        <p:spPr>
          <a:xfrm rot="10800000">
            <a:off x="1819561" y="1346936"/>
            <a:ext cx="768271" cy="0"/>
          </a:xfrm>
          <a:prstGeom prst="straightConnector1">
            <a:avLst/>
          </a:prstGeom>
          <a:noFill/>
          <a:ln cap="flat" cmpd="sng" w="38100">
            <a:solidFill>
              <a:schemeClr val="accent1"/>
            </a:solidFill>
            <a:prstDash val="solid"/>
            <a:miter lim="800000"/>
            <a:headEnd len="sm" w="sm" type="none"/>
            <a:tailEnd len="sm" w="sm" type="none"/>
          </a:ln>
        </p:spPr>
      </p:cxnSp>
      <p:cxnSp>
        <p:nvCxnSpPr>
          <p:cNvPr id="942" name="Google Shape;942;p78"/>
          <p:cNvCxnSpPr/>
          <p:nvPr/>
        </p:nvCxnSpPr>
        <p:spPr>
          <a:xfrm>
            <a:off x="1819662" y="1341813"/>
            <a:ext cx="0" cy="3148671"/>
          </a:xfrm>
          <a:prstGeom prst="straightConnector1">
            <a:avLst/>
          </a:prstGeom>
          <a:noFill/>
          <a:ln cap="flat" cmpd="sng" w="38100">
            <a:solidFill>
              <a:schemeClr val="accent1"/>
            </a:solidFill>
            <a:prstDash val="solid"/>
            <a:miter lim="800000"/>
            <a:headEnd len="sm" w="sm" type="none"/>
            <a:tailEnd len="sm" w="sm" type="none"/>
          </a:ln>
        </p:spPr>
      </p:cxnSp>
      <p:cxnSp>
        <p:nvCxnSpPr>
          <p:cNvPr id="943" name="Google Shape;943;p78"/>
          <p:cNvCxnSpPr/>
          <p:nvPr/>
        </p:nvCxnSpPr>
        <p:spPr>
          <a:xfrm>
            <a:off x="790821" y="4490465"/>
            <a:ext cx="1028788" cy="0"/>
          </a:xfrm>
          <a:prstGeom prst="straightConnector1">
            <a:avLst/>
          </a:prstGeom>
          <a:noFill/>
          <a:ln cap="flat" cmpd="sng" w="38100">
            <a:solidFill>
              <a:schemeClr val="accent1"/>
            </a:solidFill>
            <a:prstDash val="solid"/>
            <a:miter lim="800000"/>
            <a:headEnd len="sm" w="sm" type="none"/>
            <a:tailEnd len="sm" w="sm" type="none"/>
          </a:ln>
        </p:spPr>
      </p:cxnSp>
      <p:cxnSp>
        <p:nvCxnSpPr>
          <p:cNvPr id="944" name="Google Shape;944;p78"/>
          <p:cNvCxnSpPr>
            <a:stCxn id="929" idx="3"/>
            <a:endCxn id="935" idx="1"/>
          </p:cNvCxnSpPr>
          <p:nvPr/>
        </p:nvCxnSpPr>
        <p:spPr>
          <a:xfrm flipH="1" rot="10800000">
            <a:off x="3122471" y="4144973"/>
            <a:ext cx="315300" cy="42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45" name="Google Shape;945;p78"/>
          <p:cNvCxnSpPr>
            <a:stCxn id="936" idx="1"/>
            <a:endCxn id="935" idx="3"/>
          </p:cNvCxnSpPr>
          <p:nvPr/>
        </p:nvCxnSpPr>
        <p:spPr>
          <a:xfrm flipH="1">
            <a:off x="4039206" y="3370319"/>
            <a:ext cx="315300" cy="774600"/>
          </a:xfrm>
          <a:prstGeom prst="straightConnector1">
            <a:avLst/>
          </a:prstGeom>
          <a:noFill/>
          <a:ln cap="flat" cmpd="sng" w="38100">
            <a:solidFill>
              <a:srgbClr val="FF0000"/>
            </a:solidFill>
            <a:prstDash val="solid"/>
            <a:miter lim="800000"/>
            <a:headEnd len="med" w="med" type="triangle"/>
            <a:tailEnd len="sm" w="sm" type="none"/>
          </a:ln>
        </p:spPr>
      </p:cxnSp>
      <p:cxnSp>
        <p:nvCxnSpPr>
          <p:cNvPr id="946" name="Google Shape;946;p78"/>
          <p:cNvCxnSpPr>
            <a:stCxn id="935" idx="3"/>
            <a:endCxn id="937" idx="1"/>
          </p:cNvCxnSpPr>
          <p:nvPr/>
        </p:nvCxnSpPr>
        <p:spPr>
          <a:xfrm flipH="1" rot="10800000">
            <a:off x="4039107" y="4131349"/>
            <a:ext cx="363000" cy="13500"/>
          </a:xfrm>
          <a:prstGeom prst="straightConnector1">
            <a:avLst/>
          </a:prstGeom>
          <a:noFill/>
          <a:ln cap="flat" cmpd="sng" w="38100">
            <a:solidFill>
              <a:srgbClr val="0070C0"/>
            </a:solidFill>
            <a:prstDash val="solid"/>
            <a:miter lim="800000"/>
            <a:headEnd len="sm" w="sm" type="none"/>
            <a:tailEnd len="med" w="med" type="triangle"/>
          </a:ln>
        </p:spPr>
      </p:cxnSp>
      <p:cxnSp>
        <p:nvCxnSpPr>
          <p:cNvPr id="947" name="Google Shape;947;p78"/>
          <p:cNvCxnSpPr>
            <a:stCxn id="935" idx="3"/>
            <a:endCxn id="938" idx="1"/>
          </p:cNvCxnSpPr>
          <p:nvPr/>
        </p:nvCxnSpPr>
        <p:spPr>
          <a:xfrm>
            <a:off x="4039107" y="4144849"/>
            <a:ext cx="315300" cy="438900"/>
          </a:xfrm>
          <a:prstGeom prst="straightConnector1">
            <a:avLst/>
          </a:prstGeom>
          <a:noFill/>
          <a:ln cap="flat" cmpd="sng" w="38100">
            <a:solidFill>
              <a:srgbClr val="00B0F0"/>
            </a:solidFill>
            <a:prstDash val="solid"/>
            <a:miter lim="800000"/>
            <a:headEnd len="sm" w="sm" type="none"/>
            <a:tailEnd len="med" w="med" type="triangle"/>
          </a:ln>
        </p:spPr>
      </p:cxnSp>
      <p:sp>
        <p:nvSpPr>
          <p:cNvPr id="948" name="Google Shape;948;p78"/>
          <p:cNvSpPr/>
          <p:nvPr/>
        </p:nvSpPr>
        <p:spPr>
          <a:xfrm>
            <a:off x="5794222" y="1406623"/>
            <a:ext cx="942600" cy="392700"/>
          </a:xfrm>
          <a:prstGeom prst="roundRect">
            <a:avLst>
              <a:gd fmla="val 16667" name="adj"/>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Bakup Hapus</a:t>
            </a:r>
            <a:endParaRPr b="0" i="0" sz="1000" u="none" cap="none" strike="noStrike">
              <a:solidFill>
                <a:srgbClr val="FFFFFF"/>
              </a:solidFill>
              <a:latin typeface="Arial"/>
              <a:ea typeface="Arial"/>
              <a:cs typeface="Arial"/>
              <a:sym typeface="Arial"/>
            </a:endParaRPr>
          </a:p>
        </p:txBody>
      </p:sp>
      <p:sp>
        <p:nvSpPr>
          <p:cNvPr id="949" name="Google Shape;949;p78"/>
          <p:cNvSpPr/>
          <p:nvPr/>
        </p:nvSpPr>
        <p:spPr>
          <a:xfrm>
            <a:off x="5794222" y="2041533"/>
            <a:ext cx="942600" cy="3927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Sinkronisasi</a:t>
            </a:r>
            <a:endParaRPr b="0" i="0" sz="1000" u="none" cap="none" strike="noStrike">
              <a:solidFill>
                <a:srgbClr val="FFFFFF"/>
              </a:solidFill>
              <a:latin typeface="Arial"/>
              <a:ea typeface="Arial"/>
              <a:cs typeface="Arial"/>
              <a:sym typeface="Arial"/>
            </a:endParaRPr>
          </a:p>
        </p:txBody>
      </p:sp>
      <p:sp>
        <p:nvSpPr>
          <p:cNvPr id="950" name="Google Shape;950;p78"/>
          <p:cNvSpPr/>
          <p:nvPr/>
        </p:nvSpPr>
        <p:spPr>
          <a:xfrm>
            <a:off x="5794222" y="2681675"/>
            <a:ext cx="942600" cy="3927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Cek Status Tes</a:t>
            </a:r>
            <a:endParaRPr b="0" i="0" sz="1000" u="none" cap="none" strike="noStrike">
              <a:solidFill>
                <a:srgbClr val="FFFFFF"/>
              </a:solidFill>
              <a:latin typeface="Arial"/>
              <a:ea typeface="Arial"/>
              <a:cs typeface="Arial"/>
              <a:sym typeface="Arial"/>
            </a:endParaRPr>
          </a:p>
        </p:txBody>
      </p:sp>
      <p:sp>
        <p:nvSpPr>
          <p:cNvPr id="951" name="Google Shape;951;p78"/>
          <p:cNvSpPr/>
          <p:nvPr/>
        </p:nvSpPr>
        <p:spPr>
          <a:xfrm>
            <a:off x="5794222" y="3359917"/>
            <a:ext cx="942600" cy="3927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Cek Daftar Peserta</a:t>
            </a:r>
            <a:endParaRPr b="0" i="0" sz="1000" u="none" cap="none" strike="noStrike">
              <a:solidFill>
                <a:srgbClr val="FFFFFF"/>
              </a:solidFill>
              <a:latin typeface="Arial"/>
              <a:ea typeface="Arial"/>
              <a:cs typeface="Arial"/>
              <a:sym typeface="Arial"/>
            </a:endParaRPr>
          </a:p>
        </p:txBody>
      </p:sp>
      <p:cxnSp>
        <p:nvCxnSpPr>
          <p:cNvPr id="952" name="Google Shape;952;p78"/>
          <p:cNvCxnSpPr/>
          <p:nvPr/>
        </p:nvCxnSpPr>
        <p:spPr>
          <a:xfrm>
            <a:off x="5470673" y="4026020"/>
            <a:ext cx="214700" cy="0"/>
          </a:xfrm>
          <a:prstGeom prst="straightConnector1">
            <a:avLst/>
          </a:prstGeom>
          <a:noFill/>
          <a:ln cap="flat" cmpd="sng" w="38100">
            <a:solidFill>
              <a:schemeClr val="accent1"/>
            </a:solidFill>
            <a:prstDash val="solid"/>
            <a:miter lim="800000"/>
            <a:headEnd len="sm" w="sm" type="none"/>
            <a:tailEnd len="sm" w="sm" type="none"/>
          </a:ln>
        </p:spPr>
      </p:cxnSp>
      <p:cxnSp>
        <p:nvCxnSpPr>
          <p:cNvPr id="953" name="Google Shape;953;p78"/>
          <p:cNvCxnSpPr/>
          <p:nvPr/>
        </p:nvCxnSpPr>
        <p:spPr>
          <a:xfrm rot="10800000">
            <a:off x="5691109" y="1095320"/>
            <a:ext cx="2400" cy="2930700"/>
          </a:xfrm>
          <a:prstGeom prst="straightConnector1">
            <a:avLst/>
          </a:prstGeom>
          <a:noFill/>
          <a:ln cap="flat" cmpd="sng" w="38100">
            <a:solidFill>
              <a:schemeClr val="accent1"/>
            </a:solidFill>
            <a:prstDash val="solid"/>
            <a:miter lim="800000"/>
            <a:headEnd len="sm" w="sm" type="none"/>
            <a:tailEnd len="sm" w="sm" type="none"/>
          </a:ln>
        </p:spPr>
      </p:cxnSp>
      <p:cxnSp>
        <p:nvCxnSpPr>
          <p:cNvPr id="954" name="Google Shape;954;p78"/>
          <p:cNvCxnSpPr/>
          <p:nvPr/>
        </p:nvCxnSpPr>
        <p:spPr>
          <a:xfrm flipH="1" rot="10800000">
            <a:off x="6255997" y="1085848"/>
            <a:ext cx="11400" cy="330300"/>
          </a:xfrm>
          <a:prstGeom prst="straightConnector1">
            <a:avLst/>
          </a:prstGeom>
          <a:noFill/>
          <a:ln cap="flat" cmpd="sng" w="38100">
            <a:solidFill>
              <a:schemeClr val="accent1"/>
            </a:solidFill>
            <a:prstDash val="solid"/>
            <a:miter lim="800000"/>
            <a:headEnd len="med" w="med" type="triangle"/>
            <a:tailEnd len="sm" w="sm" type="none"/>
          </a:ln>
        </p:spPr>
      </p:cxnSp>
      <p:cxnSp>
        <p:nvCxnSpPr>
          <p:cNvPr id="955" name="Google Shape;955;p78"/>
          <p:cNvCxnSpPr/>
          <p:nvPr/>
        </p:nvCxnSpPr>
        <p:spPr>
          <a:xfrm>
            <a:off x="5669496" y="1099686"/>
            <a:ext cx="596100" cy="0"/>
          </a:xfrm>
          <a:prstGeom prst="straightConnector1">
            <a:avLst/>
          </a:prstGeom>
          <a:noFill/>
          <a:ln cap="flat" cmpd="sng" w="38100">
            <a:solidFill>
              <a:schemeClr val="accent1"/>
            </a:solidFill>
            <a:prstDash val="solid"/>
            <a:miter lim="800000"/>
            <a:headEnd len="sm" w="sm" type="none"/>
            <a:tailEnd len="sm" w="sm" type="none"/>
          </a:ln>
        </p:spPr>
      </p:cxnSp>
      <p:cxnSp>
        <p:nvCxnSpPr>
          <p:cNvPr id="956" name="Google Shape;956;p78"/>
          <p:cNvCxnSpPr>
            <a:stCxn id="948" idx="2"/>
            <a:endCxn id="949" idx="0"/>
          </p:cNvCxnSpPr>
          <p:nvPr/>
        </p:nvCxnSpPr>
        <p:spPr>
          <a:xfrm>
            <a:off x="6265522" y="1799323"/>
            <a:ext cx="0" cy="2421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57" name="Google Shape;957;p78"/>
          <p:cNvCxnSpPr>
            <a:stCxn id="949" idx="2"/>
            <a:endCxn id="950" idx="0"/>
          </p:cNvCxnSpPr>
          <p:nvPr/>
        </p:nvCxnSpPr>
        <p:spPr>
          <a:xfrm>
            <a:off x="6265522" y="2434233"/>
            <a:ext cx="0" cy="2475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58" name="Google Shape;958;p78"/>
          <p:cNvCxnSpPr>
            <a:stCxn id="950" idx="2"/>
            <a:endCxn id="951" idx="0"/>
          </p:cNvCxnSpPr>
          <p:nvPr/>
        </p:nvCxnSpPr>
        <p:spPr>
          <a:xfrm>
            <a:off x="6265522" y="3074375"/>
            <a:ext cx="0" cy="285600"/>
          </a:xfrm>
          <a:prstGeom prst="straightConnector1">
            <a:avLst/>
          </a:prstGeom>
          <a:noFill/>
          <a:ln cap="flat" cmpd="sng" w="38100">
            <a:solidFill>
              <a:schemeClr val="accent1"/>
            </a:solidFill>
            <a:prstDash val="solid"/>
            <a:miter lim="800000"/>
            <a:headEnd len="sm" w="sm" type="none"/>
            <a:tailEnd len="med" w="med" type="triangle"/>
          </a:ln>
        </p:spPr>
      </p:cxnSp>
      <p:sp>
        <p:nvSpPr>
          <p:cNvPr id="959" name="Google Shape;959;p78"/>
          <p:cNvSpPr/>
          <p:nvPr/>
        </p:nvSpPr>
        <p:spPr>
          <a:xfrm>
            <a:off x="7101335" y="3246233"/>
            <a:ext cx="601200" cy="601200"/>
          </a:xfrm>
          <a:prstGeom prst="diamond">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Arial"/>
              <a:ea typeface="Arial"/>
              <a:cs typeface="Arial"/>
              <a:sym typeface="Arial"/>
            </a:endParaRPr>
          </a:p>
        </p:txBody>
      </p:sp>
      <p:cxnSp>
        <p:nvCxnSpPr>
          <p:cNvPr id="960" name="Google Shape;960;p78"/>
          <p:cNvCxnSpPr/>
          <p:nvPr/>
        </p:nvCxnSpPr>
        <p:spPr>
          <a:xfrm>
            <a:off x="6737029" y="3537230"/>
            <a:ext cx="326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61" name="Google Shape;961;p78"/>
          <p:cNvCxnSpPr>
            <a:stCxn id="959" idx="0"/>
            <a:endCxn id="962" idx="2"/>
          </p:cNvCxnSpPr>
          <p:nvPr/>
        </p:nvCxnSpPr>
        <p:spPr>
          <a:xfrm rot="10800000">
            <a:off x="7397735" y="2452733"/>
            <a:ext cx="4200" cy="793500"/>
          </a:xfrm>
          <a:prstGeom prst="straightConnector1">
            <a:avLst/>
          </a:prstGeom>
          <a:noFill/>
          <a:ln cap="flat" cmpd="sng" w="38100">
            <a:solidFill>
              <a:schemeClr val="accent1"/>
            </a:solidFill>
            <a:prstDash val="solid"/>
            <a:miter lim="800000"/>
            <a:headEnd len="sm" w="sm" type="none"/>
            <a:tailEnd len="med" w="med" type="triangle"/>
          </a:ln>
        </p:spPr>
      </p:cxnSp>
      <p:sp>
        <p:nvSpPr>
          <p:cNvPr id="962" name="Google Shape;962;p78"/>
          <p:cNvSpPr/>
          <p:nvPr/>
        </p:nvSpPr>
        <p:spPr>
          <a:xfrm>
            <a:off x="7008840" y="2059915"/>
            <a:ext cx="777600" cy="392700"/>
          </a:xfrm>
          <a:prstGeom prst="roundRect">
            <a:avLst>
              <a:gd fmla="val 16667" name="adj"/>
            </a:avLst>
          </a:prstGeom>
          <a:solidFill>
            <a:srgbClr val="5482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Konfirmasi Data</a:t>
            </a:r>
            <a:endParaRPr b="0" i="0" sz="1000" u="none" cap="none" strike="noStrike">
              <a:solidFill>
                <a:srgbClr val="FFFFFF"/>
              </a:solidFill>
              <a:latin typeface="Arial"/>
              <a:ea typeface="Arial"/>
              <a:cs typeface="Arial"/>
              <a:sym typeface="Arial"/>
            </a:endParaRPr>
          </a:p>
        </p:txBody>
      </p:sp>
      <p:cxnSp>
        <p:nvCxnSpPr>
          <p:cNvPr id="963" name="Google Shape;963;p78"/>
          <p:cNvCxnSpPr>
            <a:stCxn id="949" idx="3"/>
            <a:endCxn id="962" idx="1"/>
          </p:cNvCxnSpPr>
          <p:nvPr/>
        </p:nvCxnSpPr>
        <p:spPr>
          <a:xfrm>
            <a:off x="6736822" y="2237883"/>
            <a:ext cx="272100" cy="18300"/>
          </a:xfrm>
          <a:prstGeom prst="straightConnector1">
            <a:avLst/>
          </a:prstGeom>
          <a:noFill/>
          <a:ln cap="flat" cmpd="sng" w="38100">
            <a:solidFill>
              <a:schemeClr val="accent1"/>
            </a:solidFill>
            <a:prstDash val="solid"/>
            <a:miter lim="800000"/>
            <a:headEnd len="med" w="med" type="triangle"/>
            <a:tailEnd len="sm" w="sm" type="none"/>
          </a:ln>
        </p:spPr>
      </p:cxnSp>
      <p:sp>
        <p:nvSpPr>
          <p:cNvPr id="964" name="Google Shape;964;p78"/>
          <p:cNvSpPr/>
          <p:nvPr/>
        </p:nvSpPr>
        <p:spPr>
          <a:xfrm>
            <a:off x="6778249" y="4206326"/>
            <a:ext cx="1247400" cy="300600"/>
          </a:xfrm>
          <a:prstGeom prst="roundRect">
            <a:avLst>
              <a:gd fmla="val 16667" name="adj"/>
            </a:avLst>
          </a:prstGeom>
          <a:solidFill>
            <a:srgbClr val="5482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Copy VHD</a:t>
            </a:r>
            <a:endParaRPr b="0" i="0" sz="1000" u="none" cap="none" strike="noStrike">
              <a:solidFill>
                <a:srgbClr val="FFFFFF"/>
              </a:solidFill>
              <a:latin typeface="Arial"/>
              <a:ea typeface="Arial"/>
              <a:cs typeface="Arial"/>
              <a:sym typeface="Arial"/>
            </a:endParaRPr>
          </a:p>
        </p:txBody>
      </p:sp>
      <p:cxnSp>
        <p:nvCxnSpPr>
          <p:cNvPr id="965" name="Google Shape;965;p78"/>
          <p:cNvCxnSpPr>
            <a:stCxn id="959" idx="2"/>
          </p:cNvCxnSpPr>
          <p:nvPr/>
        </p:nvCxnSpPr>
        <p:spPr>
          <a:xfrm>
            <a:off x="7401935" y="3847433"/>
            <a:ext cx="0" cy="368400"/>
          </a:xfrm>
          <a:prstGeom prst="straightConnector1">
            <a:avLst/>
          </a:prstGeom>
          <a:noFill/>
          <a:ln cap="flat" cmpd="sng" w="38100">
            <a:solidFill>
              <a:schemeClr val="accent1"/>
            </a:solidFill>
            <a:prstDash val="solid"/>
            <a:miter lim="800000"/>
            <a:headEnd len="sm" w="sm" type="none"/>
            <a:tailEnd len="med" w="med" type="triangle"/>
          </a:ln>
        </p:spPr>
      </p:cxnSp>
      <p:sp>
        <p:nvSpPr>
          <p:cNvPr id="966" name="Google Shape;966;p78"/>
          <p:cNvSpPr/>
          <p:nvPr/>
        </p:nvSpPr>
        <p:spPr>
          <a:xfrm>
            <a:off x="8023313" y="1502532"/>
            <a:ext cx="942687" cy="392692"/>
          </a:xfrm>
          <a:prstGeom prst="roundRect">
            <a:avLst>
              <a:gd fmla="val 16667" name="adj"/>
            </a:avLst>
          </a:prstGeom>
          <a:solidFill>
            <a:srgbClr val="5482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Seting Share Folder TR</a:t>
            </a:r>
            <a:endParaRPr b="0" i="0" sz="1000" u="none" cap="none" strike="noStrike">
              <a:solidFill>
                <a:srgbClr val="FFFFFF"/>
              </a:solidFill>
              <a:latin typeface="Arial"/>
              <a:ea typeface="Arial"/>
              <a:cs typeface="Arial"/>
              <a:sym typeface="Arial"/>
            </a:endParaRPr>
          </a:p>
        </p:txBody>
      </p:sp>
      <p:cxnSp>
        <p:nvCxnSpPr>
          <p:cNvPr id="967" name="Google Shape;967;p78"/>
          <p:cNvCxnSpPr>
            <a:stCxn id="966" idx="0"/>
          </p:cNvCxnSpPr>
          <p:nvPr/>
        </p:nvCxnSpPr>
        <p:spPr>
          <a:xfrm flipH="1" rot="10800000">
            <a:off x="8494657" y="1171632"/>
            <a:ext cx="11100" cy="330900"/>
          </a:xfrm>
          <a:prstGeom prst="straightConnector1">
            <a:avLst/>
          </a:prstGeom>
          <a:noFill/>
          <a:ln cap="flat" cmpd="sng" w="38100">
            <a:solidFill>
              <a:schemeClr val="accent1"/>
            </a:solidFill>
            <a:prstDash val="solid"/>
            <a:miter lim="800000"/>
            <a:headEnd len="med" w="med" type="triangle"/>
            <a:tailEnd len="sm" w="sm" type="none"/>
          </a:ln>
        </p:spPr>
      </p:cxnSp>
      <p:cxnSp>
        <p:nvCxnSpPr>
          <p:cNvPr id="968" name="Google Shape;968;p78"/>
          <p:cNvCxnSpPr/>
          <p:nvPr/>
        </p:nvCxnSpPr>
        <p:spPr>
          <a:xfrm rot="10800000">
            <a:off x="7870306" y="1177564"/>
            <a:ext cx="6243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9" name="Google Shape;969;p78"/>
          <p:cNvCxnSpPr/>
          <p:nvPr/>
        </p:nvCxnSpPr>
        <p:spPr>
          <a:xfrm flipH="1">
            <a:off x="7881900" y="1171575"/>
            <a:ext cx="4800" cy="3043200"/>
          </a:xfrm>
          <a:prstGeom prst="straightConnector1">
            <a:avLst/>
          </a:prstGeom>
          <a:noFill/>
          <a:ln cap="flat" cmpd="sng" w="38100">
            <a:solidFill>
              <a:schemeClr val="accent1"/>
            </a:solidFill>
            <a:prstDash val="solid"/>
            <a:miter lim="800000"/>
            <a:headEnd len="sm" w="sm" type="none"/>
            <a:tailEnd len="sm" w="sm" type="none"/>
          </a:ln>
        </p:spPr>
      </p:cxnSp>
      <p:cxnSp>
        <p:nvCxnSpPr>
          <p:cNvPr id="970" name="Google Shape;970;p78"/>
          <p:cNvCxnSpPr>
            <a:stCxn id="966" idx="2"/>
          </p:cNvCxnSpPr>
          <p:nvPr/>
        </p:nvCxnSpPr>
        <p:spPr>
          <a:xfrm flipH="1">
            <a:off x="8487457" y="1895224"/>
            <a:ext cx="7200" cy="279300"/>
          </a:xfrm>
          <a:prstGeom prst="straightConnector1">
            <a:avLst/>
          </a:prstGeom>
          <a:noFill/>
          <a:ln cap="flat" cmpd="sng" w="38100">
            <a:solidFill>
              <a:schemeClr val="accent1"/>
            </a:solidFill>
            <a:prstDash val="solid"/>
            <a:miter lim="800000"/>
            <a:headEnd len="sm" w="sm" type="none"/>
            <a:tailEnd len="med" w="med" type="triangle"/>
          </a:ln>
        </p:spPr>
      </p:cxnSp>
      <p:sp>
        <p:nvSpPr>
          <p:cNvPr id="971" name="Google Shape;971;p78"/>
          <p:cNvSpPr/>
          <p:nvPr/>
        </p:nvSpPr>
        <p:spPr>
          <a:xfrm rot="10800000">
            <a:off x="8232616" y="2167522"/>
            <a:ext cx="521034" cy="523950"/>
          </a:xfrm>
          <a:prstGeom prst="triangle">
            <a:avLst>
              <a:gd fmla="val 50000" name="adj"/>
            </a:avLst>
          </a:prstGeom>
          <a:solidFill>
            <a:srgbClr val="7030A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72" name="Google Shape;972;p78"/>
          <p:cNvSpPr txBox="1"/>
          <p:nvPr/>
        </p:nvSpPr>
        <p:spPr>
          <a:xfrm>
            <a:off x="8070471" y="2675155"/>
            <a:ext cx="813646" cy="40782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Halaman </a:t>
            </a:r>
            <a:endParaRPr sz="1100"/>
          </a:p>
          <a:p>
            <a:pPr indent="0" lvl="0" marL="0" marR="0" rtl="0" algn="ctr">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Berikutnya</a:t>
            </a:r>
            <a:endParaRPr b="1" i="0" sz="1100" u="none" cap="none" strike="noStrike">
              <a:solidFill>
                <a:srgbClr val="000000"/>
              </a:solidFill>
              <a:latin typeface="Calibri"/>
              <a:ea typeface="Calibri"/>
              <a:cs typeface="Calibri"/>
              <a:sym typeface="Calibri"/>
            </a:endParaRPr>
          </a:p>
        </p:txBody>
      </p:sp>
      <p:sp>
        <p:nvSpPr>
          <p:cNvPr id="973" name="Google Shape;973;p78"/>
          <p:cNvSpPr txBox="1"/>
          <p:nvPr/>
        </p:nvSpPr>
        <p:spPr>
          <a:xfrm>
            <a:off x="6964440" y="3806737"/>
            <a:ext cx="406823" cy="238513"/>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Ya</a:t>
            </a:r>
            <a:endParaRPr b="1" i="0" sz="1100" u="none" cap="none" strike="noStrike">
              <a:solidFill>
                <a:srgbClr val="000000"/>
              </a:solidFill>
              <a:latin typeface="Calibri"/>
              <a:ea typeface="Calibri"/>
              <a:cs typeface="Calibri"/>
              <a:sym typeface="Calibri"/>
            </a:endParaRPr>
          </a:p>
        </p:txBody>
      </p:sp>
      <p:sp>
        <p:nvSpPr>
          <p:cNvPr id="974" name="Google Shape;974;p78"/>
          <p:cNvSpPr txBox="1"/>
          <p:nvPr/>
        </p:nvSpPr>
        <p:spPr>
          <a:xfrm>
            <a:off x="6859549" y="2791806"/>
            <a:ext cx="540955" cy="238513"/>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Tidak</a:t>
            </a:r>
            <a:endParaRPr b="1" i="0" sz="1100" u="none" cap="none" strike="noStrike">
              <a:solidFill>
                <a:srgbClr val="000000"/>
              </a:solidFill>
              <a:latin typeface="Calibri"/>
              <a:ea typeface="Calibri"/>
              <a:cs typeface="Calibri"/>
              <a:sym typeface="Calibri"/>
            </a:endParaRPr>
          </a:p>
        </p:txBody>
      </p:sp>
      <p:cxnSp>
        <p:nvCxnSpPr>
          <p:cNvPr id="975" name="Google Shape;975;p78"/>
          <p:cNvCxnSpPr>
            <a:stCxn id="936" idx="0"/>
          </p:cNvCxnSpPr>
          <p:nvPr/>
        </p:nvCxnSpPr>
        <p:spPr>
          <a:xfrm rot="10800000">
            <a:off x="4900972" y="1101573"/>
            <a:ext cx="19500" cy="2072400"/>
          </a:xfrm>
          <a:prstGeom prst="straightConnector1">
            <a:avLst/>
          </a:prstGeom>
          <a:noFill/>
          <a:ln cap="flat" cmpd="sng" w="38100">
            <a:solidFill>
              <a:srgbClr val="FF0000"/>
            </a:solidFill>
            <a:prstDash val="solid"/>
            <a:miter lim="800000"/>
            <a:headEnd len="sm" w="sm" type="none"/>
            <a:tailEnd len="sm" w="sm" type="none"/>
          </a:ln>
        </p:spPr>
      </p:cxnSp>
      <p:cxnSp>
        <p:nvCxnSpPr>
          <p:cNvPr id="976" name="Google Shape;976;p78"/>
          <p:cNvCxnSpPr/>
          <p:nvPr/>
        </p:nvCxnSpPr>
        <p:spPr>
          <a:xfrm rot="10800000">
            <a:off x="1238743" y="1101623"/>
            <a:ext cx="3662292" cy="0"/>
          </a:xfrm>
          <a:prstGeom prst="straightConnector1">
            <a:avLst/>
          </a:prstGeom>
          <a:noFill/>
          <a:ln cap="flat" cmpd="sng" w="38100">
            <a:solidFill>
              <a:srgbClr val="FF0000"/>
            </a:solidFill>
            <a:prstDash val="solid"/>
            <a:miter lim="800000"/>
            <a:headEnd len="sm" w="sm" type="none"/>
            <a:tailEnd len="sm" w="sm" type="none"/>
          </a:ln>
        </p:spPr>
      </p:cxnSp>
      <p:cxnSp>
        <p:nvCxnSpPr>
          <p:cNvPr id="977" name="Google Shape;977;p78"/>
          <p:cNvCxnSpPr/>
          <p:nvPr/>
        </p:nvCxnSpPr>
        <p:spPr>
          <a:xfrm>
            <a:off x="1238681" y="1101623"/>
            <a:ext cx="0" cy="574766"/>
          </a:xfrm>
          <a:prstGeom prst="straightConnector1">
            <a:avLst/>
          </a:prstGeom>
          <a:noFill/>
          <a:ln cap="flat" cmpd="sng" w="38100">
            <a:solidFill>
              <a:srgbClr val="FF0000"/>
            </a:solidFill>
            <a:prstDash val="solid"/>
            <a:miter lim="800000"/>
            <a:headEnd len="sm" w="sm" type="none"/>
            <a:tailEnd len="med" w="med" type="triangle"/>
          </a:ln>
        </p:spPr>
      </p:cxnSp>
      <p:sp>
        <p:nvSpPr>
          <p:cNvPr id="978" name="Google Shape;978;p78"/>
          <p:cNvSpPr/>
          <p:nvPr/>
        </p:nvSpPr>
        <p:spPr>
          <a:xfrm>
            <a:off x="5675408" y="4382508"/>
            <a:ext cx="1061325" cy="392692"/>
          </a:xfrm>
          <a:prstGeom prst="roundRect">
            <a:avLst>
              <a:gd fmla="val 16667" name="adj"/>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Menunggu Jadwal Sinkron</a:t>
            </a:r>
            <a:endParaRPr b="0" i="0" sz="1000" u="none" cap="none" strike="noStrike">
              <a:solidFill>
                <a:srgbClr val="FFFFFF"/>
              </a:solidFill>
              <a:latin typeface="Arial"/>
              <a:ea typeface="Arial"/>
              <a:cs typeface="Arial"/>
              <a:sym typeface="Arial"/>
            </a:endParaRPr>
          </a:p>
        </p:txBody>
      </p:sp>
      <p:cxnSp>
        <p:nvCxnSpPr>
          <p:cNvPr id="979" name="Google Shape;979;p78"/>
          <p:cNvCxnSpPr>
            <a:stCxn id="938" idx="3"/>
            <a:endCxn id="978" idx="1"/>
          </p:cNvCxnSpPr>
          <p:nvPr/>
        </p:nvCxnSpPr>
        <p:spPr>
          <a:xfrm flipH="1" rot="10800000">
            <a:off x="5486439" y="4578990"/>
            <a:ext cx="189000" cy="4800"/>
          </a:xfrm>
          <a:prstGeom prst="straightConnector1">
            <a:avLst/>
          </a:prstGeom>
          <a:noFill/>
          <a:ln cap="flat" cmpd="sng" w="38100">
            <a:solidFill>
              <a:srgbClr val="00B0F0"/>
            </a:solidFill>
            <a:prstDash val="solid"/>
            <a:miter lim="800000"/>
            <a:headEnd len="sm" w="sm" type="none"/>
            <a:tailEnd len="med" w="med" type="triangl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4" name="Shape 984"/>
        <p:cNvGrpSpPr/>
        <p:nvPr/>
      </p:nvGrpSpPr>
      <p:grpSpPr>
        <a:xfrm>
          <a:off x="0" y="0"/>
          <a:ext cx="0" cy="0"/>
          <a:chOff x="0" y="0"/>
          <a:chExt cx="0" cy="0"/>
        </a:xfrm>
      </p:grpSpPr>
      <p:sp>
        <p:nvSpPr>
          <p:cNvPr id="985" name="Google Shape;985;p79"/>
          <p:cNvSpPr txBox="1"/>
          <p:nvPr/>
        </p:nvSpPr>
        <p:spPr>
          <a:xfrm>
            <a:off x="517495" y="214386"/>
            <a:ext cx="6772200" cy="708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300">
                <a:solidFill>
                  <a:schemeClr val="dk1"/>
                </a:solidFill>
                <a:highlight>
                  <a:schemeClr val="lt1"/>
                </a:highlight>
                <a:latin typeface="Poppins"/>
                <a:ea typeface="Poppins"/>
                <a:cs typeface="Poppins"/>
                <a:sym typeface="Poppins"/>
              </a:rPr>
              <a:t>FLOW CHART </a:t>
            </a:r>
            <a:r>
              <a:rPr lang="en-US" sz="2300">
                <a:solidFill>
                  <a:schemeClr val="dk1"/>
                </a:solidFill>
                <a:highlight>
                  <a:schemeClr val="lt1"/>
                </a:highlight>
                <a:latin typeface="Poppins"/>
                <a:ea typeface="Poppins"/>
                <a:cs typeface="Poppins"/>
                <a:sym typeface="Poppins"/>
              </a:rPr>
              <a:t>MENJALANAKAN APLIKASI ANBK </a:t>
            </a:r>
            <a:r>
              <a:rPr i="1" lang="en-US" sz="2300">
                <a:solidFill>
                  <a:schemeClr val="dk1"/>
                </a:solidFill>
                <a:highlight>
                  <a:schemeClr val="lt1"/>
                </a:highlight>
                <a:latin typeface="Poppins"/>
                <a:ea typeface="Poppins"/>
                <a:cs typeface="Poppins"/>
                <a:sym typeface="Poppins"/>
              </a:rPr>
              <a:t>SEMI ONLINE </a:t>
            </a:r>
            <a:r>
              <a:rPr lang="en-US" sz="2300">
                <a:solidFill>
                  <a:schemeClr val="dk1"/>
                </a:solidFill>
                <a:highlight>
                  <a:schemeClr val="lt1"/>
                </a:highlight>
                <a:latin typeface="Poppins"/>
                <a:ea typeface="Poppins"/>
                <a:cs typeface="Poppins"/>
                <a:sym typeface="Poppins"/>
              </a:rPr>
              <a:t>- Lanjutan </a:t>
            </a:r>
            <a:endParaRPr sz="2300">
              <a:highlight>
                <a:schemeClr val="lt1"/>
              </a:highlight>
              <a:latin typeface="Poppins"/>
              <a:ea typeface="Poppins"/>
              <a:cs typeface="Poppins"/>
              <a:sym typeface="Poppins"/>
            </a:endParaRPr>
          </a:p>
        </p:txBody>
      </p:sp>
      <p:sp>
        <p:nvSpPr>
          <p:cNvPr id="986" name="Google Shape;986;p79"/>
          <p:cNvSpPr/>
          <p:nvPr/>
        </p:nvSpPr>
        <p:spPr>
          <a:xfrm>
            <a:off x="5573483" y="893024"/>
            <a:ext cx="1573543" cy="1476918"/>
          </a:xfrm>
          <a:prstGeom prst="rect">
            <a:avLst/>
          </a:prstGeom>
          <a:solidFill>
            <a:srgbClr val="C9F0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87" name="Google Shape;987;p79"/>
          <p:cNvSpPr/>
          <p:nvPr/>
        </p:nvSpPr>
        <p:spPr>
          <a:xfrm>
            <a:off x="1205114" y="1044314"/>
            <a:ext cx="285854" cy="265305"/>
          </a:xfrm>
          <a:prstGeom prst="ellipse">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Arial"/>
              <a:ea typeface="Arial"/>
              <a:cs typeface="Arial"/>
              <a:sym typeface="Arial"/>
            </a:endParaRPr>
          </a:p>
        </p:txBody>
      </p:sp>
      <p:sp>
        <p:nvSpPr>
          <p:cNvPr id="988" name="Google Shape;988;p79"/>
          <p:cNvSpPr/>
          <p:nvPr/>
        </p:nvSpPr>
        <p:spPr>
          <a:xfrm>
            <a:off x="657225" y="1563175"/>
            <a:ext cx="1397100" cy="4764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Jalankan </a:t>
            </a:r>
            <a:endParaRPr b="1" sz="1100"/>
          </a:p>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Exambrowser Admin</a:t>
            </a:r>
            <a:endParaRPr b="1" i="0" sz="1100" u="none" cap="none" strike="noStrike">
              <a:solidFill>
                <a:srgbClr val="FFFFFF"/>
              </a:solidFill>
            </a:endParaRPr>
          </a:p>
        </p:txBody>
      </p:sp>
      <p:sp>
        <p:nvSpPr>
          <p:cNvPr id="989" name="Google Shape;989;p79"/>
          <p:cNvSpPr/>
          <p:nvPr/>
        </p:nvSpPr>
        <p:spPr>
          <a:xfrm>
            <a:off x="822121" y="2293228"/>
            <a:ext cx="1045675" cy="696536"/>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900"/>
              <a:buFont typeface="Arial"/>
              <a:buNone/>
            </a:pPr>
            <a:r>
              <a:rPr b="1" i="0" lang="en-US" sz="1100" u="sng" cap="none" strike="noStrike">
                <a:solidFill>
                  <a:schemeClr val="lt1"/>
                </a:solidFill>
              </a:rPr>
              <a:t>CBT Sync</a:t>
            </a:r>
            <a:br>
              <a:rPr b="1" i="0" lang="en-US" sz="1100" u="none" cap="none" strike="noStrike">
                <a:solidFill>
                  <a:schemeClr val="lt1"/>
                </a:solidFill>
              </a:rPr>
            </a:br>
            <a:r>
              <a:rPr b="1" i="0" lang="en-US" sz="1100" u="none" cap="none" strike="noStrike">
                <a:solidFill>
                  <a:schemeClr val="lt1"/>
                </a:solidFill>
              </a:rPr>
              <a:t>ID Proktor</a:t>
            </a:r>
            <a:br>
              <a:rPr b="1" i="0" lang="en-US" sz="1100" u="none" cap="none" strike="noStrike">
                <a:solidFill>
                  <a:schemeClr val="lt1"/>
                </a:solidFill>
              </a:rPr>
            </a:br>
            <a:r>
              <a:rPr b="1" i="0" lang="en-US" sz="1100" u="none" cap="none" strike="noStrike">
                <a:solidFill>
                  <a:schemeClr val="lt1"/>
                </a:solidFill>
              </a:rPr>
              <a:t>SN</a:t>
            </a:r>
            <a:br>
              <a:rPr b="1" i="0" lang="en-US" sz="1100" u="none" cap="none" strike="noStrike">
                <a:solidFill>
                  <a:schemeClr val="lt1"/>
                </a:solidFill>
              </a:rPr>
            </a:br>
            <a:r>
              <a:rPr b="1" i="0" lang="en-US" sz="1100" u="none" cap="none" strike="noStrike">
                <a:solidFill>
                  <a:schemeClr val="lt1"/>
                </a:solidFill>
              </a:rPr>
              <a:t>Password</a:t>
            </a:r>
            <a:endParaRPr b="1" i="0" sz="1100" u="none" cap="none" strike="noStrike">
              <a:solidFill>
                <a:schemeClr val="lt1"/>
              </a:solidFill>
            </a:endParaRPr>
          </a:p>
        </p:txBody>
      </p:sp>
      <p:cxnSp>
        <p:nvCxnSpPr>
          <p:cNvPr id="990" name="Google Shape;990;p79"/>
          <p:cNvCxnSpPr>
            <a:endCxn id="988" idx="0"/>
          </p:cNvCxnSpPr>
          <p:nvPr/>
        </p:nvCxnSpPr>
        <p:spPr>
          <a:xfrm>
            <a:off x="1355775" y="1235575"/>
            <a:ext cx="0" cy="3276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91" name="Google Shape;991;p79"/>
          <p:cNvCxnSpPr>
            <a:stCxn id="988" idx="2"/>
            <a:endCxn id="989" idx="0"/>
          </p:cNvCxnSpPr>
          <p:nvPr/>
        </p:nvCxnSpPr>
        <p:spPr>
          <a:xfrm flipH="1">
            <a:off x="1344975" y="2039575"/>
            <a:ext cx="10800" cy="253800"/>
          </a:xfrm>
          <a:prstGeom prst="straightConnector1">
            <a:avLst/>
          </a:prstGeom>
          <a:noFill/>
          <a:ln cap="flat" cmpd="sng" w="38100">
            <a:solidFill>
              <a:schemeClr val="accent1"/>
            </a:solidFill>
            <a:prstDash val="solid"/>
            <a:miter lim="800000"/>
            <a:headEnd len="sm" w="sm" type="none"/>
            <a:tailEnd len="med" w="med" type="triangle"/>
          </a:ln>
        </p:spPr>
      </p:cxnSp>
      <p:sp>
        <p:nvSpPr>
          <p:cNvPr id="992" name="Google Shape;992;p79"/>
          <p:cNvSpPr/>
          <p:nvPr/>
        </p:nvSpPr>
        <p:spPr>
          <a:xfrm>
            <a:off x="2164235" y="2369937"/>
            <a:ext cx="571659" cy="543009"/>
          </a:xfrm>
          <a:prstGeom prst="diamond">
            <a:avLst/>
          </a:prstGeom>
          <a:solidFill>
            <a:schemeClr val="accent1"/>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993" name="Google Shape;993;p79"/>
          <p:cNvSpPr/>
          <p:nvPr/>
        </p:nvSpPr>
        <p:spPr>
          <a:xfrm>
            <a:off x="3024974" y="1565330"/>
            <a:ext cx="1076477" cy="354782"/>
          </a:xfrm>
          <a:prstGeom prst="roundRect">
            <a:avLst>
              <a:gd fmla="val 16667" name="adj"/>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Offline</a:t>
            </a:r>
            <a:endParaRPr b="1" i="0" sz="1100" u="none" cap="none" strike="noStrike">
              <a:solidFill>
                <a:srgbClr val="FFFFFF"/>
              </a:solidFill>
              <a:latin typeface="Arial"/>
              <a:ea typeface="Arial"/>
              <a:cs typeface="Arial"/>
              <a:sym typeface="Arial"/>
            </a:endParaRPr>
          </a:p>
        </p:txBody>
      </p:sp>
      <p:sp>
        <p:nvSpPr>
          <p:cNvPr id="994" name="Google Shape;994;p79"/>
          <p:cNvSpPr/>
          <p:nvPr/>
        </p:nvSpPr>
        <p:spPr>
          <a:xfrm>
            <a:off x="3019061" y="3245985"/>
            <a:ext cx="1076477" cy="354782"/>
          </a:xfrm>
          <a:prstGeom prst="roundRect">
            <a:avLst>
              <a:gd fmla="val 16667" name="adj"/>
            </a:avLst>
          </a:prstGeom>
          <a:solidFill>
            <a:srgbClr val="00539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Aktif</a:t>
            </a:r>
            <a:endParaRPr b="1" i="0" sz="1100" u="none" cap="none" strike="noStrike">
              <a:solidFill>
                <a:srgbClr val="FFFFFF"/>
              </a:solidFill>
              <a:latin typeface="Arial"/>
              <a:ea typeface="Arial"/>
              <a:cs typeface="Arial"/>
              <a:sym typeface="Arial"/>
            </a:endParaRPr>
          </a:p>
        </p:txBody>
      </p:sp>
      <p:cxnSp>
        <p:nvCxnSpPr>
          <p:cNvPr id="995" name="Google Shape;995;p79"/>
          <p:cNvCxnSpPr>
            <a:stCxn id="989" idx="3"/>
            <a:endCxn id="992" idx="1"/>
          </p:cNvCxnSpPr>
          <p:nvPr/>
        </p:nvCxnSpPr>
        <p:spPr>
          <a:xfrm>
            <a:off x="1867796" y="2641496"/>
            <a:ext cx="296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96" name="Google Shape;996;p79"/>
          <p:cNvCxnSpPr>
            <a:stCxn id="993" idx="1"/>
            <a:endCxn id="992" idx="3"/>
          </p:cNvCxnSpPr>
          <p:nvPr/>
        </p:nvCxnSpPr>
        <p:spPr>
          <a:xfrm flipH="1">
            <a:off x="2735774" y="1742721"/>
            <a:ext cx="289200" cy="898800"/>
          </a:xfrm>
          <a:prstGeom prst="straightConnector1">
            <a:avLst/>
          </a:prstGeom>
          <a:noFill/>
          <a:ln cap="flat" cmpd="sng" w="38100">
            <a:solidFill>
              <a:srgbClr val="FF0000"/>
            </a:solidFill>
            <a:prstDash val="solid"/>
            <a:miter lim="800000"/>
            <a:headEnd len="med" w="med" type="triangle"/>
            <a:tailEnd len="sm" w="sm" type="none"/>
          </a:ln>
        </p:spPr>
      </p:cxnSp>
      <p:cxnSp>
        <p:nvCxnSpPr>
          <p:cNvPr id="997" name="Google Shape;997;p79"/>
          <p:cNvCxnSpPr>
            <a:stCxn id="992" idx="3"/>
            <a:endCxn id="994" idx="1"/>
          </p:cNvCxnSpPr>
          <p:nvPr/>
        </p:nvCxnSpPr>
        <p:spPr>
          <a:xfrm>
            <a:off x="2735894" y="2641442"/>
            <a:ext cx="283200" cy="781800"/>
          </a:xfrm>
          <a:prstGeom prst="straightConnector1">
            <a:avLst/>
          </a:prstGeom>
          <a:noFill/>
          <a:ln cap="flat" cmpd="sng" w="38100">
            <a:solidFill>
              <a:srgbClr val="0070C0"/>
            </a:solidFill>
            <a:prstDash val="solid"/>
            <a:miter lim="800000"/>
            <a:headEnd len="sm" w="sm" type="none"/>
            <a:tailEnd len="med" w="med" type="triangle"/>
          </a:ln>
        </p:spPr>
      </p:cxnSp>
      <p:sp>
        <p:nvSpPr>
          <p:cNvPr id="998" name="Google Shape;998;p79"/>
          <p:cNvSpPr/>
          <p:nvPr/>
        </p:nvSpPr>
        <p:spPr>
          <a:xfrm>
            <a:off x="4477809" y="1503236"/>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Status Tes</a:t>
            </a:r>
            <a:endParaRPr b="1" i="0" sz="1100" u="none" cap="none" strike="noStrike">
              <a:solidFill>
                <a:srgbClr val="FFFFFF"/>
              </a:solidFill>
            </a:endParaRPr>
          </a:p>
        </p:txBody>
      </p:sp>
      <p:sp>
        <p:nvSpPr>
          <p:cNvPr id="999" name="Google Shape;999;p79"/>
          <p:cNvSpPr/>
          <p:nvPr/>
        </p:nvSpPr>
        <p:spPr>
          <a:xfrm>
            <a:off x="4490718" y="2136005"/>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Kelompok</a:t>
            </a:r>
            <a:endParaRPr b="1" i="0" sz="1100" u="none" cap="none" strike="noStrike">
              <a:solidFill>
                <a:srgbClr val="FFFFFF"/>
              </a:solidFill>
            </a:endParaRPr>
          </a:p>
        </p:txBody>
      </p:sp>
      <p:sp>
        <p:nvSpPr>
          <p:cNvPr id="1000" name="Google Shape;1000;p79"/>
          <p:cNvSpPr/>
          <p:nvPr/>
        </p:nvSpPr>
        <p:spPr>
          <a:xfrm>
            <a:off x="4477797" y="2756511"/>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Siswa Tes</a:t>
            </a:r>
            <a:endParaRPr b="1" i="0" sz="1100" u="none" cap="none" strike="noStrike">
              <a:solidFill>
                <a:srgbClr val="FFFFFF"/>
              </a:solidFill>
            </a:endParaRPr>
          </a:p>
        </p:txBody>
      </p:sp>
      <p:sp>
        <p:nvSpPr>
          <p:cNvPr id="1001" name="Google Shape;1001;p79"/>
          <p:cNvSpPr/>
          <p:nvPr/>
        </p:nvSpPr>
        <p:spPr>
          <a:xfrm>
            <a:off x="4477797" y="3377004"/>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Status Peserta</a:t>
            </a:r>
            <a:endParaRPr b="1" i="0" sz="1100" u="none" cap="none" strike="noStrike">
              <a:solidFill>
                <a:srgbClr val="FFFFFF"/>
              </a:solidFill>
            </a:endParaRPr>
          </a:p>
        </p:txBody>
      </p:sp>
      <p:cxnSp>
        <p:nvCxnSpPr>
          <p:cNvPr id="1002" name="Google Shape;1002;p79"/>
          <p:cNvCxnSpPr>
            <a:stCxn id="994" idx="3"/>
          </p:cNvCxnSpPr>
          <p:nvPr/>
        </p:nvCxnSpPr>
        <p:spPr>
          <a:xfrm>
            <a:off x="4095538" y="3423376"/>
            <a:ext cx="2820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03" name="Google Shape;1003;p79"/>
          <p:cNvCxnSpPr/>
          <p:nvPr/>
        </p:nvCxnSpPr>
        <p:spPr>
          <a:xfrm rot="10800000">
            <a:off x="4361512" y="1125020"/>
            <a:ext cx="15978" cy="2298372"/>
          </a:xfrm>
          <a:prstGeom prst="straightConnector1">
            <a:avLst/>
          </a:prstGeom>
          <a:noFill/>
          <a:ln cap="flat" cmpd="sng" w="38100">
            <a:solidFill>
              <a:schemeClr val="accent1"/>
            </a:solidFill>
            <a:prstDash val="solid"/>
            <a:miter lim="800000"/>
            <a:headEnd len="sm" w="sm" type="none"/>
            <a:tailEnd len="sm" w="sm" type="none"/>
          </a:ln>
        </p:spPr>
      </p:cxnSp>
      <p:cxnSp>
        <p:nvCxnSpPr>
          <p:cNvPr id="1004" name="Google Shape;1004;p79"/>
          <p:cNvCxnSpPr>
            <a:stCxn id="998" idx="0"/>
          </p:cNvCxnSpPr>
          <p:nvPr/>
        </p:nvCxnSpPr>
        <p:spPr>
          <a:xfrm flipH="1" rot="10800000">
            <a:off x="4926083" y="1147136"/>
            <a:ext cx="3300" cy="356100"/>
          </a:xfrm>
          <a:prstGeom prst="straightConnector1">
            <a:avLst/>
          </a:prstGeom>
          <a:noFill/>
          <a:ln cap="flat" cmpd="sng" w="38100">
            <a:solidFill>
              <a:schemeClr val="accent1"/>
            </a:solidFill>
            <a:prstDash val="solid"/>
            <a:miter lim="800000"/>
            <a:headEnd len="med" w="med" type="triangle"/>
            <a:tailEnd len="sm" w="sm" type="none"/>
          </a:ln>
        </p:spPr>
      </p:cxnSp>
      <p:cxnSp>
        <p:nvCxnSpPr>
          <p:cNvPr id="1005" name="Google Shape;1005;p79"/>
          <p:cNvCxnSpPr/>
          <p:nvPr/>
        </p:nvCxnSpPr>
        <p:spPr>
          <a:xfrm flipH="1" rot="10800000">
            <a:off x="4360711" y="1138167"/>
            <a:ext cx="587342" cy="3682"/>
          </a:xfrm>
          <a:prstGeom prst="straightConnector1">
            <a:avLst/>
          </a:prstGeom>
          <a:noFill/>
          <a:ln cap="flat" cmpd="sng" w="38100">
            <a:solidFill>
              <a:schemeClr val="accent1"/>
            </a:solidFill>
            <a:prstDash val="solid"/>
            <a:miter lim="800000"/>
            <a:headEnd len="sm" w="sm" type="none"/>
            <a:tailEnd len="sm" w="sm" type="none"/>
          </a:ln>
        </p:spPr>
      </p:cxnSp>
      <p:sp>
        <p:nvSpPr>
          <p:cNvPr id="1006" name="Google Shape;1006;p79"/>
          <p:cNvSpPr/>
          <p:nvPr/>
        </p:nvSpPr>
        <p:spPr>
          <a:xfrm>
            <a:off x="3160283" y="2455145"/>
            <a:ext cx="1076448" cy="354642"/>
          </a:xfrm>
          <a:prstGeom prst="roundRect">
            <a:avLst>
              <a:gd fmla="val 16667" name="adj"/>
            </a:avLst>
          </a:prstGeom>
          <a:solidFill>
            <a:srgbClr val="FFC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StandBy Kuning</a:t>
            </a:r>
            <a:endParaRPr b="1" i="0" sz="1100" u="none" cap="none" strike="noStrike">
              <a:solidFill>
                <a:srgbClr val="FFFFFF"/>
              </a:solidFill>
              <a:latin typeface="Arial"/>
              <a:ea typeface="Arial"/>
              <a:cs typeface="Arial"/>
              <a:sym typeface="Arial"/>
            </a:endParaRPr>
          </a:p>
        </p:txBody>
      </p:sp>
      <p:cxnSp>
        <p:nvCxnSpPr>
          <p:cNvPr id="1007" name="Google Shape;1007;p79"/>
          <p:cNvCxnSpPr>
            <a:stCxn id="998" idx="2"/>
            <a:endCxn id="999" idx="0"/>
          </p:cNvCxnSpPr>
          <p:nvPr/>
        </p:nvCxnSpPr>
        <p:spPr>
          <a:xfrm>
            <a:off x="4926083" y="1857877"/>
            <a:ext cx="12900" cy="2781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008" name="Google Shape;1008;p79"/>
          <p:cNvCxnSpPr>
            <a:stCxn id="999" idx="2"/>
            <a:endCxn id="1000" idx="0"/>
          </p:cNvCxnSpPr>
          <p:nvPr/>
        </p:nvCxnSpPr>
        <p:spPr>
          <a:xfrm flipH="1">
            <a:off x="4926091" y="2490646"/>
            <a:ext cx="12900" cy="2658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009" name="Google Shape;1009;p79"/>
          <p:cNvCxnSpPr>
            <a:stCxn id="1000" idx="2"/>
            <a:endCxn id="1001" idx="0"/>
          </p:cNvCxnSpPr>
          <p:nvPr/>
        </p:nvCxnSpPr>
        <p:spPr>
          <a:xfrm>
            <a:off x="4926071" y="3111153"/>
            <a:ext cx="0" cy="265800"/>
          </a:xfrm>
          <a:prstGeom prst="straightConnector1">
            <a:avLst/>
          </a:prstGeom>
          <a:noFill/>
          <a:ln cap="flat" cmpd="sng" w="38100">
            <a:solidFill>
              <a:schemeClr val="accent1"/>
            </a:solidFill>
            <a:prstDash val="solid"/>
            <a:miter lim="800000"/>
            <a:headEnd len="sm" w="sm" type="none"/>
            <a:tailEnd len="med" w="med" type="triangle"/>
          </a:ln>
        </p:spPr>
      </p:cxnSp>
      <p:sp>
        <p:nvSpPr>
          <p:cNvPr id="1010" name="Google Shape;1010;p79"/>
          <p:cNvSpPr/>
          <p:nvPr/>
        </p:nvSpPr>
        <p:spPr>
          <a:xfrm>
            <a:off x="5756625" y="3310375"/>
            <a:ext cx="2187300" cy="5430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Status Selesai </a:t>
            </a:r>
            <a:endParaRPr b="1" sz="1100"/>
          </a:p>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Upload Respond Pesert</a:t>
            </a:r>
            <a:r>
              <a:rPr b="1" lang="en-US" sz="1100">
                <a:solidFill>
                  <a:srgbClr val="FFFFFF"/>
                </a:solidFill>
              </a:rPr>
              <a:t>a </a:t>
            </a:r>
            <a:r>
              <a:rPr b="1" i="0" lang="en-US" sz="1100" u="none" cap="none" strike="noStrike">
                <a:solidFill>
                  <a:srgbClr val="FFFFFF"/>
                </a:solidFill>
              </a:rPr>
              <a:t>Tes</a:t>
            </a:r>
            <a:endParaRPr b="1" i="0" sz="1100" u="none" cap="none" strike="noStrike">
              <a:solidFill>
                <a:srgbClr val="FFFFFF"/>
              </a:solidFill>
            </a:endParaRPr>
          </a:p>
        </p:txBody>
      </p:sp>
      <p:cxnSp>
        <p:nvCxnSpPr>
          <p:cNvPr id="1011" name="Google Shape;1011;p79"/>
          <p:cNvCxnSpPr>
            <a:stCxn id="1001" idx="3"/>
            <a:endCxn id="1010" idx="1"/>
          </p:cNvCxnSpPr>
          <p:nvPr/>
        </p:nvCxnSpPr>
        <p:spPr>
          <a:xfrm>
            <a:off x="5374344" y="3554325"/>
            <a:ext cx="382200" cy="27600"/>
          </a:xfrm>
          <a:prstGeom prst="straightConnector1">
            <a:avLst/>
          </a:prstGeom>
          <a:noFill/>
          <a:ln cap="flat" cmpd="sng" w="38100">
            <a:solidFill>
              <a:schemeClr val="accent1"/>
            </a:solidFill>
            <a:prstDash val="solid"/>
            <a:miter lim="800000"/>
            <a:headEnd len="sm" w="sm" type="none"/>
            <a:tailEnd len="med" w="med" type="triangle"/>
          </a:ln>
        </p:spPr>
      </p:cxnSp>
      <p:sp>
        <p:nvSpPr>
          <p:cNvPr id="1012" name="Google Shape;1012;p79"/>
          <p:cNvSpPr/>
          <p:nvPr/>
        </p:nvSpPr>
        <p:spPr>
          <a:xfrm>
            <a:off x="4490718" y="3981727"/>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Cetak Laporan</a:t>
            </a:r>
            <a:endParaRPr b="1" i="0" sz="1100" u="none" cap="none" strike="noStrike">
              <a:solidFill>
                <a:srgbClr val="FFFFFF"/>
              </a:solidFill>
            </a:endParaRPr>
          </a:p>
        </p:txBody>
      </p:sp>
      <p:sp>
        <p:nvSpPr>
          <p:cNvPr id="1013" name="Google Shape;1013;p79"/>
          <p:cNvSpPr/>
          <p:nvPr/>
        </p:nvSpPr>
        <p:spPr>
          <a:xfrm>
            <a:off x="4347513" y="4636455"/>
            <a:ext cx="118740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Backup</a:t>
            </a:r>
            <a:r>
              <a:rPr b="1" lang="en-US" sz="1100">
                <a:solidFill>
                  <a:srgbClr val="FFFFFF"/>
                </a:solidFill>
              </a:rPr>
              <a:t> </a:t>
            </a:r>
            <a:r>
              <a:rPr b="1" i="0" lang="en-US" sz="1100" u="none" cap="none" strike="noStrike">
                <a:solidFill>
                  <a:srgbClr val="FFFFFF"/>
                </a:solidFill>
              </a:rPr>
              <a:t>source</a:t>
            </a:r>
            <a:endParaRPr b="1" i="0" sz="1100" u="none" cap="none" strike="noStrike">
              <a:solidFill>
                <a:srgbClr val="FFFFFF"/>
              </a:solidFill>
            </a:endParaRPr>
          </a:p>
        </p:txBody>
      </p:sp>
      <p:cxnSp>
        <p:nvCxnSpPr>
          <p:cNvPr id="1014" name="Google Shape;1014;p79"/>
          <p:cNvCxnSpPr>
            <a:endCxn id="1012" idx="0"/>
          </p:cNvCxnSpPr>
          <p:nvPr/>
        </p:nvCxnSpPr>
        <p:spPr>
          <a:xfrm flipH="1">
            <a:off x="4938991" y="3752827"/>
            <a:ext cx="14100" cy="2289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015" name="Google Shape;1015;p79"/>
          <p:cNvCxnSpPr>
            <a:stCxn id="1012" idx="2"/>
            <a:endCxn id="1013" idx="0"/>
          </p:cNvCxnSpPr>
          <p:nvPr/>
        </p:nvCxnSpPr>
        <p:spPr>
          <a:xfrm>
            <a:off x="4938991" y="4336368"/>
            <a:ext cx="2100" cy="3000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016" name="Google Shape;1016;p79"/>
          <p:cNvCxnSpPr>
            <a:stCxn id="992" idx="3"/>
            <a:endCxn id="1006" idx="1"/>
          </p:cNvCxnSpPr>
          <p:nvPr/>
        </p:nvCxnSpPr>
        <p:spPr>
          <a:xfrm flipH="1" rot="10800000">
            <a:off x="2735894" y="2632442"/>
            <a:ext cx="424500" cy="9000"/>
          </a:xfrm>
          <a:prstGeom prst="straightConnector1">
            <a:avLst/>
          </a:prstGeom>
          <a:noFill/>
          <a:ln cap="flat" cmpd="sng" w="38100">
            <a:solidFill>
              <a:srgbClr val="FFC000"/>
            </a:solidFill>
            <a:prstDash val="solid"/>
            <a:miter lim="800000"/>
            <a:headEnd len="sm" w="sm" type="none"/>
            <a:tailEnd len="med" w="med" type="triangle"/>
          </a:ln>
        </p:spPr>
      </p:cxnSp>
      <p:sp>
        <p:nvSpPr>
          <p:cNvPr id="1017" name="Google Shape;1017;p79"/>
          <p:cNvSpPr/>
          <p:nvPr/>
        </p:nvSpPr>
        <p:spPr>
          <a:xfrm>
            <a:off x="6091573" y="969396"/>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Pilih Daftar Tes</a:t>
            </a:r>
            <a:endParaRPr b="1" i="0" sz="1100" u="none" cap="none" strike="noStrike">
              <a:solidFill>
                <a:srgbClr val="FFFFFF"/>
              </a:solidFill>
            </a:endParaRPr>
          </a:p>
        </p:txBody>
      </p:sp>
      <p:sp>
        <p:nvSpPr>
          <p:cNvPr id="1018" name="Google Shape;1018;p79"/>
          <p:cNvSpPr/>
          <p:nvPr/>
        </p:nvSpPr>
        <p:spPr>
          <a:xfrm>
            <a:off x="6125062" y="1512631"/>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Pilih Kelompok</a:t>
            </a:r>
            <a:endParaRPr b="1" i="0" sz="1100" u="none" cap="none" strike="noStrike">
              <a:solidFill>
                <a:srgbClr val="FFFFFF"/>
              </a:solidFill>
            </a:endParaRPr>
          </a:p>
        </p:txBody>
      </p:sp>
      <p:sp>
        <p:nvSpPr>
          <p:cNvPr id="1019" name="Google Shape;1019;p79"/>
          <p:cNvSpPr/>
          <p:nvPr/>
        </p:nvSpPr>
        <p:spPr>
          <a:xfrm>
            <a:off x="6092178" y="1981595"/>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Rilis Token</a:t>
            </a:r>
            <a:endParaRPr b="1" i="0" sz="1100" u="none" cap="none" strike="noStrike">
              <a:solidFill>
                <a:srgbClr val="FFFFFF"/>
              </a:solidFill>
            </a:endParaRPr>
          </a:p>
        </p:txBody>
      </p:sp>
      <p:cxnSp>
        <p:nvCxnSpPr>
          <p:cNvPr id="1020" name="Google Shape;1020;p79"/>
          <p:cNvCxnSpPr>
            <a:stCxn id="998" idx="3"/>
          </p:cNvCxnSpPr>
          <p:nvPr/>
        </p:nvCxnSpPr>
        <p:spPr>
          <a:xfrm>
            <a:off x="5374356" y="1680557"/>
            <a:ext cx="755400" cy="126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021" name="Google Shape;1021;p79"/>
          <p:cNvCxnSpPr/>
          <p:nvPr/>
        </p:nvCxnSpPr>
        <p:spPr>
          <a:xfrm flipH="1">
            <a:off x="5643177" y="1141701"/>
            <a:ext cx="223101" cy="850"/>
          </a:xfrm>
          <a:prstGeom prst="straightConnector1">
            <a:avLst/>
          </a:prstGeom>
          <a:noFill/>
          <a:ln cap="flat" cmpd="sng" w="38100">
            <a:solidFill>
              <a:schemeClr val="accent1"/>
            </a:solidFill>
            <a:prstDash val="solid"/>
            <a:miter lim="800000"/>
            <a:headEnd len="med" w="med" type="triangle"/>
            <a:tailEnd len="sm" w="sm" type="none"/>
          </a:ln>
        </p:spPr>
      </p:cxnSp>
      <p:cxnSp>
        <p:nvCxnSpPr>
          <p:cNvPr id="1022" name="Google Shape;1022;p79"/>
          <p:cNvCxnSpPr/>
          <p:nvPr/>
        </p:nvCxnSpPr>
        <p:spPr>
          <a:xfrm rot="10800000">
            <a:off x="5651449" y="2158916"/>
            <a:ext cx="214816" cy="0"/>
          </a:xfrm>
          <a:prstGeom prst="straightConnector1">
            <a:avLst/>
          </a:prstGeom>
          <a:noFill/>
          <a:ln cap="flat" cmpd="sng" w="38100">
            <a:solidFill>
              <a:schemeClr val="accent1"/>
            </a:solidFill>
            <a:prstDash val="solid"/>
            <a:miter lim="800000"/>
            <a:headEnd len="med" w="med" type="triangle"/>
            <a:tailEnd len="sm" w="sm" type="none"/>
          </a:ln>
        </p:spPr>
      </p:cxnSp>
      <p:cxnSp>
        <p:nvCxnSpPr>
          <p:cNvPr id="1023" name="Google Shape;1023;p79"/>
          <p:cNvCxnSpPr/>
          <p:nvPr/>
        </p:nvCxnSpPr>
        <p:spPr>
          <a:xfrm>
            <a:off x="5651458" y="1138624"/>
            <a:ext cx="1184" cy="1020303"/>
          </a:xfrm>
          <a:prstGeom prst="straightConnector1">
            <a:avLst/>
          </a:prstGeom>
          <a:noFill/>
          <a:ln cap="flat" cmpd="sng" w="38100">
            <a:solidFill>
              <a:schemeClr val="accent1"/>
            </a:solidFill>
            <a:prstDash val="solid"/>
            <a:miter lim="800000"/>
            <a:headEnd len="sm" w="sm" type="none"/>
            <a:tailEnd len="sm" w="sm" type="none"/>
          </a:ln>
        </p:spPr>
      </p:cxnSp>
      <p:sp>
        <p:nvSpPr>
          <p:cNvPr id="1024" name="Google Shape;1024;p79"/>
          <p:cNvSpPr/>
          <p:nvPr/>
        </p:nvSpPr>
        <p:spPr>
          <a:xfrm>
            <a:off x="7428247" y="1981600"/>
            <a:ext cx="1076400" cy="3546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Rilis Token Online</a:t>
            </a:r>
            <a:endParaRPr b="1" i="0" sz="1100" u="none" cap="none" strike="noStrike">
              <a:solidFill>
                <a:srgbClr val="FFFFFF"/>
              </a:solidFill>
            </a:endParaRPr>
          </a:p>
        </p:txBody>
      </p:sp>
      <p:cxnSp>
        <p:nvCxnSpPr>
          <p:cNvPr id="1025" name="Google Shape;1025;p79"/>
          <p:cNvCxnSpPr/>
          <p:nvPr/>
        </p:nvCxnSpPr>
        <p:spPr>
          <a:xfrm flipH="1" rot="10800000">
            <a:off x="6965802" y="2154663"/>
            <a:ext cx="462476" cy="8498"/>
          </a:xfrm>
          <a:prstGeom prst="straightConnector1">
            <a:avLst/>
          </a:prstGeom>
          <a:noFill/>
          <a:ln cap="flat" cmpd="sng" w="38100">
            <a:solidFill>
              <a:schemeClr val="accent1"/>
            </a:solidFill>
            <a:prstDash val="solid"/>
            <a:miter lim="800000"/>
            <a:headEnd len="sm" w="sm"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5" name="Shape 355"/>
        <p:cNvGrpSpPr/>
        <p:nvPr/>
      </p:nvGrpSpPr>
      <p:grpSpPr>
        <a:xfrm>
          <a:off x="0" y="0"/>
          <a:ext cx="0" cy="0"/>
          <a:chOff x="0" y="0"/>
          <a:chExt cx="0" cy="0"/>
        </a:xfrm>
      </p:grpSpPr>
      <p:sp>
        <p:nvSpPr>
          <p:cNvPr id="356" name="Google Shape;356;p44"/>
          <p:cNvSpPr txBox="1"/>
          <p:nvPr>
            <p:ph idx="1" type="body"/>
          </p:nvPr>
        </p:nvSpPr>
        <p:spPr>
          <a:xfrm>
            <a:off x="0" y="3572242"/>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Clr>
                <a:schemeClr val="dk1"/>
              </a:buClr>
              <a:buSzPts val="1100"/>
              <a:buFont typeface="Arial"/>
              <a:buNone/>
            </a:pPr>
            <a:r>
              <a:rPr lang="en-US"/>
              <a:t> Kebijakan Pelaksanaan </a:t>
            </a:r>
            <a:endParaRPr/>
          </a:p>
          <a:p>
            <a:pPr indent="0" lvl="0" marL="0" rtl="0" algn="ctr">
              <a:spcBef>
                <a:spcPts val="1600"/>
              </a:spcBef>
              <a:spcAft>
                <a:spcPts val="1600"/>
              </a:spcAft>
              <a:buNone/>
            </a:pPr>
            <a:r>
              <a:rPr lang="en-US"/>
              <a:t>Asesmen Nasional</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0" name="Shape 1030"/>
        <p:cNvGrpSpPr/>
        <p:nvPr/>
      </p:nvGrpSpPr>
      <p:grpSpPr>
        <a:xfrm>
          <a:off x="0" y="0"/>
          <a:ext cx="0" cy="0"/>
          <a:chOff x="0" y="0"/>
          <a:chExt cx="0" cy="0"/>
        </a:xfrm>
      </p:grpSpPr>
      <p:sp>
        <p:nvSpPr>
          <p:cNvPr id="1031" name="Google Shape;1031;p80"/>
          <p:cNvSpPr txBox="1"/>
          <p:nvPr/>
        </p:nvSpPr>
        <p:spPr>
          <a:xfrm>
            <a:off x="6278196" y="2294711"/>
            <a:ext cx="64380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chemeClr val="lt1"/>
                </a:solidFill>
                <a:latin typeface="Poppins"/>
                <a:ea typeface="Poppins"/>
                <a:cs typeface="Poppins"/>
                <a:sym typeface="Poppins"/>
              </a:rPr>
              <a:t>MEMBUAT </a:t>
            </a:r>
            <a:r>
              <a:rPr lang="en-US" sz="1800">
                <a:solidFill>
                  <a:schemeClr val="lt1"/>
                </a:solidFill>
                <a:latin typeface="Poppins"/>
                <a:ea typeface="Poppins"/>
                <a:cs typeface="Poppins"/>
                <a:sym typeface="Poppins"/>
              </a:rPr>
              <a:t>VIRTUAL </a:t>
            </a:r>
            <a:endParaRPr sz="1800">
              <a:solidFill>
                <a:schemeClr val="lt1"/>
              </a:solidFill>
              <a:latin typeface="Poppins"/>
              <a:ea typeface="Poppins"/>
              <a:cs typeface="Poppins"/>
              <a:sym typeface="Poppins"/>
            </a:endParaRPr>
          </a:p>
          <a:p>
            <a:pPr indent="0" lvl="0" marL="0" marR="0" rtl="0" algn="l">
              <a:spcBef>
                <a:spcPts val="0"/>
              </a:spcBef>
              <a:spcAft>
                <a:spcPts val="0"/>
              </a:spcAft>
              <a:buNone/>
            </a:pPr>
            <a:r>
              <a:rPr lang="en-US" sz="1800">
                <a:solidFill>
                  <a:schemeClr val="lt1"/>
                </a:solidFill>
                <a:latin typeface="Poppins"/>
                <a:ea typeface="Poppins"/>
                <a:cs typeface="Poppins"/>
                <a:sym typeface="Poppins"/>
              </a:rPr>
              <a:t>MACHINE VIRTUAL BOX</a:t>
            </a:r>
            <a:endParaRPr sz="1800">
              <a:solidFill>
                <a:schemeClr val="lt1"/>
              </a:solidFill>
              <a:latin typeface="Poppins"/>
              <a:ea typeface="Poppins"/>
              <a:cs typeface="Poppins"/>
              <a:sym typeface="Poppins"/>
            </a:endParaRPr>
          </a:p>
        </p:txBody>
      </p:sp>
      <p:grpSp>
        <p:nvGrpSpPr>
          <p:cNvPr id="1032" name="Google Shape;1032;p80"/>
          <p:cNvGrpSpPr/>
          <p:nvPr/>
        </p:nvGrpSpPr>
        <p:grpSpPr>
          <a:xfrm>
            <a:off x="99511" y="493291"/>
            <a:ext cx="6102673" cy="4464953"/>
            <a:chOff x="3755728" y="801814"/>
            <a:chExt cx="7245249" cy="5300906"/>
          </a:xfrm>
        </p:grpSpPr>
        <p:sp>
          <p:nvSpPr>
            <p:cNvPr id="1033" name="Google Shape;1033;p80"/>
            <p:cNvSpPr/>
            <p:nvPr/>
          </p:nvSpPr>
          <p:spPr>
            <a:xfrm>
              <a:off x="3755728" y="801814"/>
              <a:ext cx="3505200" cy="25560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034" name="Google Shape;1034;p80"/>
            <p:cNvGrpSpPr/>
            <p:nvPr/>
          </p:nvGrpSpPr>
          <p:grpSpPr>
            <a:xfrm>
              <a:off x="3854745" y="944418"/>
              <a:ext cx="3401775" cy="2406264"/>
              <a:chOff x="256440" y="1209964"/>
              <a:chExt cx="3865653" cy="2750016"/>
            </a:xfrm>
          </p:grpSpPr>
          <p:pic>
            <p:nvPicPr>
              <p:cNvPr descr="Graphical user interface, text, application&#10;&#10;Description automatically generated" id="1035" name="Google Shape;1035;p80"/>
              <p:cNvPicPr preferRelativeResize="0"/>
              <p:nvPr/>
            </p:nvPicPr>
            <p:blipFill rotWithShape="1">
              <a:blip r:embed="rId4">
                <a:alphaModFix/>
              </a:blip>
              <a:srcRect b="0" l="0" r="0" t="0"/>
              <a:stretch/>
            </p:blipFill>
            <p:spPr>
              <a:xfrm>
                <a:off x="256440" y="1209964"/>
                <a:ext cx="3774315" cy="2678546"/>
              </a:xfrm>
              <a:prstGeom prst="rect">
                <a:avLst/>
              </a:prstGeom>
              <a:noFill/>
              <a:ln>
                <a:noFill/>
              </a:ln>
            </p:spPr>
          </p:pic>
          <p:sp>
            <p:nvSpPr>
              <p:cNvPr id="1036" name="Google Shape;1036;p80"/>
              <p:cNvSpPr/>
              <p:nvPr/>
            </p:nvSpPr>
            <p:spPr>
              <a:xfrm rot="-2630180">
                <a:off x="3788750" y="3618274"/>
                <a:ext cx="271585" cy="287712"/>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1</a:t>
                </a:r>
                <a:endParaRPr sz="1100"/>
              </a:p>
            </p:txBody>
          </p:sp>
        </p:grpSp>
        <p:sp>
          <p:nvSpPr>
            <p:cNvPr id="1037" name="Google Shape;1037;p80"/>
            <p:cNvSpPr/>
            <p:nvPr/>
          </p:nvSpPr>
          <p:spPr>
            <a:xfrm>
              <a:off x="3755728" y="3498226"/>
              <a:ext cx="3505200" cy="25560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38" name="Google Shape;1038;p80"/>
            <p:cNvSpPr/>
            <p:nvPr/>
          </p:nvSpPr>
          <p:spPr>
            <a:xfrm>
              <a:off x="7484645" y="822137"/>
              <a:ext cx="3505200" cy="25560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39" name="Google Shape;1039;p80"/>
            <p:cNvSpPr/>
            <p:nvPr/>
          </p:nvSpPr>
          <p:spPr>
            <a:xfrm>
              <a:off x="7484645" y="3518549"/>
              <a:ext cx="3505200" cy="25560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040" name="Google Shape;1040;p80"/>
            <p:cNvGrpSpPr/>
            <p:nvPr/>
          </p:nvGrpSpPr>
          <p:grpSpPr>
            <a:xfrm>
              <a:off x="7599511" y="989694"/>
              <a:ext cx="3401466" cy="2357273"/>
              <a:chOff x="256440" y="4031495"/>
              <a:chExt cx="3971819" cy="2814318"/>
            </a:xfrm>
          </p:grpSpPr>
          <p:pic>
            <p:nvPicPr>
              <p:cNvPr descr="Graphical user interface, text, application&#10;&#10;Description automatically generated" id="1041" name="Google Shape;1041;p80"/>
              <p:cNvPicPr preferRelativeResize="0"/>
              <p:nvPr/>
            </p:nvPicPr>
            <p:blipFill rotWithShape="1">
              <a:blip r:embed="rId5">
                <a:alphaModFix/>
              </a:blip>
              <a:srcRect b="0" l="0" r="0" t="0"/>
              <a:stretch/>
            </p:blipFill>
            <p:spPr>
              <a:xfrm>
                <a:off x="256440" y="4031495"/>
                <a:ext cx="3774315" cy="2683518"/>
              </a:xfrm>
              <a:prstGeom prst="rect">
                <a:avLst/>
              </a:prstGeom>
              <a:noFill/>
              <a:ln>
                <a:noFill/>
              </a:ln>
            </p:spPr>
          </p:pic>
          <p:sp>
            <p:nvSpPr>
              <p:cNvPr id="1042" name="Google Shape;1042;p80"/>
              <p:cNvSpPr/>
              <p:nvPr/>
            </p:nvSpPr>
            <p:spPr>
              <a:xfrm rot="-2630180">
                <a:off x="3894916" y="6504107"/>
                <a:ext cx="271585" cy="287712"/>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2</a:t>
                </a:r>
                <a:endParaRPr sz="1100"/>
              </a:p>
            </p:txBody>
          </p:sp>
        </p:grpSp>
        <p:grpSp>
          <p:nvGrpSpPr>
            <p:cNvPr id="1043" name="Google Shape;1043;p80"/>
            <p:cNvGrpSpPr/>
            <p:nvPr/>
          </p:nvGrpSpPr>
          <p:grpSpPr>
            <a:xfrm>
              <a:off x="7619450" y="3605538"/>
              <a:ext cx="3233199" cy="2497181"/>
              <a:chOff x="8198880" y="3177647"/>
              <a:chExt cx="3871631" cy="3461097"/>
            </a:xfrm>
          </p:grpSpPr>
          <p:pic>
            <p:nvPicPr>
              <p:cNvPr descr="Graphical user interface, text, application, email&#10;&#10;Description automatically generated" id="1044" name="Google Shape;1044;p80"/>
              <p:cNvPicPr preferRelativeResize="0"/>
              <p:nvPr/>
            </p:nvPicPr>
            <p:blipFill rotWithShape="1">
              <a:blip r:embed="rId6">
                <a:alphaModFix/>
              </a:blip>
              <a:srcRect b="0" l="0" r="0" t="0"/>
              <a:stretch/>
            </p:blipFill>
            <p:spPr>
              <a:xfrm>
                <a:off x="8198880" y="3177647"/>
                <a:ext cx="3871211" cy="3263290"/>
              </a:xfrm>
              <a:prstGeom prst="rect">
                <a:avLst/>
              </a:prstGeom>
              <a:noFill/>
              <a:ln>
                <a:noFill/>
              </a:ln>
            </p:spPr>
          </p:pic>
          <p:sp>
            <p:nvSpPr>
              <p:cNvPr id="1045" name="Google Shape;1045;p80"/>
              <p:cNvSpPr/>
              <p:nvPr/>
            </p:nvSpPr>
            <p:spPr>
              <a:xfrm rot="-2630180">
                <a:off x="11737168" y="6297038"/>
                <a:ext cx="271585" cy="287712"/>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4</a:t>
                </a:r>
                <a:endParaRPr sz="1100"/>
              </a:p>
            </p:txBody>
          </p:sp>
        </p:grpSp>
        <p:grpSp>
          <p:nvGrpSpPr>
            <p:cNvPr id="1046" name="Google Shape;1046;p80"/>
            <p:cNvGrpSpPr/>
            <p:nvPr/>
          </p:nvGrpSpPr>
          <p:grpSpPr>
            <a:xfrm>
              <a:off x="3945058" y="3574542"/>
              <a:ext cx="3372455" cy="2451864"/>
              <a:chOff x="6735551" y="2116779"/>
              <a:chExt cx="4078432" cy="3466023"/>
            </a:xfrm>
          </p:grpSpPr>
          <p:pic>
            <p:nvPicPr>
              <p:cNvPr descr="Graphical user interface, text, application, email&#10;&#10;Description automatically generated" id="1047" name="Google Shape;1047;p80"/>
              <p:cNvPicPr preferRelativeResize="0"/>
              <p:nvPr/>
            </p:nvPicPr>
            <p:blipFill rotWithShape="1">
              <a:blip r:embed="rId7">
                <a:alphaModFix/>
              </a:blip>
              <a:srcRect b="0" l="0" r="0" t="0"/>
              <a:stretch/>
            </p:blipFill>
            <p:spPr>
              <a:xfrm>
                <a:off x="6735551" y="2116779"/>
                <a:ext cx="3725390" cy="3337328"/>
              </a:xfrm>
              <a:prstGeom prst="rect">
                <a:avLst/>
              </a:prstGeom>
              <a:noFill/>
              <a:ln>
                <a:noFill/>
              </a:ln>
            </p:spPr>
          </p:pic>
          <p:sp>
            <p:nvSpPr>
              <p:cNvPr id="1048" name="Google Shape;1048;p80"/>
              <p:cNvSpPr/>
              <p:nvPr/>
            </p:nvSpPr>
            <p:spPr>
              <a:xfrm rot="-2630180">
                <a:off x="10480640" y="5241095"/>
                <a:ext cx="271585" cy="287712"/>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3</a:t>
                </a:r>
                <a:endParaRPr sz="1100"/>
              </a:p>
            </p:txBody>
          </p:sp>
        </p:gr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3" name="Shape 1053"/>
        <p:cNvGrpSpPr/>
        <p:nvPr/>
      </p:nvGrpSpPr>
      <p:grpSpPr>
        <a:xfrm>
          <a:off x="0" y="0"/>
          <a:ext cx="0" cy="0"/>
          <a:chOff x="0" y="0"/>
          <a:chExt cx="0" cy="0"/>
        </a:xfrm>
      </p:grpSpPr>
      <p:sp>
        <p:nvSpPr>
          <p:cNvPr id="1054" name="Google Shape;1054;p81"/>
          <p:cNvSpPr txBox="1"/>
          <p:nvPr/>
        </p:nvSpPr>
        <p:spPr>
          <a:xfrm>
            <a:off x="6634396" y="2294711"/>
            <a:ext cx="64380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chemeClr val="lt1"/>
                </a:solidFill>
                <a:latin typeface="Poppins"/>
                <a:ea typeface="Poppins"/>
                <a:cs typeface="Poppins"/>
                <a:sym typeface="Poppins"/>
              </a:rPr>
              <a:t>MEMBUAT </a:t>
            </a:r>
            <a:r>
              <a:rPr lang="en-US" sz="1800">
                <a:solidFill>
                  <a:schemeClr val="lt1"/>
                </a:solidFill>
                <a:latin typeface="Poppins"/>
                <a:ea typeface="Poppins"/>
                <a:cs typeface="Poppins"/>
                <a:sym typeface="Poppins"/>
              </a:rPr>
              <a:t>VIRTUAL </a:t>
            </a:r>
            <a:endParaRPr sz="1800">
              <a:solidFill>
                <a:schemeClr val="lt1"/>
              </a:solidFill>
              <a:latin typeface="Poppins"/>
              <a:ea typeface="Poppins"/>
              <a:cs typeface="Poppins"/>
              <a:sym typeface="Poppins"/>
            </a:endParaRPr>
          </a:p>
          <a:p>
            <a:pPr indent="0" lvl="0" marL="0" marR="0" rtl="0" algn="l">
              <a:spcBef>
                <a:spcPts val="0"/>
              </a:spcBef>
              <a:spcAft>
                <a:spcPts val="0"/>
              </a:spcAft>
              <a:buNone/>
            </a:pPr>
            <a:r>
              <a:rPr lang="en-US" sz="1800">
                <a:solidFill>
                  <a:schemeClr val="lt1"/>
                </a:solidFill>
                <a:latin typeface="Poppins"/>
                <a:ea typeface="Poppins"/>
                <a:cs typeface="Poppins"/>
                <a:sym typeface="Poppins"/>
              </a:rPr>
              <a:t>MACHINE VIRTUAL BOX</a:t>
            </a:r>
            <a:endParaRPr sz="1800">
              <a:solidFill>
                <a:schemeClr val="lt1"/>
              </a:solidFill>
              <a:latin typeface="Poppins"/>
              <a:ea typeface="Poppins"/>
              <a:cs typeface="Poppins"/>
              <a:sym typeface="Poppins"/>
            </a:endParaRPr>
          </a:p>
        </p:txBody>
      </p:sp>
      <p:sp>
        <p:nvSpPr>
          <p:cNvPr id="1055" name="Google Shape;1055;p81"/>
          <p:cNvSpPr/>
          <p:nvPr/>
        </p:nvSpPr>
        <p:spPr>
          <a:xfrm>
            <a:off x="404170" y="340861"/>
            <a:ext cx="2952300" cy="21528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6" name="Google Shape;1056;p81"/>
          <p:cNvSpPr/>
          <p:nvPr/>
        </p:nvSpPr>
        <p:spPr>
          <a:xfrm>
            <a:off x="404170" y="2611947"/>
            <a:ext cx="2952300" cy="21528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7" name="Google Shape;1057;p81"/>
          <p:cNvSpPr/>
          <p:nvPr/>
        </p:nvSpPr>
        <p:spPr>
          <a:xfrm>
            <a:off x="3544896" y="357978"/>
            <a:ext cx="2952300" cy="21528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8" name="Google Shape;1058;p81"/>
          <p:cNvSpPr/>
          <p:nvPr/>
        </p:nvSpPr>
        <p:spPr>
          <a:xfrm>
            <a:off x="3544896" y="2629064"/>
            <a:ext cx="2952300" cy="21528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9" name="Google Shape;1059;p81"/>
          <p:cNvSpPr/>
          <p:nvPr/>
        </p:nvSpPr>
        <p:spPr>
          <a:xfrm rot="-2628391">
            <a:off x="3157663" y="2276828"/>
            <a:ext cx="203691" cy="215784"/>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5</a:t>
            </a:r>
            <a:endParaRPr sz="1100"/>
          </a:p>
        </p:txBody>
      </p:sp>
      <p:grpSp>
        <p:nvGrpSpPr>
          <p:cNvPr id="1060" name="Google Shape;1060;p81"/>
          <p:cNvGrpSpPr/>
          <p:nvPr/>
        </p:nvGrpSpPr>
        <p:grpSpPr>
          <a:xfrm>
            <a:off x="514023" y="416566"/>
            <a:ext cx="5959895" cy="4383526"/>
            <a:chOff x="3028623" y="187966"/>
            <a:chExt cx="5959895" cy="4383526"/>
          </a:xfrm>
        </p:grpSpPr>
        <p:pic>
          <p:nvPicPr>
            <p:cNvPr descr="Graphical user interface, text, application&#10;&#10;Description automatically generated" id="1061" name="Google Shape;1061;p81"/>
            <p:cNvPicPr preferRelativeResize="0"/>
            <p:nvPr/>
          </p:nvPicPr>
          <p:blipFill rotWithShape="1">
            <a:blip r:embed="rId4">
              <a:alphaModFix/>
            </a:blip>
            <a:srcRect b="0" l="0" r="0" t="0"/>
            <a:stretch/>
          </p:blipFill>
          <p:spPr>
            <a:xfrm>
              <a:off x="3028623" y="187966"/>
              <a:ext cx="2751690" cy="2035207"/>
            </a:xfrm>
            <a:prstGeom prst="rect">
              <a:avLst/>
            </a:prstGeom>
            <a:noFill/>
            <a:ln>
              <a:noFill/>
            </a:ln>
          </p:spPr>
        </p:pic>
        <p:grpSp>
          <p:nvGrpSpPr>
            <p:cNvPr id="1062" name="Google Shape;1062;p81"/>
            <p:cNvGrpSpPr/>
            <p:nvPr/>
          </p:nvGrpSpPr>
          <p:grpSpPr>
            <a:xfrm>
              <a:off x="6163796" y="248071"/>
              <a:ext cx="2824722" cy="2030653"/>
              <a:chOff x="3891528" y="270847"/>
              <a:chExt cx="4445580" cy="2831363"/>
            </a:xfrm>
          </p:grpSpPr>
          <p:pic>
            <p:nvPicPr>
              <p:cNvPr descr="Graphical user interface, text, application, email&#10;&#10;Description automatically generated" id="1063" name="Google Shape;1063;p81"/>
              <p:cNvPicPr preferRelativeResize="0"/>
              <p:nvPr/>
            </p:nvPicPr>
            <p:blipFill rotWithShape="1">
              <a:blip r:embed="rId5">
                <a:alphaModFix/>
              </a:blip>
              <a:srcRect b="0" l="0" r="0" t="0"/>
              <a:stretch/>
            </p:blipFill>
            <p:spPr>
              <a:xfrm>
                <a:off x="3891528" y="270847"/>
                <a:ext cx="4355321" cy="2670268"/>
              </a:xfrm>
              <a:prstGeom prst="rect">
                <a:avLst/>
              </a:prstGeom>
              <a:noFill/>
              <a:ln>
                <a:noFill/>
              </a:ln>
            </p:spPr>
          </p:pic>
          <p:sp>
            <p:nvSpPr>
              <p:cNvPr id="1064" name="Google Shape;1064;p81"/>
              <p:cNvSpPr/>
              <p:nvPr/>
            </p:nvSpPr>
            <p:spPr>
              <a:xfrm rot="-2630632">
                <a:off x="7962511" y="2717505"/>
                <a:ext cx="304896" cy="324209"/>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6</a:t>
                </a:r>
                <a:endParaRPr sz="1100"/>
              </a:p>
            </p:txBody>
          </p:sp>
        </p:grpSp>
        <p:grpSp>
          <p:nvGrpSpPr>
            <p:cNvPr id="1065" name="Google Shape;1065;p81"/>
            <p:cNvGrpSpPr/>
            <p:nvPr/>
          </p:nvGrpSpPr>
          <p:grpSpPr>
            <a:xfrm>
              <a:off x="3060970" y="2460673"/>
              <a:ext cx="2766509" cy="2110819"/>
              <a:chOff x="1447762" y="3211962"/>
              <a:chExt cx="4099139" cy="3631204"/>
            </a:xfrm>
          </p:grpSpPr>
          <p:pic>
            <p:nvPicPr>
              <p:cNvPr descr="Graphical user interface, text, application, email&#10;&#10;Description automatically generated" id="1066" name="Google Shape;1066;p81"/>
              <p:cNvPicPr preferRelativeResize="0"/>
              <p:nvPr/>
            </p:nvPicPr>
            <p:blipFill rotWithShape="1">
              <a:blip r:embed="rId6">
                <a:alphaModFix/>
              </a:blip>
              <a:srcRect b="0" l="0" r="0" t="0"/>
              <a:stretch/>
            </p:blipFill>
            <p:spPr>
              <a:xfrm>
                <a:off x="1447762" y="3211962"/>
                <a:ext cx="3904977" cy="3506325"/>
              </a:xfrm>
              <a:prstGeom prst="rect">
                <a:avLst/>
              </a:prstGeom>
              <a:noFill/>
              <a:ln>
                <a:noFill/>
              </a:ln>
            </p:spPr>
          </p:pic>
          <p:sp>
            <p:nvSpPr>
              <p:cNvPr id="1067" name="Google Shape;1067;p81"/>
              <p:cNvSpPr/>
              <p:nvPr/>
            </p:nvSpPr>
            <p:spPr>
              <a:xfrm rot="-2630632">
                <a:off x="5172303" y="6458462"/>
                <a:ext cx="304896" cy="324209"/>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7</a:t>
                </a:r>
                <a:endParaRPr sz="1100"/>
              </a:p>
            </p:txBody>
          </p:sp>
        </p:grpSp>
        <p:pic>
          <p:nvPicPr>
            <p:cNvPr descr="Graphical user interface, text, application&#10;&#10;Description automatically generated" id="1068" name="Google Shape;1068;p81"/>
            <p:cNvPicPr preferRelativeResize="0"/>
            <p:nvPr/>
          </p:nvPicPr>
          <p:blipFill rotWithShape="1">
            <a:blip r:embed="rId7">
              <a:alphaModFix/>
            </a:blip>
            <a:srcRect b="0" l="0" r="0" t="0"/>
            <a:stretch/>
          </p:blipFill>
          <p:spPr>
            <a:xfrm>
              <a:off x="6113668" y="2480096"/>
              <a:ext cx="2817432" cy="2056017"/>
            </a:xfrm>
            <a:prstGeom prst="rect">
              <a:avLst/>
            </a:prstGeom>
            <a:noFill/>
            <a:ln>
              <a:noFill/>
            </a:ln>
          </p:spPr>
        </p:pic>
      </p:grpSp>
      <p:sp>
        <p:nvSpPr>
          <p:cNvPr id="1069" name="Google Shape;1069;p81"/>
          <p:cNvSpPr/>
          <p:nvPr/>
        </p:nvSpPr>
        <p:spPr>
          <a:xfrm rot="-2629852">
            <a:off x="8816704" y="4384713"/>
            <a:ext cx="228726" cy="243157"/>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74" name="Shape 1074"/>
        <p:cNvGrpSpPr/>
        <p:nvPr/>
      </p:nvGrpSpPr>
      <p:grpSpPr>
        <a:xfrm>
          <a:off x="0" y="0"/>
          <a:ext cx="0" cy="0"/>
          <a:chOff x="0" y="0"/>
          <a:chExt cx="0" cy="0"/>
        </a:xfrm>
      </p:grpSpPr>
      <p:sp>
        <p:nvSpPr>
          <p:cNvPr id="1075" name="Google Shape;1075;p82"/>
          <p:cNvSpPr txBox="1"/>
          <p:nvPr/>
        </p:nvSpPr>
        <p:spPr>
          <a:xfrm>
            <a:off x="517496" y="138186"/>
            <a:ext cx="64380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chemeClr val="lt1"/>
                </a:solidFill>
                <a:latin typeface="Poppins"/>
                <a:ea typeface="Poppins"/>
                <a:cs typeface="Poppins"/>
                <a:sym typeface="Poppins"/>
              </a:rPr>
              <a:t>EXAMBROWSER </a:t>
            </a:r>
            <a:r>
              <a:rPr lang="en-US" sz="2000">
                <a:solidFill>
                  <a:schemeClr val="lt1"/>
                </a:solidFill>
                <a:latin typeface="Poppins"/>
                <a:ea typeface="Poppins"/>
                <a:cs typeface="Poppins"/>
                <a:sym typeface="Poppins"/>
              </a:rPr>
              <a:t>ADMIN</a:t>
            </a:r>
            <a:endParaRPr sz="2000">
              <a:solidFill>
                <a:schemeClr val="lt1"/>
              </a:solidFill>
              <a:latin typeface="Poppins"/>
              <a:ea typeface="Poppins"/>
              <a:cs typeface="Poppins"/>
              <a:sym typeface="Poppins"/>
            </a:endParaRPr>
          </a:p>
        </p:txBody>
      </p:sp>
      <p:pic>
        <p:nvPicPr>
          <p:cNvPr id="1076" name="Google Shape;1076;p82"/>
          <p:cNvPicPr preferRelativeResize="0"/>
          <p:nvPr/>
        </p:nvPicPr>
        <p:blipFill rotWithShape="1">
          <a:blip r:embed="rId4">
            <a:alphaModFix/>
          </a:blip>
          <a:srcRect b="0" l="0" r="0" t="0"/>
          <a:stretch/>
        </p:blipFill>
        <p:spPr>
          <a:xfrm>
            <a:off x="505654" y="547412"/>
            <a:ext cx="4091940" cy="2219876"/>
          </a:xfrm>
          <a:prstGeom prst="rect">
            <a:avLst/>
          </a:prstGeom>
          <a:noFill/>
          <a:ln cap="flat" cmpd="sng" w="9525">
            <a:solidFill>
              <a:schemeClr val="accent1"/>
            </a:solidFill>
            <a:prstDash val="solid"/>
            <a:round/>
            <a:headEnd len="sm" w="sm" type="none"/>
            <a:tailEnd len="sm" w="sm" type="none"/>
          </a:ln>
        </p:spPr>
      </p:pic>
      <p:pic>
        <p:nvPicPr>
          <p:cNvPr id="1077" name="Google Shape;1077;p82"/>
          <p:cNvPicPr preferRelativeResize="0"/>
          <p:nvPr/>
        </p:nvPicPr>
        <p:blipFill rotWithShape="1">
          <a:blip r:embed="rId5">
            <a:alphaModFix/>
          </a:blip>
          <a:srcRect b="0" l="0" r="0" t="0"/>
          <a:stretch/>
        </p:blipFill>
        <p:spPr>
          <a:xfrm>
            <a:off x="4696658" y="547412"/>
            <a:ext cx="4091938" cy="2219876"/>
          </a:xfrm>
          <a:prstGeom prst="rect">
            <a:avLst/>
          </a:prstGeom>
          <a:noFill/>
          <a:ln cap="flat" cmpd="sng" w="9525">
            <a:solidFill>
              <a:schemeClr val="accent1"/>
            </a:solidFill>
            <a:prstDash val="solid"/>
            <a:round/>
            <a:headEnd len="sm" w="sm" type="none"/>
            <a:tailEnd len="sm" w="sm" type="none"/>
          </a:ln>
        </p:spPr>
      </p:pic>
      <p:pic>
        <p:nvPicPr>
          <p:cNvPr id="1078" name="Google Shape;1078;p82"/>
          <p:cNvPicPr preferRelativeResize="0"/>
          <p:nvPr/>
        </p:nvPicPr>
        <p:blipFill rotWithShape="1">
          <a:blip r:embed="rId6">
            <a:alphaModFix/>
          </a:blip>
          <a:srcRect b="0" l="0" r="0" t="0"/>
          <a:stretch/>
        </p:blipFill>
        <p:spPr>
          <a:xfrm>
            <a:off x="505650" y="2827100"/>
            <a:ext cx="4091948" cy="2209646"/>
          </a:xfrm>
          <a:prstGeom prst="rect">
            <a:avLst/>
          </a:prstGeom>
          <a:noFill/>
          <a:ln cap="flat" cmpd="sng" w="9525">
            <a:solidFill>
              <a:schemeClr val="accent1"/>
            </a:solidFill>
            <a:prstDash val="solid"/>
            <a:round/>
            <a:headEnd len="sm" w="sm" type="none"/>
            <a:tailEnd len="sm" w="sm" type="none"/>
          </a:ln>
        </p:spPr>
      </p:pic>
      <p:pic>
        <p:nvPicPr>
          <p:cNvPr id="1079" name="Google Shape;1079;p82"/>
          <p:cNvPicPr preferRelativeResize="0"/>
          <p:nvPr/>
        </p:nvPicPr>
        <p:blipFill rotWithShape="1">
          <a:blip r:embed="rId7">
            <a:alphaModFix/>
          </a:blip>
          <a:srcRect b="0" l="0" r="0" t="0"/>
          <a:stretch/>
        </p:blipFill>
        <p:spPr>
          <a:xfrm>
            <a:off x="4667157" y="2810275"/>
            <a:ext cx="4150939" cy="2270136"/>
          </a:xfrm>
          <a:prstGeom prst="rect">
            <a:avLst/>
          </a:prstGeom>
          <a:noFill/>
          <a:ln cap="flat" cmpd="sng" w="9525">
            <a:solidFill>
              <a:schemeClr val="accen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6"/>
                                        </p:tgtEl>
                                        <p:attrNameLst>
                                          <p:attrName>style.visibility</p:attrName>
                                        </p:attrNameLst>
                                      </p:cBhvr>
                                      <p:to>
                                        <p:strVal val="visible"/>
                                      </p:to>
                                    </p:set>
                                    <p:animEffect filter="fade" transition="in">
                                      <p:cBhvr>
                                        <p:cTn dur="1000"/>
                                        <p:tgtEl>
                                          <p:spTgt spid="10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7"/>
                                        </p:tgtEl>
                                        <p:attrNameLst>
                                          <p:attrName>style.visibility</p:attrName>
                                        </p:attrNameLst>
                                      </p:cBhvr>
                                      <p:to>
                                        <p:strVal val="visible"/>
                                      </p:to>
                                    </p:set>
                                    <p:animEffect filter="fade" transition="in">
                                      <p:cBhvr>
                                        <p:cTn dur="1000"/>
                                        <p:tgtEl>
                                          <p:spTgt spid="10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1000"/>
                                        <p:tgtEl>
                                          <p:spTgt spid="10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1000"/>
                                        <p:tgtEl>
                                          <p:spTgt spid="10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4" name="Shape 1084"/>
        <p:cNvGrpSpPr/>
        <p:nvPr/>
      </p:nvGrpSpPr>
      <p:grpSpPr>
        <a:xfrm>
          <a:off x="0" y="0"/>
          <a:ext cx="0" cy="0"/>
          <a:chOff x="0" y="0"/>
          <a:chExt cx="0" cy="0"/>
        </a:xfrm>
      </p:grpSpPr>
      <p:sp>
        <p:nvSpPr>
          <p:cNvPr id="1085" name="Google Shape;1085;p83"/>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rgbClr val="0944A1"/>
                </a:solidFill>
                <a:latin typeface="Poppins"/>
                <a:ea typeface="Poppins"/>
                <a:cs typeface="Poppins"/>
                <a:sym typeface="Poppins"/>
              </a:rPr>
              <a:t>CBTSYNC </a:t>
            </a:r>
            <a:r>
              <a:rPr lang="en-US" sz="2000">
                <a:solidFill>
                  <a:srgbClr val="0944A1"/>
                </a:solidFill>
                <a:latin typeface="Poppins"/>
                <a:ea typeface="Poppins"/>
                <a:cs typeface="Poppins"/>
                <a:sym typeface="Poppins"/>
              </a:rPr>
              <a:t>ADMIN</a:t>
            </a:r>
            <a:endParaRPr sz="2000">
              <a:solidFill>
                <a:srgbClr val="0944A1"/>
              </a:solidFill>
              <a:latin typeface="Poppins"/>
              <a:ea typeface="Poppins"/>
              <a:cs typeface="Poppins"/>
              <a:sym typeface="Poppins"/>
            </a:endParaRPr>
          </a:p>
        </p:txBody>
      </p:sp>
      <p:pic>
        <p:nvPicPr>
          <p:cNvPr descr="Graphical user interface, text, application&#10;&#10;Description automatically generated" id="1086" name="Google Shape;1086;p83"/>
          <p:cNvPicPr preferRelativeResize="0"/>
          <p:nvPr/>
        </p:nvPicPr>
        <p:blipFill rotWithShape="1">
          <a:blip r:embed="rId4">
            <a:alphaModFix/>
          </a:blip>
          <a:srcRect b="0" l="0" r="0" t="0"/>
          <a:stretch/>
        </p:blipFill>
        <p:spPr>
          <a:xfrm>
            <a:off x="536294" y="832303"/>
            <a:ext cx="3363515" cy="2064536"/>
          </a:xfrm>
          <a:prstGeom prst="rect">
            <a:avLst/>
          </a:prstGeom>
          <a:noFill/>
          <a:ln cap="flat" cmpd="sng" w="9525">
            <a:solidFill>
              <a:schemeClr val="accent1"/>
            </a:solidFill>
            <a:prstDash val="solid"/>
            <a:round/>
            <a:headEnd len="sm" w="sm" type="none"/>
            <a:tailEnd len="sm" w="sm" type="none"/>
          </a:ln>
        </p:spPr>
      </p:pic>
      <p:pic>
        <p:nvPicPr>
          <p:cNvPr descr="Graphical user interface&#10;&#10;Description automatically generated" id="1087" name="Google Shape;1087;p83"/>
          <p:cNvPicPr preferRelativeResize="0"/>
          <p:nvPr/>
        </p:nvPicPr>
        <p:blipFill rotWithShape="1">
          <a:blip r:embed="rId5">
            <a:alphaModFix/>
          </a:blip>
          <a:srcRect b="0" l="0" r="0" t="0"/>
          <a:stretch/>
        </p:blipFill>
        <p:spPr>
          <a:xfrm>
            <a:off x="4373675" y="832300"/>
            <a:ext cx="3306200" cy="2064550"/>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1088" name="Google Shape;1088;p83"/>
          <p:cNvPicPr preferRelativeResize="0"/>
          <p:nvPr/>
        </p:nvPicPr>
        <p:blipFill rotWithShape="1">
          <a:blip r:embed="rId6">
            <a:alphaModFix/>
          </a:blip>
          <a:srcRect b="0" l="0" r="0" t="0"/>
          <a:stretch/>
        </p:blipFill>
        <p:spPr>
          <a:xfrm>
            <a:off x="536300" y="3010800"/>
            <a:ext cx="3363500" cy="2034050"/>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1089" name="Google Shape;1089;p83"/>
          <p:cNvPicPr preferRelativeResize="0"/>
          <p:nvPr/>
        </p:nvPicPr>
        <p:blipFill rotWithShape="1">
          <a:blip r:embed="rId7">
            <a:alphaModFix/>
          </a:blip>
          <a:srcRect b="0" l="0" r="0" t="0"/>
          <a:stretch/>
        </p:blipFill>
        <p:spPr>
          <a:xfrm>
            <a:off x="4373675" y="3008900"/>
            <a:ext cx="3306200" cy="2037825"/>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94" name="Shape 1094"/>
        <p:cNvGrpSpPr/>
        <p:nvPr/>
      </p:nvGrpSpPr>
      <p:grpSpPr>
        <a:xfrm>
          <a:off x="0" y="0"/>
          <a:ext cx="0" cy="0"/>
          <a:chOff x="0" y="0"/>
          <a:chExt cx="0" cy="0"/>
        </a:xfrm>
      </p:grpSpPr>
      <p:pic>
        <p:nvPicPr>
          <p:cNvPr id="1095" name="Google Shape;1095;p84"/>
          <p:cNvPicPr preferRelativeResize="0"/>
          <p:nvPr/>
        </p:nvPicPr>
        <p:blipFill rotWithShape="1">
          <a:blip r:embed="rId4">
            <a:alphaModFix/>
          </a:blip>
          <a:srcRect b="0" l="0" r="0" t="487"/>
          <a:stretch/>
        </p:blipFill>
        <p:spPr>
          <a:xfrm>
            <a:off x="277050" y="188975"/>
            <a:ext cx="4091952" cy="2425926"/>
          </a:xfrm>
          <a:prstGeom prst="rect">
            <a:avLst/>
          </a:prstGeom>
          <a:noFill/>
          <a:ln cap="flat" cmpd="sng" w="9525">
            <a:solidFill>
              <a:schemeClr val="accent1"/>
            </a:solidFill>
            <a:prstDash val="solid"/>
            <a:round/>
            <a:headEnd len="sm" w="sm" type="none"/>
            <a:tailEnd len="sm" w="sm" type="none"/>
          </a:ln>
        </p:spPr>
      </p:pic>
      <p:pic>
        <p:nvPicPr>
          <p:cNvPr id="1096" name="Google Shape;1096;p84"/>
          <p:cNvPicPr preferRelativeResize="0"/>
          <p:nvPr/>
        </p:nvPicPr>
        <p:blipFill rotWithShape="1">
          <a:blip r:embed="rId5">
            <a:alphaModFix/>
          </a:blip>
          <a:srcRect b="0" l="0" r="0" t="0"/>
          <a:stretch/>
        </p:blipFill>
        <p:spPr>
          <a:xfrm>
            <a:off x="4501575" y="188975"/>
            <a:ext cx="4100573" cy="2425926"/>
          </a:xfrm>
          <a:prstGeom prst="rect">
            <a:avLst/>
          </a:prstGeom>
          <a:noFill/>
          <a:ln cap="flat" cmpd="sng" w="9525">
            <a:solidFill>
              <a:schemeClr val="accent1"/>
            </a:solidFill>
            <a:prstDash val="solid"/>
            <a:round/>
            <a:headEnd len="sm" w="sm" type="none"/>
            <a:tailEnd len="sm" w="sm" type="none"/>
          </a:ln>
        </p:spPr>
      </p:pic>
      <p:pic>
        <p:nvPicPr>
          <p:cNvPr descr="Graphical user interface, text&#10;&#10;Description automatically generated with medium confidence" id="1097" name="Google Shape;1097;p84"/>
          <p:cNvPicPr preferRelativeResize="0"/>
          <p:nvPr/>
        </p:nvPicPr>
        <p:blipFill rotWithShape="1">
          <a:blip r:embed="rId6">
            <a:alphaModFix/>
          </a:blip>
          <a:srcRect b="0" l="0" r="0" t="0"/>
          <a:stretch/>
        </p:blipFill>
        <p:spPr>
          <a:xfrm>
            <a:off x="277050" y="2691100"/>
            <a:ext cx="4091952" cy="2425926"/>
          </a:xfrm>
          <a:prstGeom prst="rect">
            <a:avLst/>
          </a:prstGeom>
          <a:noFill/>
          <a:ln cap="flat" cmpd="sng" w="9525">
            <a:solidFill>
              <a:schemeClr val="accent1"/>
            </a:solidFill>
            <a:prstDash val="solid"/>
            <a:round/>
            <a:headEnd len="sm" w="sm" type="none"/>
            <a:tailEnd len="sm" w="sm" type="none"/>
          </a:ln>
        </p:spPr>
      </p:pic>
      <p:pic>
        <p:nvPicPr>
          <p:cNvPr id="1098" name="Google Shape;1098;p84"/>
          <p:cNvPicPr preferRelativeResize="0"/>
          <p:nvPr/>
        </p:nvPicPr>
        <p:blipFill rotWithShape="1">
          <a:blip r:embed="rId7">
            <a:alphaModFix/>
          </a:blip>
          <a:srcRect b="0" l="0" r="0" t="0"/>
          <a:stretch/>
        </p:blipFill>
        <p:spPr>
          <a:xfrm>
            <a:off x="4505888" y="2712675"/>
            <a:ext cx="4091952" cy="2382774"/>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3" name="Shape 1103"/>
        <p:cNvGrpSpPr/>
        <p:nvPr/>
      </p:nvGrpSpPr>
      <p:grpSpPr>
        <a:xfrm>
          <a:off x="0" y="0"/>
          <a:ext cx="0" cy="0"/>
          <a:chOff x="0" y="0"/>
          <a:chExt cx="0" cy="0"/>
        </a:xfrm>
      </p:grpSpPr>
      <p:pic>
        <p:nvPicPr>
          <p:cNvPr descr="Graphical user interface, application&#10;&#10;Description automatically generated" id="1104" name="Google Shape;1104;p85"/>
          <p:cNvPicPr preferRelativeResize="0"/>
          <p:nvPr/>
        </p:nvPicPr>
        <p:blipFill rotWithShape="1">
          <a:blip r:embed="rId4">
            <a:alphaModFix/>
          </a:blip>
          <a:srcRect b="0" l="0" r="0" t="0"/>
          <a:stretch/>
        </p:blipFill>
        <p:spPr>
          <a:xfrm>
            <a:off x="251475" y="112775"/>
            <a:ext cx="4091952" cy="2425926"/>
          </a:xfrm>
          <a:prstGeom prst="rect">
            <a:avLst/>
          </a:prstGeom>
          <a:noFill/>
          <a:ln cap="flat" cmpd="sng" w="9525">
            <a:solidFill>
              <a:schemeClr val="accent1"/>
            </a:solidFill>
            <a:prstDash val="solid"/>
            <a:round/>
            <a:headEnd len="sm" w="sm" type="none"/>
            <a:tailEnd len="sm" w="sm" type="none"/>
          </a:ln>
        </p:spPr>
      </p:pic>
      <p:pic>
        <p:nvPicPr>
          <p:cNvPr descr="Graphical user interface, text&#10;&#10;Description automatically generated" id="1105" name="Google Shape;1105;p85"/>
          <p:cNvPicPr preferRelativeResize="0"/>
          <p:nvPr/>
        </p:nvPicPr>
        <p:blipFill rotWithShape="1">
          <a:blip r:embed="rId5">
            <a:alphaModFix/>
          </a:blip>
          <a:srcRect b="0" l="0" r="0" t="0"/>
          <a:stretch/>
        </p:blipFill>
        <p:spPr>
          <a:xfrm>
            <a:off x="4476000" y="134350"/>
            <a:ext cx="4091952" cy="2382775"/>
          </a:xfrm>
          <a:prstGeom prst="rect">
            <a:avLst/>
          </a:prstGeom>
          <a:noFill/>
          <a:ln cap="flat" cmpd="sng" w="9525">
            <a:solidFill>
              <a:schemeClr val="accent1"/>
            </a:solidFill>
            <a:prstDash val="solid"/>
            <a:round/>
            <a:headEnd len="sm" w="sm" type="none"/>
            <a:tailEnd len="sm" w="sm" type="none"/>
          </a:ln>
        </p:spPr>
      </p:pic>
      <p:pic>
        <p:nvPicPr>
          <p:cNvPr id="1106" name="Google Shape;1106;p85"/>
          <p:cNvPicPr preferRelativeResize="0"/>
          <p:nvPr/>
        </p:nvPicPr>
        <p:blipFill rotWithShape="1">
          <a:blip r:embed="rId6">
            <a:alphaModFix/>
          </a:blip>
          <a:srcRect b="0" l="0" r="0" t="0"/>
          <a:stretch/>
        </p:blipFill>
        <p:spPr>
          <a:xfrm>
            <a:off x="251475" y="2641375"/>
            <a:ext cx="4091952" cy="2425926"/>
          </a:xfrm>
          <a:prstGeom prst="rect">
            <a:avLst/>
          </a:prstGeom>
          <a:noFill/>
          <a:ln cap="flat" cmpd="sng" w="9525">
            <a:solidFill>
              <a:schemeClr val="accent1"/>
            </a:solidFill>
            <a:prstDash val="solid"/>
            <a:round/>
            <a:headEnd len="sm" w="sm" type="none"/>
            <a:tailEnd len="sm" w="sm" type="none"/>
          </a:ln>
        </p:spPr>
      </p:pic>
      <p:pic>
        <p:nvPicPr>
          <p:cNvPr descr="Graphical user interface, text&#10;&#10;Description automatically generated" id="1107" name="Google Shape;1107;p85"/>
          <p:cNvPicPr preferRelativeResize="0"/>
          <p:nvPr/>
        </p:nvPicPr>
        <p:blipFill rotWithShape="1">
          <a:blip r:embed="rId7">
            <a:alphaModFix/>
          </a:blip>
          <a:srcRect b="0" l="0" r="0" t="0"/>
          <a:stretch/>
        </p:blipFill>
        <p:spPr>
          <a:xfrm>
            <a:off x="4476000" y="2641375"/>
            <a:ext cx="4091952" cy="2425926"/>
          </a:xfrm>
          <a:prstGeom prst="rect">
            <a:avLst/>
          </a:prstGeom>
          <a:noFill/>
          <a:ln cap="flat" cmpd="sng" w="9525">
            <a:solidFill>
              <a:schemeClr val="accent1"/>
            </a:solidFill>
            <a:prstDash val="solid"/>
            <a:round/>
            <a:headEnd len="sm" w="sm" type="none"/>
            <a:tailEnd len="sm" w="sm" type="none"/>
          </a:ln>
        </p:spPr>
      </p:pic>
      <p:pic>
        <p:nvPicPr>
          <p:cNvPr id="1108" name="Google Shape;1108;p85"/>
          <p:cNvPicPr preferRelativeResize="0"/>
          <p:nvPr/>
        </p:nvPicPr>
        <p:blipFill rotWithShape="1">
          <a:blip r:embed="rId8">
            <a:alphaModFix/>
          </a:blip>
          <a:srcRect b="0" l="0" r="0" t="0"/>
          <a:stretch/>
        </p:blipFill>
        <p:spPr>
          <a:xfrm>
            <a:off x="2526025" y="1791725"/>
            <a:ext cx="4091952" cy="2301723"/>
          </a:xfrm>
          <a:prstGeom prst="rect">
            <a:avLst/>
          </a:prstGeom>
          <a:noFill/>
          <a:ln cap="flat" cmpd="sng" w="9525">
            <a:solidFill>
              <a:schemeClr val="accen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4"/>
                                        </p:tgtEl>
                                        <p:attrNameLst>
                                          <p:attrName>style.visibility</p:attrName>
                                        </p:attrNameLst>
                                      </p:cBhvr>
                                      <p:to>
                                        <p:strVal val="visible"/>
                                      </p:to>
                                    </p:set>
                                    <p:animEffect filter="fade" transition="in">
                                      <p:cBhvr>
                                        <p:cTn dur="1000"/>
                                        <p:tgtEl>
                                          <p:spTgt spid="1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1000"/>
                                        <p:tgtEl>
                                          <p:spTgt spid="1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6"/>
                                        </p:tgtEl>
                                        <p:attrNameLst>
                                          <p:attrName>style.visibility</p:attrName>
                                        </p:attrNameLst>
                                      </p:cBhvr>
                                      <p:to>
                                        <p:strVal val="visible"/>
                                      </p:to>
                                    </p:set>
                                    <p:animEffect filter="fade" transition="in">
                                      <p:cBhvr>
                                        <p:cTn dur="1000"/>
                                        <p:tgtEl>
                                          <p:spTgt spid="1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7"/>
                                        </p:tgtEl>
                                        <p:attrNameLst>
                                          <p:attrName>style.visibility</p:attrName>
                                        </p:attrNameLst>
                                      </p:cBhvr>
                                      <p:to>
                                        <p:strVal val="visible"/>
                                      </p:to>
                                    </p:set>
                                    <p:animEffect filter="fade" transition="in">
                                      <p:cBhvr>
                                        <p:cTn dur="1000"/>
                                        <p:tgtEl>
                                          <p:spTgt spid="1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8"/>
                                        </p:tgtEl>
                                        <p:attrNameLst>
                                          <p:attrName>style.visibility</p:attrName>
                                        </p:attrNameLst>
                                      </p:cBhvr>
                                      <p:to>
                                        <p:strVal val="visible"/>
                                      </p:to>
                                    </p:set>
                                    <p:animEffect filter="fade" transition="in">
                                      <p:cBhvr>
                                        <p:cTn dur="1000"/>
                                        <p:tgtEl>
                                          <p:spTgt spid="1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3" name="Shape 1113"/>
        <p:cNvGrpSpPr/>
        <p:nvPr/>
      </p:nvGrpSpPr>
      <p:grpSpPr>
        <a:xfrm>
          <a:off x="0" y="0"/>
          <a:ext cx="0" cy="0"/>
          <a:chOff x="0" y="0"/>
          <a:chExt cx="0" cy="0"/>
        </a:xfrm>
      </p:grpSpPr>
      <p:sp>
        <p:nvSpPr>
          <p:cNvPr id="1114" name="Google Shape;1114;p86"/>
          <p:cNvSpPr txBox="1"/>
          <p:nvPr/>
        </p:nvSpPr>
        <p:spPr>
          <a:xfrm>
            <a:off x="365100" y="290575"/>
            <a:ext cx="69687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rgbClr val="0944A1"/>
                </a:solidFill>
                <a:latin typeface="Poppins"/>
                <a:ea typeface="Poppins"/>
                <a:cs typeface="Poppins"/>
                <a:sym typeface="Poppins"/>
              </a:rPr>
              <a:t>MEMBUAT </a:t>
            </a:r>
            <a:r>
              <a:rPr lang="en-US" sz="2000">
                <a:solidFill>
                  <a:srgbClr val="0944A1"/>
                </a:solidFill>
                <a:latin typeface="Poppins"/>
                <a:ea typeface="Poppins"/>
                <a:cs typeface="Poppins"/>
                <a:sym typeface="Poppins"/>
              </a:rPr>
              <a:t>SHARING FOLDER UNTUK TRANSFER RESPONSE</a:t>
            </a:r>
            <a:endParaRPr sz="2000">
              <a:solidFill>
                <a:srgbClr val="0944A1"/>
              </a:solidFill>
              <a:latin typeface="Poppins"/>
              <a:ea typeface="Poppins"/>
              <a:cs typeface="Poppins"/>
              <a:sym typeface="Poppins"/>
            </a:endParaRPr>
          </a:p>
        </p:txBody>
      </p:sp>
      <p:sp>
        <p:nvSpPr>
          <p:cNvPr id="1115" name="Google Shape;1115;p86"/>
          <p:cNvSpPr/>
          <p:nvPr/>
        </p:nvSpPr>
        <p:spPr>
          <a:xfrm>
            <a:off x="433384" y="777299"/>
            <a:ext cx="5185500" cy="3300900"/>
          </a:xfrm>
          <a:prstGeom prst="rect">
            <a:avLst/>
          </a:prstGeom>
          <a:noFill/>
          <a:ln>
            <a:noFill/>
          </a:ln>
        </p:spPr>
        <p:txBody>
          <a:bodyPr anchorCtr="0" anchor="t" bIns="34275" lIns="68575" spcFirstLastPara="1" rIns="68575" wrap="square" tIns="34275">
            <a:noAutofit/>
          </a:bodyPr>
          <a:lstStyle/>
          <a:p>
            <a:pPr indent="-342900" lvl="0" marL="342900" marR="0" rtl="0" algn="just">
              <a:spcBef>
                <a:spcPts val="0"/>
              </a:spcBef>
              <a:spcAft>
                <a:spcPts val="0"/>
              </a:spcAft>
              <a:buClr>
                <a:schemeClr val="lt1"/>
              </a:buClr>
              <a:buSzPts val="1600"/>
              <a:buFont typeface="Roboto"/>
              <a:buAutoNum type="arabicPeriod"/>
            </a:pPr>
            <a:r>
              <a:rPr b="1" lang="en-US" sz="1600">
                <a:solidFill>
                  <a:schemeClr val="lt1"/>
                </a:solidFill>
                <a:latin typeface="Roboto"/>
                <a:ea typeface="Roboto"/>
                <a:cs typeface="Roboto"/>
                <a:sym typeface="Roboto"/>
              </a:rPr>
              <a:t>Cloning VHD yang sudah selesai tersinkronisasi.</a:t>
            </a:r>
            <a:endParaRPr b="1" sz="1200">
              <a:solidFill>
                <a:schemeClr val="lt1"/>
              </a:solidFill>
              <a:latin typeface="Roboto"/>
              <a:ea typeface="Roboto"/>
              <a:cs typeface="Roboto"/>
              <a:sym typeface="Roboto"/>
            </a:endParaRPr>
          </a:p>
          <a:p>
            <a:pPr indent="-342900" lvl="0" marL="342900" marR="0" rtl="0" algn="just">
              <a:spcBef>
                <a:spcPts val="0"/>
              </a:spcBef>
              <a:spcAft>
                <a:spcPts val="0"/>
              </a:spcAft>
              <a:buClr>
                <a:schemeClr val="lt1"/>
              </a:buClr>
              <a:buSzPts val="1600"/>
              <a:buFont typeface="Roboto"/>
              <a:buAutoNum type="arabicPeriod"/>
            </a:pPr>
            <a:r>
              <a:rPr b="1" lang="en-US" sz="1600">
                <a:solidFill>
                  <a:schemeClr val="lt1"/>
                </a:solidFill>
                <a:latin typeface="Roboto"/>
                <a:ea typeface="Roboto"/>
                <a:cs typeface="Roboto"/>
                <a:sym typeface="Roboto"/>
              </a:rPr>
              <a:t>Buat Folder baru di luar host (flashdisk/hdd external).</a:t>
            </a:r>
            <a:endParaRPr b="1" sz="1200">
              <a:solidFill>
                <a:schemeClr val="lt1"/>
              </a:solidFill>
              <a:latin typeface="Roboto"/>
              <a:ea typeface="Roboto"/>
              <a:cs typeface="Roboto"/>
              <a:sym typeface="Roboto"/>
            </a:endParaRPr>
          </a:p>
          <a:p>
            <a:pPr indent="-342900" lvl="0" marL="342900" marR="0" rtl="0" algn="just">
              <a:spcBef>
                <a:spcPts val="0"/>
              </a:spcBef>
              <a:spcAft>
                <a:spcPts val="0"/>
              </a:spcAft>
              <a:buClr>
                <a:schemeClr val="lt1"/>
              </a:buClr>
              <a:buSzPts val="1600"/>
              <a:buFont typeface="Roboto"/>
              <a:buAutoNum type="arabicPeriod"/>
            </a:pPr>
            <a:r>
              <a:rPr b="1" lang="en-US" sz="1600">
                <a:solidFill>
                  <a:schemeClr val="lt1"/>
                </a:solidFill>
                <a:latin typeface="Roboto"/>
                <a:ea typeface="Roboto"/>
                <a:cs typeface="Roboto"/>
                <a:sym typeface="Roboto"/>
              </a:rPr>
              <a:t>Setelah folder terbuat, kita lakukan </a:t>
            </a:r>
            <a:r>
              <a:rPr b="1" i="1" lang="en-US" sz="1600">
                <a:solidFill>
                  <a:schemeClr val="lt1"/>
                </a:solidFill>
                <a:latin typeface="Roboto"/>
                <a:ea typeface="Roboto"/>
                <a:cs typeface="Roboto"/>
                <a:sym typeface="Roboto"/>
              </a:rPr>
              <a:t>Share Folder.</a:t>
            </a:r>
            <a:endParaRPr b="1" sz="1200">
              <a:solidFill>
                <a:schemeClr val="lt1"/>
              </a:solidFill>
              <a:latin typeface="Roboto"/>
              <a:ea typeface="Roboto"/>
              <a:cs typeface="Roboto"/>
              <a:sym typeface="Roboto"/>
            </a:endParaRPr>
          </a:p>
          <a:p>
            <a:pPr indent="-342900" lvl="0" marL="342900" marR="0" rtl="0" algn="just">
              <a:spcBef>
                <a:spcPts val="0"/>
              </a:spcBef>
              <a:spcAft>
                <a:spcPts val="0"/>
              </a:spcAft>
              <a:buClr>
                <a:schemeClr val="lt1"/>
              </a:buClr>
              <a:buSzPts val="1600"/>
              <a:buFont typeface="Roboto"/>
              <a:buAutoNum type="arabicPeriod"/>
            </a:pPr>
            <a:r>
              <a:rPr b="1" lang="en-US" sz="1600">
                <a:solidFill>
                  <a:schemeClr val="lt1"/>
                </a:solidFill>
                <a:latin typeface="Roboto"/>
                <a:ea typeface="Roboto"/>
                <a:cs typeface="Roboto"/>
                <a:sym typeface="Roboto"/>
              </a:rPr>
              <a:t>Klik kanan pada folder &gt; </a:t>
            </a:r>
            <a:r>
              <a:rPr b="1" i="1" lang="en-US" sz="1600">
                <a:solidFill>
                  <a:schemeClr val="lt1"/>
                </a:solidFill>
                <a:latin typeface="Roboto"/>
                <a:ea typeface="Roboto"/>
                <a:cs typeface="Roboto"/>
                <a:sym typeface="Roboto"/>
              </a:rPr>
              <a:t>Properties</a:t>
            </a:r>
            <a:r>
              <a:rPr b="1" lang="en-US" sz="1600">
                <a:solidFill>
                  <a:schemeClr val="lt1"/>
                </a:solidFill>
                <a:latin typeface="Roboto"/>
                <a:ea typeface="Roboto"/>
                <a:cs typeface="Roboto"/>
                <a:sym typeface="Roboto"/>
              </a:rPr>
              <a:t> &gt; pilih tab </a:t>
            </a:r>
            <a:r>
              <a:rPr b="1" i="1" lang="en-US" sz="1600">
                <a:solidFill>
                  <a:schemeClr val="lt1"/>
                </a:solidFill>
                <a:latin typeface="Roboto"/>
                <a:ea typeface="Roboto"/>
                <a:cs typeface="Roboto"/>
                <a:sym typeface="Roboto"/>
              </a:rPr>
              <a:t>Sharing</a:t>
            </a:r>
            <a:r>
              <a:rPr b="1" lang="en-US" sz="1600">
                <a:solidFill>
                  <a:schemeClr val="lt1"/>
                </a:solidFill>
                <a:latin typeface="Roboto"/>
                <a:ea typeface="Roboto"/>
                <a:cs typeface="Roboto"/>
                <a:sym typeface="Roboto"/>
              </a:rPr>
              <a:t> &gt; klik tombol </a:t>
            </a:r>
            <a:r>
              <a:rPr b="1" i="1" lang="en-US" sz="1600">
                <a:solidFill>
                  <a:schemeClr val="lt1"/>
                </a:solidFill>
                <a:latin typeface="Roboto"/>
                <a:ea typeface="Roboto"/>
                <a:cs typeface="Roboto"/>
                <a:sym typeface="Roboto"/>
              </a:rPr>
              <a:t>Share</a:t>
            </a:r>
            <a:endParaRPr b="1" sz="1200">
              <a:solidFill>
                <a:schemeClr val="lt1"/>
              </a:solidFill>
              <a:latin typeface="Roboto"/>
              <a:ea typeface="Roboto"/>
              <a:cs typeface="Roboto"/>
              <a:sym typeface="Roboto"/>
            </a:endParaRPr>
          </a:p>
          <a:p>
            <a:pPr indent="-342900" lvl="0" marL="342900" marR="0" rtl="0" algn="just">
              <a:spcBef>
                <a:spcPts val="0"/>
              </a:spcBef>
              <a:spcAft>
                <a:spcPts val="0"/>
              </a:spcAft>
              <a:buClr>
                <a:schemeClr val="lt1"/>
              </a:buClr>
              <a:buSzPts val="1600"/>
              <a:buFont typeface="Calibri"/>
              <a:buAutoNum type="arabicPeriod"/>
            </a:pPr>
            <a:r>
              <a:rPr b="1" lang="en-US" sz="1600">
                <a:solidFill>
                  <a:schemeClr val="lt1"/>
                </a:solidFill>
                <a:latin typeface="Roboto"/>
                <a:ea typeface="Roboto"/>
                <a:cs typeface="Roboto"/>
                <a:sym typeface="Roboto"/>
              </a:rPr>
              <a:t>Pada pilihan type </a:t>
            </a:r>
            <a:r>
              <a:rPr b="1" i="1" lang="en-US" sz="1600">
                <a:solidFill>
                  <a:schemeClr val="lt1"/>
                </a:solidFill>
                <a:latin typeface="Roboto"/>
                <a:ea typeface="Roboto"/>
                <a:cs typeface="Roboto"/>
                <a:sym typeface="Roboto"/>
              </a:rPr>
              <a:t>Share </a:t>
            </a:r>
            <a:r>
              <a:rPr b="1" lang="en-US" sz="1600">
                <a:solidFill>
                  <a:schemeClr val="lt1"/>
                </a:solidFill>
                <a:latin typeface="Roboto"/>
                <a:ea typeface="Roboto"/>
                <a:cs typeface="Roboto"/>
                <a:sym typeface="Roboto"/>
              </a:rPr>
              <a:t>pilih </a:t>
            </a:r>
            <a:r>
              <a:rPr b="1" i="1" lang="en-US" sz="1600">
                <a:solidFill>
                  <a:schemeClr val="lt1"/>
                </a:solidFill>
                <a:latin typeface="Roboto"/>
                <a:ea typeface="Roboto"/>
                <a:cs typeface="Roboto"/>
                <a:sym typeface="Roboto"/>
              </a:rPr>
              <a:t>Everyone </a:t>
            </a:r>
            <a:r>
              <a:rPr b="1" lang="en-US" sz="1600">
                <a:solidFill>
                  <a:schemeClr val="lt1"/>
                </a:solidFill>
                <a:latin typeface="Roboto"/>
                <a:ea typeface="Roboto"/>
                <a:cs typeface="Roboto"/>
                <a:sym typeface="Roboto"/>
              </a:rPr>
              <a:t>kemudian klik tombol Add.</a:t>
            </a:r>
            <a:endParaRPr b="1" sz="1200">
              <a:solidFill>
                <a:schemeClr val="lt1"/>
              </a:solidFill>
              <a:latin typeface="Roboto"/>
              <a:ea typeface="Roboto"/>
              <a:cs typeface="Roboto"/>
              <a:sym typeface="Roboto"/>
            </a:endParaRPr>
          </a:p>
          <a:p>
            <a:pPr indent="-241300" lvl="0" marL="342900" marR="0" rtl="0" algn="just">
              <a:spcBef>
                <a:spcPts val="0"/>
              </a:spcBef>
              <a:spcAft>
                <a:spcPts val="0"/>
              </a:spcAft>
              <a:buClr>
                <a:schemeClr val="dk1"/>
              </a:buClr>
              <a:buSzPts val="1500"/>
              <a:buFont typeface="Calibri"/>
              <a:buNone/>
            </a:pPr>
            <a:r>
              <a:t/>
            </a:r>
            <a:endParaRPr b="1" sz="1600">
              <a:solidFill>
                <a:schemeClr val="lt1"/>
              </a:solidFill>
              <a:latin typeface="Roboto"/>
              <a:ea typeface="Roboto"/>
              <a:cs typeface="Roboto"/>
              <a:sym typeface="Roboto"/>
            </a:endParaRPr>
          </a:p>
          <a:p>
            <a:pPr indent="-241300" lvl="0" marL="342900" marR="0" rtl="0" algn="just">
              <a:spcBef>
                <a:spcPts val="0"/>
              </a:spcBef>
              <a:spcAft>
                <a:spcPts val="0"/>
              </a:spcAft>
              <a:buClr>
                <a:schemeClr val="dk1"/>
              </a:buClr>
              <a:buSzPts val="1500"/>
              <a:buFont typeface="Calibri"/>
              <a:buNone/>
            </a:pPr>
            <a:r>
              <a:t/>
            </a:r>
            <a:endParaRPr b="1" sz="1600">
              <a:solidFill>
                <a:schemeClr val="lt1"/>
              </a:solidFill>
              <a:latin typeface="Roboto"/>
              <a:ea typeface="Roboto"/>
              <a:cs typeface="Roboto"/>
              <a:sym typeface="Roboto"/>
            </a:endParaRPr>
          </a:p>
          <a:p>
            <a:pPr indent="-241300" lvl="0" marL="342900" marR="0" rtl="0" algn="just">
              <a:spcBef>
                <a:spcPts val="0"/>
              </a:spcBef>
              <a:spcAft>
                <a:spcPts val="0"/>
              </a:spcAft>
              <a:buClr>
                <a:schemeClr val="dk1"/>
              </a:buClr>
              <a:buSzPts val="1500"/>
              <a:buFont typeface="Calibri"/>
              <a:buNone/>
            </a:pPr>
            <a:r>
              <a:t/>
            </a:r>
            <a:endParaRPr b="1" sz="1600">
              <a:solidFill>
                <a:schemeClr val="lt1"/>
              </a:solidFill>
              <a:latin typeface="Roboto"/>
              <a:ea typeface="Roboto"/>
              <a:cs typeface="Roboto"/>
              <a:sym typeface="Roboto"/>
            </a:endParaRPr>
          </a:p>
          <a:p>
            <a:pPr indent="0" lvl="0" marL="0" marR="0" rtl="0" algn="just">
              <a:spcBef>
                <a:spcPts val="0"/>
              </a:spcBef>
              <a:spcAft>
                <a:spcPts val="0"/>
              </a:spcAft>
              <a:buNone/>
            </a:pPr>
            <a:r>
              <a:t/>
            </a:r>
            <a:endParaRPr b="1" sz="1600">
              <a:solidFill>
                <a:schemeClr val="lt1"/>
              </a:solidFill>
              <a:latin typeface="Roboto"/>
              <a:ea typeface="Roboto"/>
              <a:cs typeface="Roboto"/>
              <a:sym typeface="Roboto"/>
            </a:endParaRPr>
          </a:p>
          <a:p>
            <a:pPr indent="-241300" lvl="0" marL="342900" marR="0" rtl="0" algn="just">
              <a:spcBef>
                <a:spcPts val="0"/>
              </a:spcBef>
              <a:spcAft>
                <a:spcPts val="0"/>
              </a:spcAft>
              <a:buClr>
                <a:schemeClr val="dk1"/>
              </a:buClr>
              <a:buSzPts val="1500"/>
              <a:buFont typeface="Calibri"/>
              <a:buNone/>
            </a:pPr>
            <a:r>
              <a:t/>
            </a:r>
            <a:endParaRPr b="1" sz="1600">
              <a:solidFill>
                <a:schemeClr val="lt1"/>
              </a:solidFill>
              <a:latin typeface="Roboto"/>
              <a:ea typeface="Roboto"/>
              <a:cs typeface="Roboto"/>
              <a:sym typeface="Roboto"/>
            </a:endParaRPr>
          </a:p>
          <a:p>
            <a:pPr indent="-241300" lvl="0" marL="342900" marR="0" rtl="0" algn="just">
              <a:spcBef>
                <a:spcPts val="0"/>
              </a:spcBef>
              <a:spcAft>
                <a:spcPts val="0"/>
              </a:spcAft>
              <a:buClr>
                <a:schemeClr val="dk1"/>
              </a:buClr>
              <a:buSzPts val="1500"/>
              <a:buFont typeface="Calibri"/>
              <a:buNone/>
            </a:pPr>
            <a:r>
              <a:t/>
            </a:r>
            <a:endParaRPr b="1" sz="1600">
              <a:solidFill>
                <a:schemeClr val="lt1"/>
              </a:solidFill>
              <a:latin typeface="Roboto"/>
              <a:ea typeface="Roboto"/>
              <a:cs typeface="Roboto"/>
              <a:sym typeface="Roboto"/>
            </a:endParaRPr>
          </a:p>
          <a:p>
            <a:pPr indent="-241300" lvl="0" marL="342900" marR="0" rtl="0" algn="just">
              <a:spcBef>
                <a:spcPts val="0"/>
              </a:spcBef>
              <a:spcAft>
                <a:spcPts val="0"/>
              </a:spcAft>
              <a:buClr>
                <a:schemeClr val="dk1"/>
              </a:buClr>
              <a:buSzPts val="1500"/>
              <a:buFont typeface="Calibri"/>
              <a:buNone/>
            </a:pPr>
            <a:r>
              <a:t/>
            </a:r>
            <a:endParaRPr b="1" sz="1600">
              <a:solidFill>
                <a:schemeClr val="lt1"/>
              </a:solidFill>
              <a:latin typeface="Roboto"/>
              <a:ea typeface="Roboto"/>
              <a:cs typeface="Roboto"/>
              <a:sym typeface="Roboto"/>
            </a:endParaRPr>
          </a:p>
        </p:txBody>
      </p:sp>
      <p:pic>
        <p:nvPicPr>
          <p:cNvPr id="1116" name="Google Shape;1116;p86"/>
          <p:cNvPicPr preferRelativeResize="0"/>
          <p:nvPr/>
        </p:nvPicPr>
        <p:blipFill rotWithShape="1">
          <a:blip r:embed="rId4">
            <a:alphaModFix/>
          </a:blip>
          <a:srcRect b="0" l="0" r="0" t="0"/>
          <a:stretch/>
        </p:blipFill>
        <p:spPr>
          <a:xfrm>
            <a:off x="584044" y="2917363"/>
            <a:ext cx="3209628" cy="2131602"/>
          </a:xfrm>
          <a:prstGeom prst="rect">
            <a:avLst/>
          </a:prstGeom>
          <a:noFill/>
          <a:ln cap="flat" cmpd="sng" w="9525">
            <a:solidFill>
              <a:srgbClr val="0D5DDF"/>
            </a:solidFill>
            <a:prstDash val="solid"/>
            <a:round/>
            <a:headEnd len="sm" w="sm" type="none"/>
            <a:tailEnd len="sm" w="sm" type="none"/>
          </a:ln>
        </p:spPr>
      </p:pic>
      <p:pic>
        <p:nvPicPr>
          <p:cNvPr id="1117" name="Google Shape;1117;p86"/>
          <p:cNvPicPr preferRelativeResize="0"/>
          <p:nvPr/>
        </p:nvPicPr>
        <p:blipFill rotWithShape="1">
          <a:blip r:embed="rId5">
            <a:alphaModFix/>
          </a:blip>
          <a:srcRect b="0" l="0" r="0" t="0"/>
          <a:stretch/>
        </p:blipFill>
        <p:spPr>
          <a:xfrm>
            <a:off x="5922008" y="1220162"/>
            <a:ext cx="2867952" cy="3818656"/>
          </a:xfrm>
          <a:prstGeom prst="rect">
            <a:avLst/>
          </a:prstGeom>
          <a:noFill/>
          <a:ln cap="flat" cmpd="sng" w="9525">
            <a:solidFill>
              <a:schemeClr val="accent1"/>
            </a:solidFill>
            <a:prstDash val="solid"/>
            <a:round/>
            <a:headEnd len="sm" w="sm" type="none"/>
            <a:tailEnd len="sm" w="sm" type="none"/>
          </a:ln>
        </p:spPr>
      </p:pic>
      <p:cxnSp>
        <p:nvCxnSpPr>
          <p:cNvPr id="1118" name="Google Shape;1118;p86"/>
          <p:cNvCxnSpPr>
            <a:stCxn id="1116" idx="3"/>
            <a:endCxn id="1117" idx="1"/>
          </p:cNvCxnSpPr>
          <p:nvPr/>
        </p:nvCxnSpPr>
        <p:spPr>
          <a:xfrm flipH="1" rot="10800000">
            <a:off x="3793672" y="3129364"/>
            <a:ext cx="2128200" cy="853800"/>
          </a:xfrm>
          <a:prstGeom prst="bentConnector3">
            <a:avLst>
              <a:gd fmla="val 50003" name="adj1"/>
            </a:avLst>
          </a:prstGeom>
          <a:noFill/>
          <a:ln cap="flat" cmpd="sng" w="9525">
            <a:solidFill>
              <a:schemeClr val="accent1"/>
            </a:solidFill>
            <a:prstDash val="solid"/>
            <a:miter lim="800000"/>
            <a:headEnd len="sm" w="sm" type="none"/>
            <a:tailEnd len="med" w="med" type="triangle"/>
          </a:ln>
        </p:spPr>
      </p:cxnSp>
      <p:sp>
        <p:nvSpPr>
          <p:cNvPr id="1119" name="Google Shape;1119;p86"/>
          <p:cNvSpPr/>
          <p:nvPr/>
        </p:nvSpPr>
        <p:spPr>
          <a:xfrm rot="-2627716">
            <a:off x="3926859" y="2794318"/>
            <a:ext cx="292595" cy="292595"/>
          </a:xfrm>
          <a:prstGeom prst="teardrop">
            <a:avLst>
              <a:gd fmla="val 100000" name="adj"/>
            </a:avLst>
          </a:prstGeom>
          <a:solidFill>
            <a:srgbClr val="0084B4"/>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1</a:t>
            </a:r>
            <a:endParaRPr sz="1100"/>
          </a:p>
        </p:txBody>
      </p:sp>
      <p:sp>
        <p:nvSpPr>
          <p:cNvPr id="1120" name="Google Shape;1120;p86"/>
          <p:cNvSpPr/>
          <p:nvPr/>
        </p:nvSpPr>
        <p:spPr>
          <a:xfrm rot="-2627716">
            <a:off x="8501749" y="867000"/>
            <a:ext cx="292595" cy="292595"/>
          </a:xfrm>
          <a:prstGeom prst="teardrop">
            <a:avLst>
              <a:gd fmla="val 100000" name="adj"/>
            </a:avLst>
          </a:prstGeom>
          <a:solidFill>
            <a:srgbClr val="0084B4"/>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2</a:t>
            </a:r>
            <a:endParaRPr sz="11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5" name="Shape 1125"/>
        <p:cNvGrpSpPr/>
        <p:nvPr/>
      </p:nvGrpSpPr>
      <p:grpSpPr>
        <a:xfrm>
          <a:off x="0" y="0"/>
          <a:ext cx="0" cy="0"/>
          <a:chOff x="0" y="0"/>
          <a:chExt cx="0" cy="0"/>
        </a:xfrm>
      </p:grpSpPr>
      <p:sp>
        <p:nvSpPr>
          <p:cNvPr id="1126" name="Google Shape;1126;p87"/>
          <p:cNvSpPr txBox="1"/>
          <p:nvPr/>
        </p:nvSpPr>
        <p:spPr>
          <a:xfrm>
            <a:off x="517500" y="366775"/>
            <a:ext cx="71361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chemeClr val="dk1"/>
                </a:solidFill>
                <a:latin typeface="Poppins"/>
                <a:ea typeface="Poppins"/>
                <a:cs typeface="Poppins"/>
                <a:sym typeface="Poppins"/>
              </a:rPr>
              <a:t>MEMBUAT </a:t>
            </a:r>
            <a:r>
              <a:rPr lang="en-US" sz="2000">
                <a:solidFill>
                  <a:schemeClr val="dk1"/>
                </a:solidFill>
                <a:latin typeface="Poppins"/>
                <a:ea typeface="Poppins"/>
                <a:cs typeface="Poppins"/>
                <a:sym typeface="Poppins"/>
              </a:rPr>
              <a:t>SHARING FOLDER UNTUK TRANSFER RESPONSE</a:t>
            </a:r>
            <a:endParaRPr sz="2000">
              <a:latin typeface="Poppins"/>
              <a:ea typeface="Poppins"/>
              <a:cs typeface="Poppins"/>
              <a:sym typeface="Poppins"/>
            </a:endParaRPr>
          </a:p>
        </p:txBody>
      </p:sp>
      <p:sp>
        <p:nvSpPr>
          <p:cNvPr id="1127" name="Google Shape;1127;p87"/>
          <p:cNvSpPr/>
          <p:nvPr/>
        </p:nvSpPr>
        <p:spPr>
          <a:xfrm>
            <a:off x="509584" y="777299"/>
            <a:ext cx="5185500" cy="762000"/>
          </a:xfrm>
          <a:prstGeom prst="rect">
            <a:avLst/>
          </a:prstGeom>
          <a:noFill/>
          <a:ln>
            <a:noFill/>
          </a:ln>
        </p:spPr>
        <p:txBody>
          <a:bodyPr anchorCtr="0" anchor="t" bIns="34275" lIns="68575" spcFirstLastPara="1" rIns="68575" wrap="square" tIns="34275">
            <a:noAutofit/>
          </a:bodyPr>
          <a:lstStyle/>
          <a:p>
            <a:pPr indent="-336550" lvl="0" marL="342900" marR="0" rtl="0" algn="just">
              <a:spcBef>
                <a:spcPts val="0"/>
              </a:spcBef>
              <a:spcAft>
                <a:spcPts val="0"/>
              </a:spcAft>
              <a:buClr>
                <a:schemeClr val="lt1"/>
              </a:buClr>
              <a:buSzPts val="1500"/>
              <a:buFont typeface="Roboto"/>
              <a:buAutoNum type="arabicPeriod" startAt="6"/>
            </a:pPr>
            <a:r>
              <a:rPr b="1" lang="en-US" sz="1500">
                <a:solidFill>
                  <a:schemeClr val="lt1"/>
                </a:solidFill>
                <a:latin typeface="Roboto"/>
                <a:ea typeface="Roboto"/>
                <a:cs typeface="Roboto"/>
                <a:sym typeface="Roboto"/>
              </a:rPr>
              <a:t>Pada </a:t>
            </a:r>
            <a:r>
              <a:rPr b="1" i="1" lang="en-US" sz="1500">
                <a:solidFill>
                  <a:schemeClr val="lt1"/>
                </a:solidFill>
                <a:latin typeface="Roboto"/>
                <a:ea typeface="Roboto"/>
                <a:cs typeface="Roboto"/>
                <a:sym typeface="Roboto"/>
              </a:rPr>
              <a:t>Permission Level </a:t>
            </a:r>
            <a:r>
              <a:rPr b="1" lang="en-US" sz="1500">
                <a:solidFill>
                  <a:schemeClr val="lt1"/>
                </a:solidFill>
                <a:latin typeface="Roboto"/>
                <a:ea typeface="Roboto"/>
                <a:cs typeface="Roboto"/>
                <a:sym typeface="Roboto"/>
              </a:rPr>
              <a:t>pilih </a:t>
            </a:r>
            <a:r>
              <a:rPr b="1" i="1" lang="en-US" sz="1500">
                <a:solidFill>
                  <a:schemeClr val="lt1"/>
                </a:solidFill>
                <a:latin typeface="Roboto"/>
                <a:ea typeface="Roboto"/>
                <a:cs typeface="Roboto"/>
                <a:sym typeface="Roboto"/>
              </a:rPr>
              <a:t>Read/Write.</a:t>
            </a:r>
            <a:endParaRPr b="1" sz="1100">
              <a:solidFill>
                <a:schemeClr val="lt1"/>
              </a:solidFill>
              <a:latin typeface="Roboto"/>
              <a:ea typeface="Roboto"/>
              <a:cs typeface="Roboto"/>
              <a:sym typeface="Roboto"/>
            </a:endParaRPr>
          </a:p>
          <a:p>
            <a:pPr indent="-336550" lvl="0" marL="342900" marR="0" rtl="0" algn="just">
              <a:spcBef>
                <a:spcPts val="0"/>
              </a:spcBef>
              <a:spcAft>
                <a:spcPts val="0"/>
              </a:spcAft>
              <a:buClr>
                <a:schemeClr val="lt1"/>
              </a:buClr>
              <a:buSzPts val="1500"/>
              <a:buFont typeface="Roboto"/>
              <a:buAutoNum type="arabicPeriod" startAt="6"/>
            </a:pPr>
            <a:r>
              <a:rPr b="1" lang="en-US" sz="1500">
                <a:solidFill>
                  <a:schemeClr val="lt1"/>
                </a:solidFill>
                <a:latin typeface="Roboto"/>
                <a:ea typeface="Roboto"/>
                <a:cs typeface="Roboto"/>
                <a:sym typeface="Roboto"/>
              </a:rPr>
              <a:t>Jika sudah klik tombol </a:t>
            </a:r>
            <a:r>
              <a:rPr b="1" i="1" lang="en-US" sz="1500">
                <a:solidFill>
                  <a:schemeClr val="lt1"/>
                </a:solidFill>
                <a:latin typeface="Roboto"/>
                <a:ea typeface="Roboto"/>
                <a:cs typeface="Roboto"/>
                <a:sym typeface="Roboto"/>
              </a:rPr>
              <a:t>Share,  </a:t>
            </a:r>
            <a:r>
              <a:rPr b="1" lang="en-US" sz="1500">
                <a:solidFill>
                  <a:schemeClr val="lt1"/>
                </a:solidFill>
                <a:latin typeface="Roboto"/>
                <a:ea typeface="Roboto"/>
                <a:cs typeface="Roboto"/>
                <a:sym typeface="Roboto"/>
              </a:rPr>
              <a:t>jika muncul notifikasi pilih </a:t>
            </a:r>
            <a:r>
              <a:rPr b="1" i="1" lang="en-US" sz="1500">
                <a:solidFill>
                  <a:schemeClr val="lt1"/>
                </a:solidFill>
                <a:latin typeface="Roboto"/>
                <a:ea typeface="Roboto"/>
                <a:cs typeface="Roboto"/>
                <a:sym typeface="Roboto"/>
              </a:rPr>
              <a:t>Yes.</a:t>
            </a:r>
            <a:endParaRPr b="1" sz="1100">
              <a:solidFill>
                <a:schemeClr val="lt1"/>
              </a:solidFill>
              <a:latin typeface="Roboto"/>
              <a:ea typeface="Roboto"/>
              <a:cs typeface="Roboto"/>
              <a:sym typeface="Roboto"/>
            </a:endParaRPr>
          </a:p>
          <a:p>
            <a:pPr indent="-336550" lvl="0" marL="342900" marR="0" rtl="0" algn="just">
              <a:spcBef>
                <a:spcPts val="0"/>
              </a:spcBef>
              <a:spcAft>
                <a:spcPts val="0"/>
              </a:spcAft>
              <a:buClr>
                <a:schemeClr val="lt1"/>
              </a:buClr>
              <a:buSzPts val="1500"/>
              <a:buFont typeface="Roboto"/>
              <a:buAutoNum type="arabicPeriod" startAt="6"/>
            </a:pPr>
            <a:r>
              <a:rPr b="1" lang="en-US" sz="1500">
                <a:solidFill>
                  <a:schemeClr val="lt1"/>
                </a:solidFill>
                <a:latin typeface="Roboto"/>
                <a:ea typeface="Roboto"/>
                <a:cs typeface="Roboto"/>
                <a:sym typeface="Roboto"/>
              </a:rPr>
              <a:t>Sharing folder selesai</a:t>
            </a:r>
            <a:endParaRPr b="1" sz="1500">
              <a:solidFill>
                <a:schemeClr val="lt1"/>
              </a:solidFill>
              <a:latin typeface="Roboto"/>
              <a:ea typeface="Roboto"/>
              <a:cs typeface="Roboto"/>
              <a:sym typeface="Roboto"/>
            </a:endParaRPr>
          </a:p>
        </p:txBody>
      </p:sp>
      <p:grpSp>
        <p:nvGrpSpPr>
          <p:cNvPr id="1128" name="Google Shape;1128;p87"/>
          <p:cNvGrpSpPr/>
          <p:nvPr/>
        </p:nvGrpSpPr>
        <p:grpSpPr>
          <a:xfrm>
            <a:off x="128911" y="1818806"/>
            <a:ext cx="3169203" cy="2617780"/>
            <a:chOff x="273918" y="2266015"/>
            <a:chExt cx="4225604" cy="3490373"/>
          </a:xfrm>
        </p:grpSpPr>
        <p:pic>
          <p:nvPicPr>
            <p:cNvPr id="1129" name="Google Shape;1129;p87"/>
            <p:cNvPicPr preferRelativeResize="0"/>
            <p:nvPr/>
          </p:nvPicPr>
          <p:blipFill rotWithShape="1">
            <a:blip r:embed="rId4">
              <a:alphaModFix/>
            </a:blip>
            <a:srcRect b="0" l="0" r="0" t="0"/>
            <a:stretch/>
          </p:blipFill>
          <p:spPr>
            <a:xfrm>
              <a:off x="273918" y="2266015"/>
              <a:ext cx="4225604" cy="3143352"/>
            </a:xfrm>
            <a:prstGeom prst="rect">
              <a:avLst/>
            </a:prstGeom>
            <a:noFill/>
            <a:ln cap="flat" cmpd="sng" w="9525">
              <a:solidFill>
                <a:schemeClr val="accent1"/>
              </a:solidFill>
              <a:prstDash val="solid"/>
              <a:round/>
              <a:headEnd len="sm" w="sm" type="none"/>
              <a:tailEnd len="sm" w="sm" type="none"/>
            </a:ln>
          </p:spPr>
        </p:pic>
        <p:sp>
          <p:nvSpPr>
            <p:cNvPr id="1130" name="Google Shape;1130;p87"/>
            <p:cNvSpPr/>
            <p:nvPr/>
          </p:nvSpPr>
          <p:spPr>
            <a:xfrm rot="-2628936">
              <a:off x="3958777" y="5285697"/>
              <a:ext cx="389982" cy="389982"/>
            </a:xfrm>
            <a:prstGeom prst="teardrop">
              <a:avLst>
                <a:gd fmla="val 100000" name="adj"/>
              </a:avLst>
            </a:prstGeom>
            <a:solidFill>
              <a:srgbClr val="0084B4"/>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3</a:t>
              </a:r>
              <a:endParaRPr sz="1100"/>
            </a:p>
          </p:txBody>
        </p:sp>
      </p:grpSp>
      <p:grpSp>
        <p:nvGrpSpPr>
          <p:cNvPr id="1131" name="Google Shape;1131;p87"/>
          <p:cNvGrpSpPr/>
          <p:nvPr/>
        </p:nvGrpSpPr>
        <p:grpSpPr>
          <a:xfrm>
            <a:off x="3504238" y="1811711"/>
            <a:ext cx="3068401" cy="2567045"/>
            <a:chOff x="4733921" y="3429000"/>
            <a:chExt cx="4091201" cy="3422727"/>
          </a:xfrm>
        </p:grpSpPr>
        <p:pic>
          <p:nvPicPr>
            <p:cNvPr id="1132" name="Google Shape;1132;p87"/>
            <p:cNvPicPr preferRelativeResize="0"/>
            <p:nvPr/>
          </p:nvPicPr>
          <p:blipFill rotWithShape="1">
            <a:blip r:embed="rId5">
              <a:alphaModFix/>
            </a:blip>
            <a:srcRect b="0" l="0" r="0" t="0"/>
            <a:stretch/>
          </p:blipFill>
          <p:spPr>
            <a:xfrm>
              <a:off x="4733921" y="3429000"/>
              <a:ext cx="3856579" cy="3241038"/>
            </a:xfrm>
            <a:prstGeom prst="rect">
              <a:avLst/>
            </a:prstGeom>
            <a:noFill/>
            <a:ln cap="flat" cmpd="sng" w="9525">
              <a:solidFill>
                <a:schemeClr val="accent1"/>
              </a:solidFill>
              <a:prstDash val="solid"/>
              <a:round/>
              <a:headEnd len="sm" w="sm" type="none"/>
              <a:tailEnd len="sm" w="sm" type="none"/>
            </a:ln>
          </p:spPr>
        </p:pic>
        <p:sp>
          <p:nvSpPr>
            <p:cNvPr id="1133" name="Google Shape;1133;p87"/>
            <p:cNvSpPr/>
            <p:nvPr/>
          </p:nvSpPr>
          <p:spPr>
            <a:xfrm rot="-2628936">
              <a:off x="8354431" y="6381036"/>
              <a:ext cx="389982" cy="389982"/>
            </a:xfrm>
            <a:prstGeom prst="teardrop">
              <a:avLst>
                <a:gd fmla="val 100000" name="adj"/>
              </a:avLst>
            </a:prstGeom>
            <a:solidFill>
              <a:srgbClr val="575454"/>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4</a:t>
              </a:r>
              <a:endParaRPr sz="1100"/>
            </a:p>
          </p:txBody>
        </p:sp>
      </p:grpSp>
      <p:grpSp>
        <p:nvGrpSpPr>
          <p:cNvPr id="1134" name="Google Shape;1134;p87"/>
          <p:cNvGrpSpPr/>
          <p:nvPr/>
        </p:nvGrpSpPr>
        <p:grpSpPr>
          <a:xfrm>
            <a:off x="6676446" y="1749387"/>
            <a:ext cx="2278759" cy="2680130"/>
            <a:chOff x="8755969" y="101485"/>
            <a:chExt cx="3387985" cy="4244742"/>
          </a:xfrm>
        </p:grpSpPr>
        <p:pic>
          <p:nvPicPr>
            <p:cNvPr id="1135" name="Google Shape;1135;p87"/>
            <p:cNvPicPr preferRelativeResize="0"/>
            <p:nvPr/>
          </p:nvPicPr>
          <p:blipFill rotWithShape="1">
            <a:blip r:embed="rId6">
              <a:alphaModFix/>
            </a:blip>
            <a:srcRect b="0" l="0" r="0" t="0"/>
            <a:stretch/>
          </p:blipFill>
          <p:spPr>
            <a:xfrm>
              <a:off x="8755969" y="101485"/>
              <a:ext cx="3270562" cy="4009344"/>
            </a:xfrm>
            <a:prstGeom prst="rect">
              <a:avLst/>
            </a:prstGeom>
            <a:noFill/>
            <a:ln cap="flat" cmpd="sng" w="9525">
              <a:solidFill>
                <a:schemeClr val="accent1"/>
              </a:solidFill>
              <a:prstDash val="solid"/>
              <a:round/>
              <a:headEnd len="sm" w="sm" type="none"/>
              <a:tailEnd len="sm" w="sm" type="none"/>
            </a:ln>
          </p:spPr>
        </p:pic>
        <p:sp>
          <p:nvSpPr>
            <p:cNvPr id="1136" name="Google Shape;1136;p87"/>
            <p:cNvSpPr/>
            <p:nvPr/>
          </p:nvSpPr>
          <p:spPr>
            <a:xfrm rot="-2628936">
              <a:off x="11673263" y="3875536"/>
              <a:ext cx="389982" cy="389982"/>
            </a:xfrm>
            <a:prstGeom prst="teardrop">
              <a:avLst>
                <a:gd fmla="val 100000" name="adj"/>
              </a:avLst>
            </a:prstGeom>
            <a:solidFill>
              <a:srgbClr val="5DD3FF"/>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5</a:t>
              </a:r>
              <a:endParaRPr sz="1100"/>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1" name="Shape 1141"/>
        <p:cNvGrpSpPr/>
        <p:nvPr/>
      </p:nvGrpSpPr>
      <p:grpSpPr>
        <a:xfrm>
          <a:off x="0" y="0"/>
          <a:ext cx="0" cy="0"/>
          <a:chOff x="0" y="0"/>
          <a:chExt cx="0" cy="0"/>
        </a:xfrm>
      </p:grpSpPr>
      <p:sp>
        <p:nvSpPr>
          <p:cNvPr id="1142" name="Google Shape;1142;p88"/>
          <p:cNvSpPr txBox="1"/>
          <p:nvPr/>
        </p:nvSpPr>
        <p:spPr>
          <a:xfrm>
            <a:off x="365096" y="366786"/>
            <a:ext cx="64380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000">
                <a:solidFill>
                  <a:schemeClr val="lt1"/>
                </a:solidFill>
                <a:latin typeface="Poppins"/>
                <a:ea typeface="Poppins"/>
                <a:cs typeface="Poppins"/>
                <a:sym typeface="Poppins"/>
              </a:rPr>
              <a:t>SETTING </a:t>
            </a:r>
            <a:r>
              <a:rPr lang="en-US" sz="2000">
                <a:solidFill>
                  <a:schemeClr val="lt1"/>
                </a:solidFill>
                <a:latin typeface="Poppins"/>
                <a:ea typeface="Poppins"/>
                <a:cs typeface="Poppins"/>
                <a:sym typeface="Poppins"/>
              </a:rPr>
              <a:t>TRANSFER RESPONSE</a:t>
            </a:r>
            <a:endParaRPr sz="2000">
              <a:solidFill>
                <a:schemeClr val="lt1"/>
              </a:solidFill>
              <a:latin typeface="Poppins"/>
              <a:ea typeface="Poppins"/>
              <a:cs typeface="Poppins"/>
              <a:sym typeface="Poppins"/>
            </a:endParaRPr>
          </a:p>
        </p:txBody>
      </p:sp>
      <p:sp>
        <p:nvSpPr>
          <p:cNvPr id="1143" name="Google Shape;1143;p88"/>
          <p:cNvSpPr/>
          <p:nvPr/>
        </p:nvSpPr>
        <p:spPr>
          <a:xfrm>
            <a:off x="128910" y="818315"/>
            <a:ext cx="3900900" cy="3277800"/>
          </a:xfrm>
          <a:prstGeom prst="rect">
            <a:avLst/>
          </a:prstGeom>
          <a:noFill/>
          <a:ln>
            <a:noFill/>
          </a:ln>
        </p:spPr>
        <p:txBody>
          <a:bodyPr anchorCtr="0" anchor="t" bIns="34275" lIns="68575" spcFirstLastPara="1" rIns="68575" wrap="square" tIns="34275">
            <a:noAutofit/>
          </a:bodyPr>
          <a:lstStyle/>
          <a:p>
            <a:pPr indent="-266700" lvl="0" marL="431800" marR="0" rtl="0" algn="l">
              <a:lnSpc>
                <a:spcPct val="90000"/>
              </a:lnSpc>
              <a:spcBef>
                <a:spcPts val="0"/>
              </a:spcBef>
              <a:spcAft>
                <a:spcPts val="0"/>
              </a:spcAft>
              <a:buClr>
                <a:srgbClr val="000000"/>
              </a:buClr>
              <a:buSzPts val="1400"/>
              <a:buFont typeface="Roboto"/>
              <a:buAutoNum type="arabicPeriod"/>
            </a:pPr>
            <a:r>
              <a:rPr lang="en-US">
                <a:solidFill>
                  <a:srgbClr val="000000"/>
                </a:solidFill>
                <a:latin typeface="Roboto"/>
                <a:ea typeface="Roboto"/>
                <a:cs typeface="Roboto"/>
                <a:sym typeface="Roboto"/>
              </a:rPr>
              <a:t>Klik menu Transfer Response pada  CBTSync Admin.</a:t>
            </a:r>
            <a:endParaRPr sz="1100">
              <a:latin typeface="Roboto"/>
              <a:ea typeface="Roboto"/>
              <a:cs typeface="Roboto"/>
              <a:sym typeface="Roboto"/>
            </a:endParaRPr>
          </a:p>
          <a:p>
            <a:pPr indent="-266700" lvl="0" marL="431800" marR="0" rtl="0" algn="l">
              <a:lnSpc>
                <a:spcPct val="90000"/>
              </a:lnSpc>
              <a:spcBef>
                <a:spcPts val="500"/>
              </a:spcBef>
              <a:spcAft>
                <a:spcPts val="0"/>
              </a:spcAft>
              <a:buClr>
                <a:srgbClr val="000000"/>
              </a:buClr>
              <a:buSzPts val="1400"/>
              <a:buFont typeface="Roboto"/>
              <a:buAutoNum type="arabicPeriod"/>
            </a:pPr>
            <a:r>
              <a:rPr lang="en-US">
                <a:solidFill>
                  <a:srgbClr val="000000"/>
                </a:solidFill>
                <a:latin typeface="Roboto"/>
                <a:ea typeface="Roboto"/>
                <a:cs typeface="Roboto"/>
                <a:sym typeface="Roboto"/>
              </a:rPr>
              <a:t>Terdapat 4 text box yang  harus di-si.</a:t>
            </a:r>
            <a:endParaRPr sz="1100">
              <a:latin typeface="Roboto"/>
              <a:ea typeface="Roboto"/>
              <a:cs typeface="Roboto"/>
              <a:sym typeface="Roboto"/>
            </a:endParaRPr>
          </a:p>
          <a:p>
            <a:pPr indent="-177800" lvl="0" marL="609600" marR="0" rtl="0" algn="l">
              <a:lnSpc>
                <a:spcPct val="90000"/>
              </a:lnSpc>
              <a:spcBef>
                <a:spcPts val="500"/>
              </a:spcBef>
              <a:spcAft>
                <a:spcPts val="0"/>
              </a:spcAft>
              <a:buClr>
                <a:srgbClr val="000000"/>
              </a:buClr>
              <a:buSzPts val="1400"/>
              <a:buFont typeface="Roboto"/>
              <a:buChar char="•"/>
            </a:pPr>
            <a:r>
              <a:rPr lang="en-US">
                <a:solidFill>
                  <a:srgbClr val="000000"/>
                </a:solidFill>
                <a:latin typeface="Roboto"/>
                <a:ea typeface="Roboto"/>
                <a:cs typeface="Roboto"/>
                <a:sym typeface="Roboto"/>
              </a:rPr>
              <a:t>Folder Dump : menentukan lokasi penyimpanan file dump (Folder yang sudah di share) isi dengan format \\192.168.0.xxx\NamaFolder </a:t>
            </a:r>
            <a:endParaRPr sz="1100">
              <a:latin typeface="Roboto"/>
              <a:ea typeface="Roboto"/>
              <a:cs typeface="Roboto"/>
              <a:sym typeface="Roboto"/>
            </a:endParaRPr>
          </a:p>
          <a:p>
            <a:pPr indent="-177800" lvl="0" marL="609600" marR="0" rtl="0" algn="l">
              <a:lnSpc>
                <a:spcPct val="90000"/>
              </a:lnSpc>
              <a:spcBef>
                <a:spcPts val="500"/>
              </a:spcBef>
              <a:spcAft>
                <a:spcPts val="0"/>
              </a:spcAft>
              <a:buClr>
                <a:srgbClr val="000000"/>
              </a:buClr>
              <a:buSzPts val="1400"/>
              <a:buFont typeface="Roboto"/>
              <a:buChar char="•"/>
            </a:pPr>
            <a:r>
              <a:rPr lang="en-US">
                <a:solidFill>
                  <a:srgbClr val="000000"/>
                </a:solidFill>
                <a:latin typeface="Roboto"/>
                <a:ea typeface="Roboto"/>
                <a:cs typeface="Roboto"/>
                <a:sym typeface="Roboto"/>
              </a:rPr>
              <a:t>Username : nama User PC (Contoh : PUSMENJAR)</a:t>
            </a:r>
            <a:endParaRPr sz="1100">
              <a:latin typeface="Roboto"/>
              <a:ea typeface="Roboto"/>
              <a:cs typeface="Roboto"/>
              <a:sym typeface="Roboto"/>
            </a:endParaRPr>
          </a:p>
          <a:p>
            <a:pPr indent="-177800" lvl="0" marL="609600" marR="0" rtl="0" algn="l">
              <a:lnSpc>
                <a:spcPct val="90000"/>
              </a:lnSpc>
              <a:spcBef>
                <a:spcPts val="500"/>
              </a:spcBef>
              <a:spcAft>
                <a:spcPts val="0"/>
              </a:spcAft>
              <a:buClr>
                <a:srgbClr val="000000"/>
              </a:buClr>
              <a:buSzPts val="1400"/>
              <a:buFont typeface="Roboto"/>
              <a:buChar char="•"/>
            </a:pPr>
            <a:r>
              <a:rPr lang="en-US">
                <a:solidFill>
                  <a:srgbClr val="000000"/>
                </a:solidFill>
                <a:latin typeface="Roboto"/>
                <a:ea typeface="Roboto"/>
                <a:cs typeface="Roboto"/>
                <a:sym typeface="Roboto"/>
              </a:rPr>
              <a:t>Komputer  Proktor IP : IP Local yang terhubung dengan Client (192.168.0.xxx)</a:t>
            </a:r>
            <a:endParaRPr sz="1100">
              <a:latin typeface="Roboto"/>
              <a:ea typeface="Roboto"/>
              <a:cs typeface="Roboto"/>
              <a:sym typeface="Roboto"/>
            </a:endParaRPr>
          </a:p>
          <a:p>
            <a:pPr indent="-177800" lvl="0" marL="609600" marR="0" rtl="0" algn="l">
              <a:lnSpc>
                <a:spcPct val="90000"/>
              </a:lnSpc>
              <a:spcBef>
                <a:spcPts val="500"/>
              </a:spcBef>
              <a:spcAft>
                <a:spcPts val="0"/>
              </a:spcAft>
              <a:buClr>
                <a:srgbClr val="000000"/>
              </a:buClr>
              <a:buSzPts val="1400"/>
              <a:buFont typeface="Arial"/>
              <a:buChar char="•"/>
            </a:pPr>
            <a:r>
              <a:rPr lang="en-US">
                <a:solidFill>
                  <a:srgbClr val="000000"/>
                </a:solidFill>
                <a:latin typeface="Roboto"/>
                <a:ea typeface="Roboto"/>
                <a:cs typeface="Roboto"/>
                <a:sym typeface="Roboto"/>
              </a:rPr>
              <a:t>Password : </a:t>
            </a:r>
            <a:r>
              <a:rPr b="1" lang="en-US">
                <a:solidFill>
                  <a:srgbClr val="000000"/>
                </a:solidFill>
                <a:latin typeface="Roboto"/>
                <a:ea typeface="Roboto"/>
                <a:cs typeface="Roboto"/>
                <a:sym typeface="Roboto"/>
              </a:rPr>
              <a:t>password komputer Proktor *)</a:t>
            </a:r>
            <a:endParaRPr sz="1100">
              <a:latin typeface="Roboto"/>
              <a:ea typeface="Roboto"/>
              <a:cs typeface="Roboto"/>
              <a:sym typeface="Roboto"/>
            </a:endParaRPr>
          </a:p>
          <a:p>
            <a:pPr indent="-266700" lvl="0" marL="431800" marR="0" rtl="0" algn="l">
              <a:lnSpc>
                <a:spcPct val="90000"/>
              </a:lnSpc>
              <a:spcBef>
                <a:spcPts val="500"/>
              </a:spcBef>
              <a:spcAft>
                <a:spcPts val="0"/>
              </a:spcAft>
              <a:buClr>
                <a:srgbClr val="000000"/>
              </a:buClr>
              <a:buSzPts val="1400"/>
              <a:buFont typeface="Roboto"/>
              <a:buAutoNum type="arabicPeriod" startAt="3"/>
            </a:pPr>
            <a:r>
              <a:rPr lang="en-US">
                <a:solidFill>
                  <a:srgbClr val="000000"/>
                </a:solidFill>
                <a:latin typeface="Roboto"/>
                <a:ea typeface="Roboto"/>
                <a:cs typeface="Roboto"/>
                <a:sym typeface="Roboto"/>
              </a:rPr>
              <a:t>Jika sudah semua klik Simpan.</a:t>
            </a:r>
            <a:endParaRPr sz="1100">
              <a:latin typeface="Roboto"/>
              <a:ea typeface="Roboto"/>
              <a:cs typeface="Roboto"/>
              <a:sym typeface="Roboto"/>
            </a:endParaRPr>
          </a:p>
          <a:p>
            <a:pPr indent="-266700" lvl="0" marL="431800" marR="0" rtl="0" algn="l">
              <a:lnSpc>
                <a:spcPct val="90000"/>
              </a:lnSpc>
              <a:spcBef>
                <a:spcPts val="500"/>
              </a:spcBef>
              <a:spcAft>
                <a:spcPts val="0"/>
              </a:spcAft>
              <a:buClr>
                <a:srgbClr val="000000"/>
              </a:buClr>
              <a:buSzPts val="1400"/>
              <a:buFont typeface="Roboto"/>
              <a:buAutoNum type="arabicPeriod" startAt="3"/>
            </a:pPr>
            <a:r>
              <a:rPr lang="en-US">
                <a:solidFill>
                  <a:srgbClr val="000000"/>
                </a:solidFill>
                <a:latin typeface="Roboto"/>
                <a:ea typeface="Roboto"/>
                <a:cs typeface="Roboto"/>
                <a:sym typeface="Roboto"/>
              </a:rPr>
              <a:t>Terdapat file TESME.txt yang menandakan pengaturan Transfer Response berhasil.</a:t>
            </a:r>
            <a:endParaRPr sz="1100">
              <a:latin typeface="Roboto"/>
              <a:ea typeface="Roboto"/>
              <a:cs typeface="Roboto"/>
              <a:sym typeface="Roboto"/>
            </a:endParaRPr>
          </a:p>
        </p:txBody>
      </p:sp>
      <p:pic>
        <p:nvPicPr>
          <p:cNvPr id="1144" name="Google Shape;1144;p88"/>
          <p:cNvPicPr preferRelativeResize="0"/>
          <p:nvPr/>
        </p:nvPicPr>
        <p:blipFill rotWithShape="1">
          <a:blip r:embed="rId4">
            <a:alphaModFix/>
          </a:blip>
          <a:srcRect b="0" l="0" r="0" t="0"/>
          <a:stretch/>
        </p:blipFill>
        <p:spPr>
          <a:xfrm>
            <a:off x="3962400" y="913757"/>
            <a:ext cx="4946736" cy="3086934"/>
          </a:xfrm>
          <a:prstGeom prst="rect">
            <a:avLst/>
          </a:prstGeom>
          <a:noFill/>
          <a:ln cap="flat" cmpd="sng" w="9525">
            <a:solidFill>
              <a:schemeClr val="accent1"/>
            </a:solidFill>
            <a:prstDash val="solid"/>
            <a:round/>
            <a:headEnd len="sm" w="sm" type="none"/>
            <a:tailEnd len="sm" w="sm" type="none"/>
          </a:ln>
        </p:spPr>
      </p:pic>
      <p:sp>
        <p:nvSpPr>
          <p:cNvPr id="1145" name="Google Shape;1145;p88"/>
          <p:cNvSpPr/>
          <p:nvPr/>
        </p:nvSpPr>
        <p:spPr>
          <a:xfrm>
            <a:off x="3755862" y="4290675"/>
            <a:ext cx="5359800" cy="235200"/>
          </a:xfrm>
          <a:prstGeom prst="rect">
            <a:avLst/>
          </a:prstGeom>
          <a:noFill/>
          <a:ln>
            <a:noFill/>
          </a:ln>
        </p:spPr>
        <p:txBody>
          <a:bodyPr anchorCtr="0" anchor="t" bIns="34275" lIns="68575" spcFirstLastPara="1" rIns="68575" wrap="square" tIns="34275">
            <a:noAutofit/>
          </a:bodyPr>
          <a:lstStyle/>
          <a:p>
            <a:pPr indent="0" lvl="0" marL="177800" marR="0" rtl="0" algn="l">
              <a:lnSpc>
                <a:spcPct val="90000"/>
              </a:lnSpc>
              <a:spcBef>
                <a:spcPts val="0"/>
              </a:spcBef>
              <a:spcAft>
                <a:spcPts val="0"/>
              </a:spcAft>
              <a:buNone/>
            </a:pPr>
            <a:r>
              <a:rPr b="1" lang="en-US" sz="1200">
                <a:solidFill>
                  <a:srgbClr val="0944A1"/>
                </a:solidFill>
                <a:latin typeface="Poppins"/>
                <a:ea typeface="Poppins"/>
                <a:cs typeface="Poppins"/>
                <a:sym typeface="Poppins"/>
              </a:rPr>
              <a:t>*) Komputer Proktor wajib menggunakan password</a:t>
            </a:r>
            <a:endParaRPr sz="1100">
              <a:solidFill>
                <a:srgbClr val="0944A1"/>
              </a:solidFill>
              <a:latin typeface="Poppins"/>
              <a:ea typeface="Poppins"/>
              <a:cs typeface="Poppins"/>
              <a:sym typeface="Poppi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0" name="Shape 1150"/>
        <p:cNvGrpSpPr/>
        <p:nvPr/>
      </p:nvGrpSpPr>
      <p:grpSpPr>
        <a:xfrm>
          <a:off x="0" y="0"/>
          <a:ext cx="0" cy="0"/>
          <a:chOff x="0" y="0"/>
          <a:chExt cx="0" cy="0"/>
        </a:xfrm>
      </p:grpSpPr>
      <p:sp>
        <p:nvSpPr>
          <p:cNvPr id="1151" name="Google Shape;1151;p89"/>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chemeClr val="lt1"/>
                </a:solidFill>
                <a:latin typeface="Poppins"/>
                <a:ea typeface="Poppins"/>
                <a:cs typeface="Poppins"/>
                <a:sym typeface="Poppins"/>
              </a:rPr>
              <a:t>SETTING </a:t>
            </a:r>
            <a:r>
              <a:rPr lang="en-US" sz="2000">
                <a:solidFill>
                  <a:schemeClr val="lt1"/>
                </a:solidFill>
                <a:latin typeface="Poppins"/>
                <a:ea typeface="Poppins"/>
                <a:cs typeface="Poppins"/>
                <a:sym typeface="Poppins"/>
              </a:rPr>
              <a:t>TRANSFER RESPONS</a:t>
            </a:r>
            <a:endParaRPr sz="2000">
              <a:solidFill>
                <a:schemeClr val="lt1"/>
              </a:solidFill>
              <a:latin typeface="Poppins"/>
              <a:ea typeface="Poppins"/>
              <a:cs typeface="Poppins"/>
              <a:sym typeface="Poppins"/>
            </a:endParaRPr>
          </a:p>
        </p:txBody>
      </p:sp>
      <p:sp>
        <p:nvSpPr>
          <p:cNvPr id="1152" name="Google Shape;1152;p89"/>
          <p:cNvSpPr/>
          <p:nvPr/>
        </p:nvSpPr>
        <p:spPr>
          <a:xfrm>
            <a:off x="353250" y="818340"/>
            <a:ext cx="3883200" cy="3840900"/>
          </a:xfrm>
          <a:prstGeom prst="rect">
            <a:avLst/>
          </a:prstGeom>
          <a:noFill/>
          <a:ln>
            <a:noFill/>
          </a:ln>
        </p:spPr>
        <p:txBody>
          <a:bodyPr anchorCtr="0" anchor="t" bIns="34275" lIns="68575" spcFirstLastPara="1" rIns="68575" wrap="square" tIns="34275">
            <a:noAutofit/>
          </a:bodyPr>
          <a:lstStyle/>
          <a:p>
            <a:pPr indent="-298450" lvl="0" marL="431800" marR="0" rtl="0" algn="l">
              <a:lnSpc>
                <a:spcPct val="90000"/>
              </a:lnSpc>
              <a:spcBef>
                <a:spcPts val="0"/>
              </a:spcBef>
              <a:spcAft>
                <a:spcPts val="0"/>
              </a:spcAft>
              <a:buClr>
                <a:srgbClr val="000000"/>
              </a:buClr>
              <a:buSzPts val="1900"/>
              <a:buFont typeface="Roboto"/>
              <a:buAutoNum type="arabicPeriod" startAt="5"/>
            </a:pPr>
            <a:r>
              <a:rPr lang="en-US" sz="1900">
                <a:solidFill>
                  <a:srgbClr val="000000"/>
                </a:solidFill>
                <a:latin typeface="Roboto"/>
                <a:ea typeface="Roboto"/>
                <a:cs typeface="Roboto"/>
                <a:sym typeface="Roboto"/>
              </a:rPr>
              <a:t>Pastikan flash disk selalu terpasang pada komputer proktor selama asesmen berlangsung.</a:t>
            </a:r>
            <a:endParaRPr sz="1900">
              <a:latin typeface="Roboto"/>
              <a:ea typeface="Roboto"/>
              <a:cs typeface="Roboto"/>
              <a:sym typeface="Roboto"/>
            </a:endParaRPr>
          </a:p>
          <a:p>
            <a:pPr indent="-298450" lvl="0" marL="431800" marR="0" rtl="0" algn="l">
              <a:lnSpc>
                <a:spcPct val="90000"/>
              </a:lnSpc>
              <a:spcBef>
                <a:spcPts val="500"/>
              </a:spcBef>
              <a:spcAft>
                <a:spcPts val="0"/>
              </a:spcAft>
              <a:buClr>
                <a:srgbClr val="000000"/>
              </a:buClr>
              <a:buSzPts val="1900"/>
              <a:buFont typeface="Roboto"/>
              <a:buAutoNum type="arabicPeriod" startAt="5"/>
            </a:pPr>
            <a:r>
              <a:rPr lang="en-US" sz="1900">
                <a:solidFill>
                  <a:srgbClr val="000000"/>
                </a:solidFill>
                <a:latin typeface="Roboto"/>
                <a:ea typeface="Roboto"/>
                <a:cs typeface="Roboto"/>
                <a:sym typeface="Roboto"/>
              </a:rPr>
              <a:t>Selama asesmen  berlangsung di dalam Folder tadi terdapat File dump.</a:t>
            </a:r>
            <a:endParaRPr sz="1900">
              <a:latin typeface="Roboto"/>
              <a:ea typeface="Roboto"/>
              <a:cs typeface="Roboto"/>
              <a:sym typeface="Roboto"/>
            </a:endParaRPr>
          </a:p>
          <a:p>
            <a:pPr indent="-298450" lvl="0" marL="431800" marR="0" rtl="0" algn="l">
              <a:lnSpc>
                <a:spcPct val="90000"/>
              </a:lnSpc>
              <a:spcBef>
                <a:spcPts val="500"/>
              </a:spcBef>
              <a:spcAft>
                <a:spcPts val="0"/>
              </a:spcAft>
              <a:buClr>
                <a:srgbClr val="000000"/>
              </a:buClr>
              <a:buSzPts val="1900"/>
              <a:buFont typeface="Roboto"/>
              <a:buAutoNum type="arabicPeriod" startAt="5"/>
            </a:pPr>
            <a:r>
              <a:rPr lang="en-US" sz="1900">
                <a:solidFill>
                  <a:srgbClr val="000000"/>
                </a:solidFill>
                <a:latin typeface="Roboto"/>
                <a:ea typeface="Roboto"/>
                <a:cs typeface="Roboto"/>
                <a:sym typeface="Roboto"/>
              </a:rPr>
              <a:t>File dump akan terbuat tergantung banyaknya peserta yang mengerjakan asesmen.</a:t>
            </a:r>
            <a:endParaRPr sz="1900">
              <a:latin typeface="Roboto"/>
              <a:ea typeface="Roboto"/>
              <a:cs typeface="Roboto"/>
              <a:sym typeface="Roboto"/>
            </a:endParaRPr>
          </a:p>
        </p:txBody>
      </p:sp>
      <p:pic>
        <p:nvPicPr>
          <p:cNvPr id="1153" name="Google Shape;1153;p89"/>
          <p:cNvPicPr preferRelativeResize="0"/>
          <p:nvPr/>
        </p:nvPicPr>
        <p:blipFill rotWithShape="1">
          <a:blip r:embed="rId4">
            <a:alphaModFix/>
          </a:blip>
          <a:srcRect b="56741" l="0" r="0" t="0"/>
          <a:stretch/>
        </p:blipFill>
        <p:spPr>
          <a:xfrm>
            <a:off x="4271000" y="1137445"/>
            <a:ext cx="4543425" cy="884400"/>
          </a:xfrm>
          <a:prstGeom prst="rect">
            <a:avLst/>
          </a:prstGeom>
          <a:noFill/>
          <a:ln cap="flat" cmpd="sng" w="9525">
            <a:solidFill>
              <a:schemeClr val="accent1"/>
            </a:solidFill>
            <a:prstDash val="solid"/>
            <a:round/>
            <a:headEnd len="sm" w="sm" type="none"/>
            <a:tailEnd len="sm" w="sm" type="none"/>
          </a:ln>
        </p:spPr>
      </p:pic>
      <p:pic>
        <p:nvPicPr>
          <p:cNvPr id="1154" name="Google Shape;1154;p89"/>
          <p:cNvPicPr preferRelativeResize="0"/>
          <p:nvPr/>
        </p:nvPicPr>
        <p:blipFill rotWithShape="1">
          <a:blip r:embed="rId5">
            <a:alphaModFix/>
          </a:blip>
          <a:srcRect b="48754" l="0" r="0" t="0"/>
          <a:stretch/>
        </p:blipFill>
        <p:spPr>
          <a:xfrm>
            <a:off x="4270975" y="3536081"/>
            <a:ext cx="4507725" cy="1047700"/>
          </a:xfrm>
          <a:prstGeom prst="rect">
            <a:avLst/>
          </a:prstGeom>
          <a:noFill/>
          <a:ln cap="flat" cmpd="sng" w="9525">
            <a:solidFill>
              <a:schemeClr val="accent1"/>
            </a:solidFill>
            <a:prstDash val="solid"/>
            <a:round/>
            <a:headEnd len="sm" w="sm" type="none"/>
            <a:tailEnd len="sm" w="sm" type="none"/>
          </a:ln>
        </p:spPr>
      </p:pic>
      <p:cxnSp>
        <p:nvCxnSpPr>
          <p:cNvPr id="1155" name="Google Shape;1155;p89"/>
          <p:cNvCxnSpPr/>
          <p:nvPr/>
        </p:nvCxnSpPr>
        <p:spPr>
          <a:xfrm flipH="1" rot="-5400000">
            <a:off x="6045236" y="2649727"/>
            <a:ext cx="884400" cy="75300"/>
          </a:xfrm>
          <a:prstGeom prst="bentConnector3">
            <a:avLst>
              <a:gd fmla="val 50000" name="adj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0" name="Shape 360"/>
        <p:cNvGrpSpPr/>
        <p:nvPr/>
      </p:nvGrpSpPr>
      <p:grpSpPr>
        <a:xfrm>
          <a:off x="0" y="0"/>
          <a:ext cx="0" cy="0"/>
          <a:chOff x="0" y="0"/>
          <a:chExt cx="0" cy="0"/>
        </a:xfrm>
      </p:grpSpPr>
      <p:grpSp>
        <p:nvGrpSpPr>
          <p:cNvPr id="361" name="Google Shape;361;p45"/>
          <p:cNvGrpSpPr/>
          <p:nvPr/>
        </p:nvGrpSpPr>
        <p:grpSpPr>
          <a:xfrm>
            <a:off x="420250" y="553339"/>
            <a:ext cx="3546900" cy="3927736"/>
            <a:chOff x="0" y="1189989"/>
            <a:chExt cx="3546900" cy="3927736"/>
          </a:xfrm>
        </p:grpSpPr>
        <p:sp>
          <p:nvSpPr>
            <p:cNvPr id="362" name="Google Shape;362;p45"/>
            <p:cNvSpPr/>
            <p:nvPr/>
          </p:nvSpPr>
          <p:spPr>
            <a:xfrm>
              <a:off x="0" y="1189989"/>
              <a:ext cx="3546900" cy="669000"/>
            </a:xfrm>
            <a:prstGeom prst="homePlate">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FFFFFF"/>
                  </a:solidFill>
                  <a:latin typeface="Roboto"/>
                  <a:ea typeface="Roboto"/>
                  <a:cs typeface="Roboto"/>
                  <a:sym typeface="Roboto"/>
                </a:rPr>
                <a:t>Pijakan pada UU Sisdiknas</a:t>
              </a:r>
              <a:endParaRPr b="1" sz="1800">
                <a:solidFill>
                  <a:srgbClr val="FFFFFF"/>
                </a:solidFill>
                <a:latin typeface="Roboto"/>
                <a:ea typeface="Roboto"/>
                <a:cs typeface="Roboto"/>
                <a:sym typeface="Roboto"/>
              </a:endParaRPr>
            </a:p>
          </p:txBody>
        </p:sp>
        <p:sp>
          <p:nvSpPr>
            <p:cNvPr id="363" name="Google Shape;363;p45"/>
            <p:cNvSpPr txBox="1"/>
            <p:nvPr/>
          </p:nvSpPr>
          <p:spPr>
            <a:xfrm>
              <a:off x="0" y="2057125"/>
              <a:ext cx="3380100" cy="3060600"/>
            </a:xfrm>
            <a:prstGeom prst="rect">
              <a:avLst/>
            </a:prstGeom>
            <a:solidFill>
              <a:srgbClr val="D8E2F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500">
                  <a:latin typeface="Roboto"/>
                  <a:ea typeface="Roboto"/>
                  <a:cs typeface="Roboto"/>
                  <a:sym typeface="Roboto"/>
                </a:rPr>
                <a:t> 57 (1): “Evaluasi dilakukan dalam rangka pengendalian mutu pendidikan secara nasional sebagai bentuk akuntabilitas penyelenggara pendidikan kepada pihak-pihak yang berkepentingan”, </a:t>
              </a:r>
              <a:endParaRPr sz="1500">
                <a:latin typeface="Roboto"/>
                <a:ea typeface="Roboto"/>
                <a:cs typeface="Roboto"/>
                <a:sym typeface="Roboto"/>
              </a:endParaRPr>
            </a:p>
            <a:p>
              <a:pPr indent="0" lvl="0" marL="0" rtl="0" algn="l">
                <a:lnSpc>
                  <a:spcPct val="115000"/>
                </a:lnSpc>
                <a:spcBef>
                  <a:spcPts val="0"/>
                </a:spcBef>
                <a:spcAft>
                  <a:spcPts val="0"/>
                </a:spcAft>
                <a:buNone/>
              </a:pPr>
              <a:r>
                <a:t/>
              </a:r>
              <a:endParaRPr sz="1500">
                <a:latin typeface="Roboto"/>
                <a:ea typeface="Roboto"/>
                <a:cs typeface="Roboto"/>
                <a:sym typeface="Roboto"/>
              </a:endParaRPr>
            </a:p>
            <a:p>
              <a:pPr indent="0" lvl="0" marL="0" rtl="0" algn="l">
                <a:lnSpc>
                  <a:spcPct val="115000"/>
                </a:lnSpc>
                <a:spcBef>
                  <a:spcPts val="0"/>
                </a:spcBef>
                <a:spcAft>
                  <a:spcPts val="0"/>
                </a:spcAft>
                <a:buNone/>
              </a:pPr>
              <a:r>
                <a:rPr lang="en-US" sz="1500">
                  <a:latin typeface="Roboto"/>
                  <a:ea typeface="Roboto"/>
                  <a:cs typeface="Roboto"/>
                  <a:sym typeface="Roboto"/>
                </a:rPr>
                <a:t>Pasal 59 (1): ”Pemerintah dan Pemerintah Daerah melakukan evaluasi terhadap pengelola satuan, jalur, jenjang dan jenis pendidikan”</a:t>
              </a:r>
              <a:endParaRPr sz="1500">
                <a:latin typeface="Roboto"/>
                <a:ea typeface="Roboto"/>
                <a:cs typeface="Roboto"/>
                <a:sym typeface="Roboto"/>
              </a:endParaRPr>
            </a:p>
          </p:txBody>
        </p:sp>
      </p:grpSp>
      <p:grpSp>
        <p:nvGrpSpPr>
          <p:cNvPr id="364" name="Google Shape;364;p45"/>
          <p:cNvGrpSpPr/>
          <p:nvPr/>
        </p:nvGrpSpPr>
        <p:grpSpPr>
          <a:xfrm>
            <a:off x="3364436" y="553125"/>
            <a:ext cx="5689505" cy="3927950"/>
            <a:chOff x="2944199" y="1189775"/>
            <a:chExt cx="5304900" cy="3927950"/>
          </a:xfrm>
        </p:grpSpPr>
        <p:sp>
          <p:nvSpPr>
            <p:cNvPr id="365" name="Google Shape;365;p45"/>
            <p:cNvSpPr/>
            <p:nvPr/>
          </p:nvSpPr>
          <p:spPr>
            <a:xfrm>
              <a:off x="2944199" y="1189775"/>
              <a:ext cx="5304900" cy="669000"/>
            </a:xfrm>
            <a:prstGeom prst="chevron">
              <a:avLst>
                <a:gd fmla="val 50000" name="adj"/>
              </a:avLst>
            </a:prstGeom>
            <a:solidFill>
              <a:srgbClr val="0D5D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FFFFFF"/>
                  </a:solidFill>
                  <a:latin typeface="Roboto"/>
                  <a:ea typeface="Roboto"/>
                  <a:cs typeface="Roboto"/>
                  <a:sym typeface="Roboto"/>
                </a:rPr>
                <a:t>Elemen Kebijakan Asesmen Nasional</a:t>
              </a:r>
              <a:endParaRPr b="1" sz="1800">
                <a:solidFill>
                  <a:srgbClr val="FFFFFF"/>
                </a:solidFill>
                <a:latin typeface="Roboto"/>
                <a:ea typeface="Roboto"/>
                <a:cs typeface="Roboto"/>
                <a:sym typeface="Roboto"/>
              </a:endParaRPr>
            </a:p>
          </p:txBody>
        </p:sp>
        <p:sp>
          <p:nvSpPr>
            <p:cNvPr id="366" name="Google Shape;366;p45"/>
            <p:cNvSpPr txBox="1"/>
            <p:nvPr/>
          </p:nvSpPr>
          <p:spPr>
            <a:xfrm>
              <a:off x="3478944" y="2057125"/>
              <a:ext cx="4514100" cy="3060600"/>
            </a:xfrm>
            <a:prstGeom prst="rect">
              <a:avLst/>
            </a:prstGeom>
            <a:solidFill>
              <a:srgbClr val="E8EBF5"/>
            </a:solid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Font typeface="Roboto"/>
                <a:buChar char="●"/>
              </a:pPr>
              <a:r>
                <a:rPr lang="en-US" sz="1300">
                  <a:latin typeface="Roboto"/>
                  <a:ea typeface="Roboto"/>
                  <a:cs typeface="Roboto"/>
                  <a:sym typeface="Roboto"/>
                </a:rPr>
                <a:t>AN hanya diikuti sebagian (sampel) siswa yang dipilih secara acak dari kelas 5, 8, dan 11 di setiap sekolah/madrasah; </a:t>
              </a:r>
              <a:endParaRPr sz="1300">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US" sz="1300">
                  <a:latin typeface="Roboto"/>
                  <a:ea typeface="Roboto"/>
                  <a:cs typeface="Roboto"/>
                  <a:sym typeface="Roboto"/>
                </a:rPr>
                <a:t>AN 2021 digunakan sebagai </a:t>
              </a:r>
              <a:r>
                <a:rPr i="1" lang="en-US" sz="1300">
                  <a:latin typeface="Roboto"/>
                  <a:ea typeface="Roboto"/>
                  <a:cs typeface="Roboto"/>
                  <a:sym typeface="Roboto"/>
                </a:rPr>
                <a:t>baseline</a:t>
              </a:r>
              <a:r>
                <a:rPr lang="en-US" sz="1300">
                  <a:latin typeface="Roboto"/>
                  <a:ea typeface="Roboto"/>
                  <a:cs typeface="Roboto"/>
                  <a:sym typeface="Roboto"/>
                </a:rPr>
                <a:t>, tanpa konsekuensi pada guru, sekolah dan pemerintah daerah,;</a:t>
              </a:r>
              <a:endParaRPr sz="1300">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US" sz="1300">
                  <a:latin typeface="Roboto"/>
                  <a:ea typeface="Roboto"/>
                  <a:cs typeface="Roboto"/>
                  <a:sym typeface="Roboto"/>
                </a:rPr>
                <a:t>Evaluasi kinerja tidak hanya berdasarkan skor rerata tapi juga perubahan skor atau tren dari satu tahun ke tahun berikutnya;</a:t>
              </a:r>
              <a:endParaRPr sz="1300">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US" sz="1300">
                  <a:latin typeface="Roboto"/>
                  <a:ea typeface="Roboto"/>
                  <a:cs typeface="Roboto"/>
                  <a:sym typeface="Roboto"/>
                </a:rPr>
                <a:t>AN dilaksanakan di semua sekolah/madrasah, sehingga terdapat pemetaan dan potret mutu SD/MI, SMP/MTs dan SMA/K/MA ;</a:t>
              </a:r>
              <a:endParaRPr sz="1300">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US" sz="1300">
                  <a:latin typeface="Roboto"/>
                  <a:ea typeface="Roboto"/>
                  <a:cs typeface="Roboto"/>
                  <a:sym typeface="Roboto"/>
                </a:rPr>
                <a:t>AN dilaksanakan setiap tahun dan dilaporkan pada setiap sekolah/madrasah dan Pemerintah Daerah.</a:t>
              </a:r>
              <a:endParaRPr sz="1300">
                <a:latin typeface="Roboto"/>
                <a:ea typeface="Roboto"/>
                <a:cs typeface="Roboto"/>
                <a:sym typeface="Roboto"/>
              </a:endParaRPr>
            </a:p>
            <a:p>
              <a:pPr indent="0" lvl="0" marL="0" rtl="0" algn="l">
                <a:lnSpc>
                  <a:spcPct val="115000"/>
                </a:lnSpc>
                <a:spcBef>
                  <a:spcPts val="0"/>
                </a:spcBef>
                <a:spcAft>
                  <a:spcPts val="0"/>
                </a:spcAft>
                <a:buNone/>
              </a:pPr>
              <a:r>
                <a:t/>
              </a:r>
              <a:endParaRPr b="1" sz="1200">
                <a:latin typeface="Roboto"/>
                <a:ea typeface="Roboto"/>
                <a:cs typeface="Roboto"/>
                <a:sym typeface="Roboto"/>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0" name="Shape 1160"/>
        <p:cNvGrpSpPr/>
        <p:nvPr/>
      </p:nvGrpSpPr>
      <p:grpSpPr>
        <a:xfrm>
          <a:off x="0" y="0"/>
          <a:ext cx="0" cy="0"/>
          <a:chOff x="0" y="0"/>
          <a:chExt cx="0" cy="0"/>
        </a:xfrm>
      </p:grpSpPr>
      <p:sp>
        <p:nvSpPr>
          <p:cNvPr id="1161" name="Google Shape;1161;p90"/>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rgbClr val="0944A1"/>
                </a:solidFill>
                <a:latin typeface="Poppins"/>
                <a:ea typeface="Poppins"/>
                <a:cs typeface="Poppins"/>
                <a:sym typeface="Poppins"/>
              </a:rPr>
              <a:t>MEMPERSIAPKAN </a:t>
            </a:r>
            <a:r>
              <a:rPr lang="en-US" sz="2000">
                <a:solidFill>
                  <a:srgbClr val="0944A1"/>
                </a:solidFill>
                <a:latin typeface="Poppins"/>
                <a:ea typeface="Poppins"/>
                <a:cs typeface="Poppins"/>
                <a:sym typeface="Poppins"/>
              </a:rPr>
              <a:t>KOMPUTER KLIEN</a:t>
            </a:r>
            <a:endParaRPr sz="2000">
              <a:solidFill>
                <a:srgbClr val="0944A1"/>
              </a:solidFill>
              <a:latin typeface="Poppins"/>
              <a:ea typeface="Poppins"/>
              <a:cs typeface="Poppins"/>
              <a:sym typeface="Poppins"/>
            </a:endParaRPr>
          </a:p>
        </p:txBody>
      </p:sp>
      <p:sp>
        <p:nvSpPr>
          <p:cNvPr id="1162" name="Google Shape;1162;p90"/>
          <p:cNvSpPr/>
          <p:nvPr/>
        </p:nvSpPr>
        <p:spPr>
          <a:xfrm>
            <a:off x="509575" y="842801"/>
            <a:ext cx="3642000" cy="3803400"/>
          </a:xfrm>
          <a:prstGeom prst="rect">
            <a:avLst/>
          </a:prstGeom>
          <a:noFill/>
          <a:ln>
            <a:noFill/>
          </a:ln>
        </p:spPr>
        <p:txBody>
          <a:bodyPr anchorCtr="0" anchor="t" bIns="34275" lIns="68575" spcFirstLastPara="1" rIns="68575" wrap="square" tIns="34275">
            <a:noAutofit/>
          </a:bodyPr>
          <a:lstStyle/>
          <a:p>
            <a:pPr indent="-279400" lvl="0" marL="254000" marR="0" rtl="0" algn="l">
              <a:spcBef>
                <a:spcPts val="0"/>
              </a:spcBef>
              <a:spcAft>
                <a:spcPts val="0"/>
              </a:spcAft>
              <a:buClr>
                <a:schemeClr val="lt1"/>
              </a:buClr>
              <a:buSzPts val="1800"/>
              <a:buFont typeface="Roboto"/>
              <a:buAutoNum type="arabicPeriod"/>
            </a:pPr>
            <a:r>
              <a:rPr lang="en-US" sz="1800">
                <a:solidFill>
                  <a:schemeClr val="lt1"/>
                </a:solidFill>
                <a:latin typeface="Roboto"/>
                <a:ea typeface="Roboto"/>
                <a:cs typeface="Roboto"/>
                <a:sym typeface="Roboto"/>
              </a:rPr>
              <a:t>Pastikan ada web browser chrome versi 67 keatas.</a:t>
            </a:r>
            <a:endParaRPr sz="1800">
              <a:solidFill>
                <a:schemeClr val="lt1"/>
              </a:solidFill>
              <a:latin typeface="Roboto"/>
              <a:ea typeface="Roboto"/>
              <a:cs typeface="Roboto"/>
              <a:sym typeface="Roboto"/>
            </a:endParaRPr>
          </a:p>
          <a:p>
            <a:pPr indent="-279400" lvl="0" marL="254000" marR="0" rtl="0" algn="l">
              <a:spcBef>
                <a:spcPts val="0"/>
              </a:spcBef>
              <a:spcAft>
                <a:spcPts val="0"/>
              </a:spcAft>
              <a:buClr>
                <a:schemeClr val="lt1"/>
              </a:buClr>
              <a:buSzPts val="1800"/>
              <a:buFont typeface="Roboto"/>
              <a:buAutoNum type="arabicPeriod"/>
            </a:pPr>
            <a:r>
              <a:rPr lang="en-US" sz="1800">
                <a:solidFill>
                  <a:schemeClr val="lt1"/>
                </a:solidFill>
                <a:latin typeface="Roboto"/>
                <a:ea typeface="Roboto"/>
                <a:cs typeface="Roboto"/>
                <a:sym typeface="Roboto"/>
              </a:rPr>
              <a:t>Menyesuaikan browser chrome dengan bit OS komputer klien</a:t>
            </a:r>
            <a:endParaRPr sz="1800">
              <a:solidFill>
                <a:schemeClr val="lt1"/>
              </a:solidFill>
              <a:latin typeface="Roboto"/>
              <a:ea typeface="Roboto"/>
              <a:cs typeface="Roboto"/>
              <a:sym typeface="Roboto"/>
            </a:endParaRPr>
          </a:p>
          <a:p>
            <a:pPr indent="-279400" lvl="0" marL="254000" marR="0" rtl="0" algn="l">
              <a:spcBef>
                <a:spcPts val="0"/>
              </a:spcBef>
              <a:spcAft>
                <a:spcPts val="0"/>
              </a:spcAft>
              <a:buClr>
                <a:schemeClr val="lt1"/>
              </a:buClr>
              <a:buSzPts val="1800"/>
              <a:buFont typeface="Roboto"/>
              <a:buAutoNum type="arabicPeriod"/>
            </a:pPr>
            <a:r>
              <a:rPr lang="en-US" sz="1800">
                <a:solidFill>
                  <a:schemeClr val="lt1"/>
                </a:solidFill>
                <a:latin typeface="Roboto"/>
                <a:ea typeface="Roboto"/>
                <a:cs typeface="Roboto"/>
                <a:sym typeface="Roboto"/>
              </a:rPr>
              <a:t>Menstatikkan IP Address klien dengan 192.168.0.xxx (xxx bisa menggunakan nomor 1 sampai 254 kecuali 200) dan nomor  dengan netmask 255.255.255.0</a:t>
            </a:r>
            <a:endParaRPr sz="1800">
              <a:solidFill>
                <a:schemeClr val="lt1"/>
              </a:solidFill>
              <a:latin typeface="Roboto"/>
              <a:ea typeface="Roboto"/>
              <a:cs typeface="Roboto"/>
              <a:sym typeface="Roboto"/>
            </a:endParaRPr>
          </a:p>
          <a:p>
            <a:pPr indent="-279400" lvl="0" marL="254000" marR="0" rtl="0" algn="l">
              <a:spcBef>
                <a:spcPts val="0"/>
              </a:spcBef>
              <a:spcAft>
                <a:spcPts val="0"/>
              </a:spcAft>
              <a:buClr>
                <a:schemeClr val="lt1"/>
              </a:buClr>
              <a:buSzPts val="1800"/>
              <a:buFont typeface="Roboto"/>
              <a:buAutoNum type="arabicPeriod"/>
            </a:pPr>
            <a:r>
              <a:rPr lang="en-US" sz="1800">
                <a:solidFill>
                  <a:schemeClr val="lt1"/>
                </a:solidFill>
                <a:latin typeface="Roboto"/>
                <a:ea typeface="Roboto"/>
                <a:cs typeface="Roboto"/>
                <a:sym typeface="Roboto"/>
              </a:rPr>
              <a:t>Pastikan klien tidak terkoneksi ke internet</a:t>
            </a:r>
            <a:endParaRPr sz="1800">
              <a:solidFill>
                <a:schemeClr val="lt1"/>
              </a:solidFill>
              <a:latin typeface="Roboto"/>
              <a:ea typeface="Roboto"/>
              <a:cs typeface="Roboto"/>
              <a:sym typeface="Roboto"/>
            </a:endParaRPr>
          </a:p>
          <a:p>
            <a:pPr indent="-279400" lvl="0" marL="254000" marR="0" rtl="0" algn="l">
              <a:spcBef>
                <a:spcPts val="0"/>
              </a:spcBef>
              <a:spcAft>
                <a:spcPts val="0"/>
              </a:spcAft>
              <a:buClr>
                <a:schemeClr val="lt1"/>
              </a:buClr>
              <a:buSzPts val="1800"/>
              <a:buFont typeface="Roboto"/>
              <a:buAutoNum type="arabicPeriod"/>
            </a:pPr>
            <a:r>
              <a:rPr lang="en-US" sz="1800">
                <a:solidFill>
                  <a:schemeClr val="lt1"/>
                </a:solidFill>
                <a:latin typeface="Roboto"/>
                <a:ea typeface="Roboto"/>
                <a:cs typeface="Roboto"/>
                <a:sym typeface="Roboto"/>
              </a:rPr>
              <a:t>Menjalankan ExamBrowser</a:t>
            </a:r>
            <a:endParaRPr sz="1800">
              <a:solidFill>
                <a:schemeClr val="lt1"/>
              </a:solidFill>
              <a:latin typeface="Roboto"/>
              <a:ea typeface="Roboto"/>
              <a:cs typeface="Roboto"/>
              <a:sym typeface="Roboto"/>
            </a:endParaRPr>
          </a:p>
        </p:txBody>
      </p:sp>
      <p:pic>
        <p:nvPicPr>
          <p:cNvPr id="1163" name="Google Shape;1163;p90"/>
          <p:cNvPicPr preferRelativeResize="0"/>
          <p:nvPr/>
        </p:nvPicPr>
        <p:blipFill rotWithShape="1">
          <a:blip r:embed="rId4">
            <a:alphaModFix/>
          </a:blip>
          <a:srcRect b="0" l="2343" r="0" t="0"/>
          <a:stretch/>
        </p:blipFill>
        <p:spPr>
          <a:xfrm>
            <a:off x="4716900" y="780850"/>
            <a:ext cx="3642000" cy="2931250"/>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1167" name="Shape 1167"/>
        <p:cNvGrpSpPr/>
        <p:nvPr/>
      </p:nvGrpSpPr>
      <p:grpSpPr>
        <a:xfrm>
          <a:off x="0" y="0"/>
          <a:ext cx="0" cy="0"/>
          <a:chOff x="0" y="0"/>
          <a:chExt cx="0" cy="0"/>
        </a:xfrm>
      </p:grpSpPr>
      <p:sp>
        <p:nvSpPr>
          <p:cNvPr id="1168" name="Google Shape;1168;p91"/>
          <p:cNvSpPr/>
          <p:nvPr/>
        </p:nvSpPr>
        <p:spPr>
          <a:xfrm flipH="1" rot="-2700000">
            <a:off x="668701" y="316622"/>
            <a:ext cx="484085" cy="484085"/>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169" name="Google Shape;1169;p91"/>
          <p:cNvSpPr/>
          <p:nvPr/>
        </p:nvSpPr>
        <p:spPr>
          <a:xfrm flipH="1" rot="-2700000">
            <a:off x="7532673" y="491329"/>
            <a:ext cx="515481" cy="515481"/>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1170" name="Google Shape;1170;p91"/>
          <p:cNvGrpSpPr/>
          <p:nvPr/>
        </p:nvGrpSpPr>
        <p:grpSpPr>
          <a:xfrm>
            <a:off x="4769760" y="190576"/>
            <a:ext cx="4203302" cy="2389379"/>
            <a:chOff x="6485996" y="159436"/>
            <a:chExt cx="5604402" cy="3185839"/>
          </a:xfrm>
        </p:grpSpPr>
        <p:pic>
          <p:nvPicPr>
            <p:cNvPr descr="Graphical user interface, text, application&#10;&#10;Description automatically generated" id="1171" name="Google Shape;1171;p91"/>
            <p:cNvPicPr preferRelativeResize="0"/>
            <p:nvPr/>
          </p:nvPicPr>
          <p:blipFill rotWithShape="1">
            <a:blip r:embed="rId4">
              <a:alphaModFix/>
            </a:blip>
            <a:srcRect b="0" l="0" r="0" t="0"/>
            <a:stretch/>
          </p:blipFill>
          <p:spPr>
            <a:xfrm>
              <a:off x="6485996" y="159436"/>
              <a:ext cx="5604402" cy="2836840"/>
            </a:xfrm>
            <a:prstGeom prst="rect">
              <a:avLst/>
            </a:prstGeom>
            <a:noFill/>
            <a:ln cap="flat" cmpd="sng" w="9525">
              <a:solidFill>
                <a:schemeClr val="accent1"/>
              </a:solidFill>
              <a:prstDash val="solid"/>
              <a:round/>
              <a:headEnd len="sm" w="sm" type="none"/>
              <a:tailEnd len="sm" w="sm" type="none"/>
            </a:ln>
          </p:spPr>
        </p:pic>
        <p:sp>
          <p:nvSpPr>
            <p:cNvPr id="1172" name="Google Shape;1172;p91"/>
            <p:cNvSpPr/>
            <p:nvPr/>
          </p:nvSpPr>
          <p:spPr>
            <a:xfrm rot="-2628936">
              <a:off x="11604534" y="2874584"/>
              <a:ext cx="389982" cy="389982"/>
            </a:xfrm>
            <a:prstGeom prst="teardrop">
              <a:avLst>
                <a:gd fmla="val 100000" name="adj"/>
              </a:avLst>
            </a:prstGeom>
            <a:solidFill>
              <a:srgbClr val="323F4F"/>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2</a:t>
              </a:r>
              <a:endParaRPr sz="1100"/>
            </a:p>
          </p:txBody>
        </p:sp>
      </p:grpSp>
      <p:pic>
        <p:nvPicPr>
          <p:cNvPr descr="Graphical user interface, application, Word&#10;&#10;Description automatically generated" id="1173" name="Google Shape;1173;p91"/>
          <p:cNvPicPr preferRelativeResize="0"/>
          <p:nvPr/>
        </p:nvPicPr>
        <p:blipFill rotWithShape="1">
          <a:blip r:embed="rId5">
            <a:alphaModFix/>
          </a:blip>
          <a:srcRect b="0" l="0" r="0" t="0"/>
          <a:stretch/>
        </p:blipFill>
        <p:spPr>
          <a:xfrm>
            <a:off x="128911" y="177265"/>
            <a:ext cx="4420778" cy="2237537"/>
          </a:xfrm>
          <a:prstGeom prst="rect">
            <a:avLst/>
          </a:prstGeom>
          <a:noFill/>
          <a:ln cap="flat" cmpd="sng" w="9525">
            <a:solidFill>
              <a:schemeClr val="accent1"/>
            </a:solidFill>
            <a:prstDash val="solid"/>
            <a:round/>
            <a:headEnd len="sm" w="sm" type="none"/>
            <a:tailEnd len="sm" w="sm" type="none"/>
          </a:ln>
        </p:spPr>
      </p:pic>
      <p:sp>
        <p:nvSpPr>
          <p:cNvPr id="1174" name="Google Shape;1174;p91"/>
          <p:cNvSpPr/>
          <p:nvPr/>
        </p:nvSpPr>
        <p:spPr>
          <a:xfrm rot="-2628936">
            <a:off x="4324684" y="1933658"/>
            <a:ext cx="292486" cy="292486"/>
          </a:xfrm>
          <a:prstGeom prst="teardrop">
            <a:avLst>
              <a:gd fmla="val 100000" name="adj"/>
            </a:avLst>
          </a:prstGeom>
          <a:solidFill>
            <a:srgbClr val="00B05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1</a:t>
            </a:r>
            <a:endParaRPr sz="1100"/>
          </a:p>
        </p:txBody>
      </p:sp>
      <p:grpSp>
        <p:nvGrpSpPr>
          <p:cNvPr id="1175" name="Google Shape;1175;p91"/>
          <p:cNvGrpSpPr/>
          <p:nvPr/>
        </p:nvGrpSpPr>
        <p:grpSpPr>
          <a:xfrm>
            <a:off x="2348789" y="2750290"/>
            <a:ext cx="4628794" cy="2282149"/>
            <a:chOff x="189004" y="3625716"/>
            <a:chExt cx="6171725" cy="3042865"/>
          </a:xfrm>
        </p:grpSpPr>
        <p:pic>
          <p:nvPicPr>
            <p:cNvPr descr="Graphical user interface, text, application&#10;&#10;Description automatically generated" id="1176" name="Google Shape;1176;p91"/>
            <p:cNvPicPr preferRelativeResize="0"/>
            <p:nvPr/>
          </p:nvPicPr>
          <p:blipFill rotWithShape="1">
            <a:blip r:embed="rId6">
              <a:alphaModFix/>
            </a:blip>
            <a:srcRect b="0" l="0" r="0" t="0"/>
            <a:stretch/>
          </p:blipFill>
          <p:spPr>
            <a:xfrm>
              <a:off x="189004" y="3625716"/>
              <a:ext cx="5894372" cy="3042865"/>
            </a:xfrm>
            <a:prstGeom prst="rect">
              <a:avLst/>
            </a:prstGeom>
            <a:noFill/>
            <a:ln cap="flat" cmpd="sng" w="9525">
              <a:solidFill>
                <a:schemeClr val="accent1"/>
              </a:solidFill>
              <a:prstDash val="solid"/>
              <a:round/>
              <a:headEnd len="sm" w="sm" type="none"/>
              <a:tailEnd len="sm" w="sm" type="none"/>
            </a:ln>
          </p:spPr>
        </p:pic>
        <p:sp>
          <p:nvSpPr>
            <p:cNvPr id="1177" name="Google Shape;1177;p91"/>
            <p:cNvSpPr/>
            <p:nvPr/>
          </p:nvSpPr>
          <p:spPr>
            <a:xfrm rot="-2628936">
              <a:off x="5890038" y="5860928"/>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3</a:t>
              </a:r>
              <a:endParaRPr sz="1100"/>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1181" name="Shape 1181"/>
        <p:cNvGrpSpPr/>
        <p:nvPr/>
      </p:nvGrpSpPr>
      <p:grpSpPr>
        <a:xfrm>
          <a:off x="0" y="0"/>
          <a:ext cx="0" cy="0"/>
          <a:chOff x="0" y="0"/>
          <a:chExt cx="0" cy="0"/>
        </a:xfrm>
      </p:grpSpPr>
      <p:grpSp>
        <p:nvGrpSpPr>
          <p:cNvPr id="1182" name="Google Shape;1182;p92"/>
          <p:cNvGrpSpPr/>
          <p:nvPr/>
        </p:nvGrpSpPr>
        <p:grpSpPr>
          <a:xfrm>
            <a:off x="195837" y="152663"/>
            <a:ext cx="4294610" cy="2385258"/>
            <a:chOff x="222179" y="160756"/>
            <a:chExt cx="5938343" cy="3968156"/>
          </a:xfrm>
        </p:grpSpPr>
        <p:pic>
          <p:nvPicPr>
            <p:cNvPr descr="Graphical user interface, text, application, chat or text message&#10;&#10;Description automatically generated" id="1183" name="Google Shape;1183;p92"/>
            <p:cNvPicPr preferRelativeResize="0"/>
            <p:nvPr/>
          </p:nvPicPr>
          <p:blipFill rotWithShape="1">
            <a:blip r:embed="rId4">
              <a:alphaModFix/>
            </a:blip>
            <a:srcRect b="0" l="0" r="0" t="0"/>
            <a:stretch/>
          </p:blipFill>
          <p:spPr>
            <a:xfrm>
              <a:off x="222179" y="160756"/>
              <a:ext cx="5790693" cy="3663742"/>
            </a:xfrm>
            <a:prstGeom prst="rect">
              <a:avLst/>
            </a:prstGeom>
            <a:noFill/>
            <a:ln cap="flat" cmpd="sng" w="9525">
              <a:solidFill>
                <a:schemeClr val="accent1"/>
              </a:solidFill>
              <a:prstDash val="solid"/>
              <a:round/>
              <a:headEnd len="sm" w="sm" type="none"/>
              <a:tailEnd len="sm" w="sm" type="none"/>
            </a:ln>
          </p:spPr>
        </p:pic>
        <p:sp>
          <p:nvSpPr>
            <p:cNvPr id="1184" name="Google Shape;1184;p92"/>
            <p:cNvSpPr/>
            <p:nvPr/>
          </p:nvSpPr>
          <p:spPr>
            <a:xfrm rot="-2628936">
              <a:off x="5689831" y="3658221"/>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lt1"/>
                  </a:solidFill>
                  <a:latin typeface="Calibri"/>
                  <a:ea typeface="Calibri"/>
                  <a:cs typeface="Calibri"/>
                  <a:sym typeface="Calibri"/>
                </a:rPr>
                <a:t>4</a:t>
              </a:r>
              <a:endParaRPr sz="1100"/>
            </a:p>
          </p:txBody>
        </p:sp>
      </p:grpSp>
      <p:grpSp>
        <p:nvGrpSpPr>
          <p:cNvPr id="1185" name="Google Shape;1185;p92"/>
          <p:cNvGrpSpPr/>
          <p:nvPr/>
        </p:nvGrpSpPr>
        <p:grpSpPr>
          <a:xfrm>
            <a:off x="4524799" y="149339"/>
            <a:ext cx="4609649" cy="2385193"/>
            <a:chOff x="6457972" y="4128773"/>
            <a:chExt cx="5567209" cy="2729366"/>
          </a:xfrm>
        </p:grpSpPr>
        <p:pic>
          <p:nvPicPr>
            <p:cNvPr id="1186" name="Google Shape;1186;p92"/>
            <p:cNvPicPr preferRelativeResize="0"/>
            <p:nvPr/>
          </p:nvPicPr>
          <p:blipFill rotWithShape="1">
            <a:blip r:embed="rId5">
              <a:alphaModFix/>
            </a:blip>
            <a:srcRect b="0" l="0" r="0" t="0"/>
            <a:stretch/>
          </p:blipFill>
          <p:spPr>
            <a:xfrm>
              <a:off x="6457972" y="4128773"/>
              <a:ext cx="5316639" cy="2526798"/>
            </a:xfrm>
            <a:prstGeom prst="rect">
              <a:avLst/>
            </a:prstGeom>
            <a:noFill/>
            <a:ln cap="flat" cmpd="sng" w="9525">
              <a:solidFill>
                <a:schemeClr val="accent1"/>
              </a:solidFill>
              <a:prstDash val="solid"/>
              <a:round/>
              <a:headEnd len="sm" w="sm" type="none"/>
              <a:tailEnd len="sm" w="sm" type="none"/>
            </a:ln>
          </p:spPr>
        </p:pic>
        <p:sp>
          <p:nvSpPr>
            <p:cNvPr id="1187" name="Google Shape;1187;p92"/>
            <p:cNvSpPr/>
            <p:nvPr/>
          </p:nvSpPr>
          <p:spPr>
            <a:xfrm rot="-2628936">
              <a:off x="11554490" y="6387448"/>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5</a:t>
              </a:r>
              <a:endParaRPr sz="1100"/>
            </a:p>
          </p:txBody>
        </p:sp>
      </p:grpSp>
      <p:grpSp>
        <p:nvGrpSpPr>
          <p:cNvPr id="1188" name="Google Shape;1188;p92"/>
          <p:cNvGrpSpPr/>
          <p:nvPr/>
        </p:nvGrpSpPr>
        <p:grpSpPr>
          <a:xfrm>
            <a:off x="201418" y="2674000"/>
            <a:ext cx="4333274" cy="2195891"/>
            <a:chOff x="184728" y="175491"/>
            <a:chExt cx="6964439" cy="3529237"/>
          </a:xfrm>
        </p:grpSpPr>
        <p:pic>
          <p:nvPicPr>
            <p:cNvPr descr="Graphical user interface, text, application&#10;&#10;Description automatically generated" id="1189" name="Google Shape;1189;p92"/>
            <p:cNvPicPr preferRelativeResize="0"/>
            <p:nvPr/>
          </p:nvPicPr>
          <p:blipFill rotWithShape="1">
            <a:blip r:embed="rId6">
              <a:alphaModFix/>
            </a:blip>
            <a:srcRect b="0" l="0" r="0" t="0"/>
            <a:stretch/>
          </p:blipFill>
          <p:spPr>
            <a:xfrm>
              <a:off x="184728" y="175491"/>
              <a:ext cx="6779491" cy="3296859"/>
            </a:xfrm>
            <a:prstGeom prst="rect">
              <a:avLst/>
            </a:prstGeom>
            <a:noFill/>
            <a:ln cap="flat" cmpd="sng" w="9525">
              <a:solidFill>
                <a:schemeClr val="accent1"/>
              </a:solidFill>
              <a:prstDash val="solid"/>
              <a:round/>
              <a:headEnd len="sm" w="sm" type="none"/>
              <a:tailEnd len="sm" w="sm" type="none"/>
            </a:ln>
          </p:spPr>
        </p:pic>
        <p:sp>
          <p:nvSpPr>
            <p:cNvPr id="1190" name="Google Shape;1190;p92"/>
            <p:cNvSpPr/>
            <p:nvPr/>
          </p:nvSpPr>
          <p:spPr>
            <a:xfrm rot="-2628936">
              <a:off x="6678476" y="3234037"/>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6</a:t>
              </a:r>
              <a:endParaRPr sz="1100"/>
            </a:p>
          </p:txBody>
        </p:sp>
      </p:grpSp>
      <p:grpSp>
        <p:nvGrpSpPr>
          <p:cNvPr id="1191" name="Google Shape;1191;p92"/>
          <p:cNvGrpSpPr/>
          <p:nvPr/>
        </p:nvGrpSpPr>
        <p:grpSpPr>
          <a:xfrm>
            <a:off x="4754748" y="2674117"/>
            <a:ext cx="4283323" cy="2195850"/>
            <a:chOff x="5500108" y="3720039"/>
            <a:chExt cx="6636695" cy="3119105"/>
          </a:xfrm>
        </p:grpSpPr>
        <p:pic>
          <p:nvPicPr>
            <p:cNvPr descr="Text&#10;&#10;Description automatically generated" id="1192" name="Google Shape;1192;p92"/>
            <p:cNvPicPr preferRelativeResize="0"/>
            <p:nvPr/>
          </p:nvPicPr>
          <p:blipFill rotWithShape="1">
            <a:blip r:embed="rId7">
              <a:alphaModFix/>
            </a:blip>
            <a:srcRect b="0" l="0" r="0" t="0"/>
            <a:stretch/>
          </p:blipFill>
          <p:spPr>
            <a:xfrm>
              <a:off x="5500108" y="3720039"/>
              <a:ext cx="6446982" cy="2890272"/>
            </a:xfrm>
            <a:prstGeom prst="rect">
              <a:avLst/>
            </a:prstGeom>
            <a:noFill/>
            <a:ln cap="flat" cmpd="sng" w="9525">
              <a:solidFill>
                <a:schemeClr val="accent1"/>
              </a:solidFill>
              <a:prstDash val="solid"/>
              <a:round/>
              <a:headEnd len="sm" w="sm" type="none"/>
              <a:tailEnd len="sm" w="sm" type="none"/>
            </a:ln>
          </p:spPr>
        </p:pic>
        <p:sp>
          <p:nvSpPr>
            <p:cNvPr id="1193" name="Google Shape;1193;p92"/>
            <p:cNvSpPr/>
            <p:nvPr/>
          </p:nvSpPr>
          <p:spPr>
            <a:xfrm rot="-2628936">
              <a:off x="11666112" y="6368454"/>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7</a:t>
              </a:r>
              <a:endParaRPr sz="1100"/>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7" name="Shape 1197"/>
        <p:cNvGrpSpPr/>
        <p:nvPr/>
      </p:nvGrpSpPr>
      <p:grpSpPr>
        <a:xfrm>
          <a:off x="0" y="0"/>
          <a:ext cx="0" cy="0"/>
          <a:chOff x="0" y="0"/>
          <a:chExt cx="0" cy="0"/>
        </a:xfrm>
      </p:grpSpPr>
      <p:sp>
        <p:nvSpPr>
          <p:cNvPr id="1198" name="Google Shape;1198;p93"/>
          <p:cNvSpPr/>
          <p:nvPr/>
        </p:nvSpPr>
        <p:spPr>
          <a:xfrm>
            <a:off x="536600" y="1269525"/>
            <a:ext cx="8208600" cy="3102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rPr lang="en-US" sz="3000">
                <a:solidFill>
                  <a:schemeClr val="dk1"/>
                </a:solidFill>
                <a:latin typeface="Roboto"/>
                <a:ea typeface="Roboto"/>
                <a:cs typeface="Roboto"/>
                <a:sym typeface="Roboto"/>
              </a:rPr>
              <a:t>ANBK dengan sistem online cara yang diselenggarakan soal dikirim dari server pusat secara online, kemudian siswa dilayani ketika proses pengerjaan dan pengembaliannya langsung ke server pusat secara online.</a:t>
            </a:r>
            <a:endParaRPr sz="1800"/>
          </a:p>
        </p:txBody>
      </p:sp>
      <p:sp>
        <p:nvSpPr>
          <p:cNvPr id="1199" name="Google Shape;1199;p93"/>
          <p:cNvSpPr txBox="1"/>
          <p:nvPr/>
        </p:nvSpPr>
        <p:spPr>
          <a:xfrm>
            <a:off x="540294" y="358950"/>
            <a:ext cx="3276600" cy="587400"/>
          </a:xfrm>
          <a:prstGeom prst="rect">
            <a:avLst/>
          </a:prstGeom>
          <a:noFill/>
          <a:ln>
            <a:noFill/>
          </a:ln>
        </p:spPr>
        <p:txBody>
          <a:bodyPr anchorCtr="0" anchor="ctr"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3300">
                <a:solidFill>
                  <a:srgbClr val="0944A1"/>
                </a:solidFill>
                <a:latin typeface="Poppins"/>
                <a:ea typeface="Poppins"/>
                <a:cs typeface="Poppins"/>
                <a:sym typeface="Poppins"/>
              </a:rPr>
              <a:t>ANBK </a:t>
            </a:r>
            <a:r>
              <a:rPr b="1" i="1" lang="en-US" sz="3300">
                <a:solidFill>
                  <a:srgbClr val="0944A1"/>
                </a:solidFill>
                <a:latin typeface="Poppins"/>
                <a:ea typeface="Poppins"/>
                <a:cs typeface="Poppins"/>
                <a:sym typeface="Poppins"/>
              </a:rPr>
              <a:t>Online</a:t>
            </a:r>
            <a:endParaRPr b="1" i="1" sz="2500">
              <a:solidFill>
                <a:srgbClr val="0944A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3" name="Shape 1203"/>
        <p:cNvGrpSpPr/>
        <p:nvPr/>
      </p:nvGrpSpPr>
      <p:grpSpPr>
        <a:xfrm>
          <a:off x="0" y="0"/>
          <a:ext cx="0" cy="0"/>
          <a:chOff x="0" y="0"/>
          <a:chExt cx="0" cy="0"/>
        </a:xfrm>
      </p:grpSpPr>
      <p:sp>
        <p:nvSpPr>
          <p:cNvPr id="1204" name="Google Shape;1204;p94"/>
          <p:cNvSpPr txBox="1"/>
          <p:nvPr/>
        </p:nvSpPr>
        <p:spPr>
          <a:xfrm>
            <a:off x="665025" y="282750"/>
            <a:ext cx="66510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300">
                <a:solidFill>
                  <a:srgbClr val="013066"/>
                </a:solidFill>
                <a:latin typeface="Poppins"/>
                <a:ea typeface="Poppins"/>
                <a:cs typeface="Poppins"/>
                <a:sym typeface="Poppins"/>
              </a:rPr>
              <a:t>Persiapan Tempat Pelaksana ANBK</a:t>
            </a:r>
            <a:r>
              <a:rPr b="1" i="1" lang="en-US" sz="2300">
                <a:solidFill>
                  <a:srgbClr val="013066"/>
                </a:solidFill>
                <a:latin typeface="Poppins"/>
                <a:ea typeface="Poppins"/>
                <a:cs typeface="Poppins"/>
                <a:sym typeface="Poppins"/>
              </a:rPr>
              <a:t> Online</a:t>
            </a:r>
            <a:endParaRPr b="1" i="1" sz="2300">
              <a:solidFill>
                <a:srgbClr val="013066"/>
              </a:solidFill>
              <a:latin typeface="Poppins"/>
              <a:ea typeface="Poppins"/>
              <a:cs typeface="Poppins"/>
              <a:sym typeface="Poppins"/>
            </a:endParaRPr>
          </a:p>
        </p:txBody>
      </p:sp>
      <p:sp>
        <p:nvSpPr>
          <p:cNvPr id="1205" name="Google Shape;1205;p94"/>
          <p:cNvSpPr/>
          <p:nvPr/>
        </p:nvSpPr>
        <p:spPr>
          <a:xfrm>
            <a:off x="762000" y="1190020"/>
            <a:ext cx="3546900" cy="741000"/>
          </a:xfrm>
          <a:prstGeom prst="homePlate">
            <a:avLst>
              <a:gd fmla="val 50000" name="adj"/>
            </a:avLst>
          </a:prstGeom>
          <a:gradFill>
            <a:gsLst>
              <a:gs pos="0">
                <a:srgbClr val="D4E5F5"/>
              </a:gs>
              <a:gs pos="67000">
                <a:srgbClr val="A2C5E5"/>
              </a:gs>
              <a:gs pos="100000">
                <a:srgbClr val="70A4D5"/>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dk1"/>
                </a:solidFill>
                <a:latin typeface="Roboto"/>
                <a:ea typeface="Roboto"/>
                <a:cs typeface="Roboto"/>
                <a:sym typeface="Roboto"/>
              </a:rPr>
              <a:t>HARDWARE</a:t>
            </a:r>
            <a:endParaRPr b="1" sz="1800">
              <a:solidFill>
                <a:schemeClr val="dk1"/>
              </a:solidFill>
              <a:latin typeface="Roboto"/>
              <a:ea typeface="Roboto"/>
              <a:cs typeface="Roboto"/>
              <a:sym typeface="Roboto"/>
            </a:endParaRPr>
          </a:p>
        </p:txBody>
      </p:sp>
      <p:sp>
        <p:nvSpPr>
          <p:cNvPr id="1206" name="Google Shape;1206;p94"/>
          <p:cNvSpPr txBox="1"/>
          <p:nvPr/>
        </p:nvSpPr>
        <p:spPr>
          <a:xfrm>
            <a:off x="762000" y="2150375"/>
            <a:ext cx="3546900" cy="2600400"/>
          </a:xfrm>
          <a:prstGeom prst="rect">
            <a:avLst/>
          </a:prstGeom>
          <a:gradFill>
            <a:gsLst>
              <a:gs pos="0">
                <a:srgbClr val="DFE9FB"/>
              </a:gs>
              <a:gs pos="100000">
                <a:srgbClr val="6E9BE7"/>
              </a:gs>
            </a:gsLst>
            <a:lin ang="5400012" scaled="0"/>
          </a:gradFill>
          <a:ln>
            <a:noFill/>
          </a:ln>
        </p:spPr>
        <p:txBody>
          <a:bodyPr anchorCtr="0" anchor="t" bIns="91425" lIns="91425" spcFirstLastPara="1" rIns="91425" wrap="square" tIns="91425">
            <a:noAutofit/>
          </a:bodyPr>
          <a:lstStyle/>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Komputer/PC/Laptop Proktor </a:t>
            </a:r>
            <a:endParaRPr sz="2000">
              <a:solidFill>
                <a:schemeClr val="lt1"/>
              </a:solidFill>
              <a:latin typeface="Roboto"/>
              <a:ea typeface="Roboto"/>
              <a:cs typeface="Roboto"/>
              <a:sym typeface="Roboto"/>
            </a:endParaRPr>
          </a:p>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Komputer/PC/Laptop Klien</a:t>
            </a:r>
            <a:endParaRPr sz="2000">
              <a:solidFill>
                <a:schemeClr val="lt1"/>
              </a:solidFill>
              <a:latin typeface="Roboto"/>
              <a:ea typeface="Roboto"/>
              <a:cs typeface="Roboto"/>
              <a:sym typeface="Roboto"/>
            </a:endParaRPr>
          </a:p>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WebCam (Optional)</a:t>
            </a:r>
            <a:endParaRPr sz="2000">
              <a:solidFill>
                <a:schemeClr val="lt1"/>
              </a:solidFill>
              <a:latin typeface="Roboto"/>
              <a:ea typeface="Roboto"/>
              <a:cs typeface="Roboto"/>
              <a:sym typeface="Roboto"/>
            </a:endParaRPr>
          </a:p>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Mengkonfigurasi jaringan internet (WIFI/LAN)</a:t>
            </a:r>
            <a:endParaRPr sz="2000">
              <a:solidFill>
                <a:schemeClr val="lt1"/>
              </a:solidFill>
              <a:latin typeface="Roboto"/>
              <a:ea typeface="Roboto"/>
              <a:cs typeface="Roboto"/>
              <a:sym typeface="Roboto"/>
            </a:endParaRPr>
          </a:p>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Bandwidth 12 Mbps Dedicated untuk 15 Klien</a:t>
            </a:r>
            <a:endParaRPr sz="2000">
              <a:solidFill>
                <a:schemeClr val="lt1"/>
              </a:solidFill>
              <a:latin typeface="Roboto"/>
              <a:ea typeface="Roboto"/>
              <a:cs typeface="Roboto"/>
              <a:sym typeface="Roboto"/>
            </a:endParaRPr>
          </a:p>
        </p:txBody>
      </p:sp>
      <p:sp>
        <p:nvSpPr>
          <p:cNvPr id="1207" name="Google Shape;1207;p94"/>
          <p:cNvSpPr/>
          <p:nvPr/>
        </p:nvSpPr>
        <p:spPr>
          <a:xfrm>
            <a:off x="4713050" y="1189775"/>
            <a:ext cx="3365700" cy="741000"/>
          </a:xfrm>
          <a:prstGeom prst="chevron">
            <a:avLst>
              <a:gd fmla="val 50000" name="adj"/>
            </a:avLst>
          </a:prstGeom>
          <a:gradFill>
            <a:gsLst>
              <a:gs pos="0">
                <a:srgbClr val="3177EE"/>
              </a:gs>
              <a:gs pos="100000">
                <a:srgbClr val="113D8A"/>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dk1"/>
                </a:solidFill>
                <a:latin typeface="Roboto"/>
                <a:ea typeface="Roboto"/>
                <a:cs typeface="Roboto"/>
                <a:sym typeface="Roboto"/>
              </a:rPr>
              <a:t>PREREQUISITES</a:t>
            </a:r>
            <a:endParaRPr b="1" sz="1800">
              <a:solidFill>
                <a:schemeClr val="dk1"/>
              </a:solidFill>
              <a:latin typeface="Roboto"/>
              <a:ea typeface="Roboto"/>
              <a:cs typeface="Roboto"/>
              <a:sym typeface="Roboto"/>
            </a:endParaRPr>
          </a:p>
        </p:txBody>
      </p:sp>
      <p:sp>
        <p:nvSpPr>
          <p:cNvPr id="1208" name="Google Shape;1208;p94"/>
          <p:cNvSpPr txBox="1"/>
          <p:nvPr/>
        </p:nvSpPr>
        <p:spPr>
          <a:xfrm>
            <a:off x="4773000" y="2150375"/>
            <a:ext cx="3305700" cy="1358700"/>
          </a:xfrm>
          <a:prstGeom prst="rect">
            <a:avLst/>
          </a:prstGeom>
          <a:gradFill>
            <a:gsLst>
              <a:gs pos="0">
                <a:srgbClr val="FFFFFF"/>
              </a:gs>
              <a:gs pos="100000">
                <a:srgbClr val="B3B3B3"/>
              </a:gs>
            </a:gsLst>
            <a:lin ang="5400012" scaled="0"/>
          </a:gradFill>
          <a:ln>
            <a:noFill/>
          </a:ln>
        </p:spPr>
        <p:txBody>
          <a:bodyPr anchorCtr="0" anchor="t" bIns="91425" lIns="91425" spcFirstLastPara="1" rIns="91425" wrap="square" tIns="91425">
            <a:noAutofit/>
          </a:bodyPr>
          <a:lstStyle/>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Aplikasi Proktor Browser versi terbaru</a:t>
            </a:r>
            <a:endParaRPr sz="2000">
              <a:solidFill>
                <a:schemeClr val="lt1"/>
              </a:solidFill>
              <a:latin typeface="Roboto"/>
              <a:ea typeface="Roboto"/>
              <a:cs typeface="Roboto"/>
              <a:sym typeface="Roboto"/>
            </a:endParaRPr>
          </a:p>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Aplikasi Exambrowser Klien versi terbaru</a:t>
            </a:r>
            <a:endParaRPr sz="2000">
              <a:solidFill>
                <a:schemeClr val="lt1"/>
              </a:solidFill>
              <a:latin typeface="Roboto"/>
              <a:ea typeface="Roboto"/>
              <a:cs typeface="Roboto"/>
              <a:sym typeface="Roboto"/>
            </a:endParaRPr>
          </a:p>
        </p:txBody>
      </p:sp>
    </p:spTree>
  </p:cSld>
  <p:clrMapOvr>
    <a:masterClrMapping/>
  </p:clrMapOvr>
  <p:transition spd="slow">
    <p:push/>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3" name="Shape 1213"/>
        <p:cNvGrpSpPr/>
        <p:nvPr/>
      </p:nvGrpSpPr>
      <p:grpSpPr>
        <a:xfrm>
          <a:off x="0" y="0"/>
          <a:ext cx="0" cy="0"/>
          <a:chOff x="0" y="0"/>
          <a:chExt cx="0" cy="0"/>
        </a:xfrm>
      </p:grpSpPr>
      <p:sp>
        <p:nvSpPr>
          <p:cNvPr id="1214" name="Google Shape;1214;p95"/>
          <p:cNvSpPr txBox="1"/>
          <p:nvPr/>
        </p:nvSpPr>
        <p:spPr>
          <a:xfrm>
            <a:off x="247441" y="200470"/>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300">
                <a:solidFill>
                  <a:srgbClr val="013066"/>
                </a:solidFill>
                <a:latin typeface="Poppins"/>
                <a:ea typeface="Poppins"/>
                <a:cs typeface="Poppins"/>
                <a:sym typeface="Poppins"/>
              </a:rPr>
              <a:t>Spesifikasi Minimum Komputer</a:t>
            </a:r>
            <a:endParaRPr b="1" i="1" sz="2300">
              <a:solidFill>
                <a:srgbClr val="013066"/>
              </a:solidFill>
              <a:latin typeface="Poppins"/>
              <a:ea typeface="Poppins"/>
              <a:cs typeface="Poppins"/>
              <a:sym typeface="Poppins"/>
            </a:endParaRPr>
          </a:p>
        </p:txBody>
      </p:sp>
      <p:grpSp>
        <p:nvGrpSpPr>
          <p:cNvPr id="1215" name="Google Shape;1215;p95"/>
          <p:cNvGrpSpPr/>
          <p:nvPr/>
        </p:nvGrpSpPr>
        <p:grpSpPr>
          <a:xfrm>
            <a:off x="323659" y="824618"/>
            <a:ext cx="3869156" cy="3596852"/>
            <a:chOff x="2174877" y="2039262"/>
            <a:chExt cx="5158875" cy="4795802"/>
          </a:xfrm>
        </p:grpSpPr>
        <p:sp>
          <p:nvSpPr>
            <p:cNvPr id="1216" name="Google Shape;1216;p95"/>
            <p:cNvSpPr/>
            <p:nvPr/>
          </p:nvSpPr>
          <p:spPr>
            <a:xfrm>
              <a:off x="2174877" y="2039264"/>
              <a:ext cx="1098600" cy="4795800"/>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217" name="Google Shape;1217;p95"/>
            <p:cNvSpPr txBox="1"/>
            <p:nvPr/>
          </p:nvSpPr>
          <p:spPr>
            <a:xfrm>
              <a:off x="3480252" y="2039262"/>
              <a:ext cx="3853500" cy="4525200"/>
            </a:xfrm>
            <a:prstGeom prst="rect">
              <a:avLst/>
            </a:prstGeom>
            <a:noFill/>
            <a:ln>
              <a:noFill/>
            </a:ln>
          </p:spPr>
          <p:txBody>
            <a:bodyPr anchorCtr="0" anchor="t" bIns="34275" lIns="68575" spcFirstLastPara="1" rIns="68575" wrap="square" tIns="34275">
              <a:spAutoFit/>
            </a:bodyPr>
            <a:lstStyle/>
            <a:p>
              <a:pPr indent="-279400" lvl="2" marL="254000" marR="0"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PC/Tower/Desktop /Laptop</a:t>
              </a:r>
              <a:endParaRPr sz="1800">
                <a:solidFill>
                  <a:schemeClr val="lt1"/>
                </a:solidFill>
                <a:latin typeface="Roboto"/>
                <a:ea typeface="Roboto"/>
                <a:cs typeface="Roboto"/>
                <a:sym typeface="Roboto"/>
              </a:endParaRPr>
            </a:p>
            <a:p>
              <a:pPr indent="-279400" lvl="2" marL="254000" marR="0"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Processor CPU Dual Core 1.80 Ghz</a:t>
              </a:r>
              <a:endParaRPr sz="1800">
                <a:solidFill>
                  <a:schemeClr val="lt1"/>
                </a:solidFill>
                <a:latin typeface="Roboto"/>
                <a:ea typeface="Roboto"/>
                <a:cs typeface="Roboto"/>
                <a:sym typeface="Roboto"/>
              </a:endParaRPr>
            </a:p>
            <a:p>
              <a:pPr indent="-279400" lvl="2" marL="254000" marR="0"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RAM 2 GB</a:t>
              </a:r>
              <a:endParaRPr sz="1800">
                <a:solidFill>
                  <a:schemeClr val="lt1"/>
                </a:solidFill>
                <a:latin typeface="Roboto"/>
                <a:ea typeface="Roboto"/>
                <a:cs typeface="Roboto"/>
                <a:sym typeface="Roboto"/>
              </a:endParaRPr>
            </a:p>
            <a:p>
              <a:pPr indent="-279400" lvl="2" marL="254000" marR="0"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Harddisk Free 10 GB</a:t>
              </a:r>
              <a:endParaRPr sz="1800">
                <a:solidFill>
                  <a:schemeClr val="lt1"/>
                </a:solidFill>
                <a:latin typeface="Roboto"/>
                <a:ea typeface="Roboto"/>
                <a:cs typeface="Roboto"/>
                <a:sym typeface="Roboto"/>
              </a:endParaRPr>
            </a:p>
            <a:p>
              <a:pPr indent="-279400" lvl="2" marL="254000" marR="0"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Operating System (32/64 bit): Windows 7 (minimum), Linux, Chrome OS, Mac OS</a:t>
              </a:r>
              <a:endParaRPr sz="1800">
                <a:solidFill>
                  <a:schemeClr val="lt1"/>
                </a:solidFill>
                <a:latin typeface="Roboto"/>
                <a:ea typeface="Roboto"/>
                <a:cs typeface="Roboto"/>
                <a:sym typeface="Roboto"/>
              </a:endParaRPr>
            </a:p>
            <a:p>
              <a:pPr indent="-279400" lvl="2" marL="254000" marR="0"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LAN CARD / WIFI ACCESS</a:t>
              </a:r>
              <a:endParaRPr sz="1800">
                <a:solidFill>
                  <a:schemeClr val="lt1"/>
                </a:solidFill>
                <a:latin typeface="Roboto"/>
                <a:ea typeface="Roboto"/>
                <a:cs typeface="Roboto"/>
                <a:sym typeface="Roboto"/>
              </a:endParaRPr>
            </a:p>
          </p:txBody>
        </p:sp>
      </p:grpSp>
      <p:sp>
        <p:nvSpPr>
          <p:cNvPr id="1218" name="Google Shape;1218;p95"/>
          <p:cNvSpPr/>
          <p:nvPr/>
        </p:nvSpPr>
        <p:spPr>
          <a:xfrm>
            <a:off x="4719281" y="824618"/>
            <a:ext cx="825000" cy="3597000"/>
          </a:xfrm>
          <a:prstGeom prst="rect">
            <a:avLst/>
          </a:pr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219" name="Google Shape;1219;p95"/>
          <p:cNvSpPr txBox="1"/>
          <p:nvPr/>
        </p:nvSpPr>
        <p:spPr>
          <a:xfrm>
            <a:off x="5383866" y="787879"/>
            <a:ext cx="3079800" cy="3994200"/>
          </a:xfrm>
          <a:prstGeom prst="rect">
            <a:avLst/>
          </a:prstGeom>
          <a:noFill/>
          <a:ln>
            <a:noFill/>
          </a:ln>
        </p:spPr>
        <p:txBody>
          <a:bodyPr anchorCtr="0" anchor="t" bIns="34275" lIns="68575" spcFirstLastPara="1" rIns="68575" wrap="square" tIns="34275">
            <a:spAutoFit/>
          </a:bodyPr>
          <a:lstStyle/>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PC/Tower/Desktop /Laptop</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Processor CPU Dual Core 1.80 Ghz</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RAM 2 GB</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Resolusi Layar Minimal 1024 x 720 pixel</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WebCam (Optional)</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Harddisk Free 10 GB</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Operating System (32/64 bit): Windows 7 (minimum), Linux, Chrome OS, Mac OS</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LAN CARD / WIFI ACCESS</a:t>
            </a:r>
            <a:endParaRPr sz="1700">
              <a:solidFill>
                <a:schemeClr val="lt1"/>
              </a:solidFill>
              <a:latin typeface="Roboto"/>
              <a:ea typeface="Roboto"/>
              <a:cs typeface="Roboto"/>
              <a:sym typeface="Roboto"/>
            </a:endParaRPr>
          </a:p>
        </p:txBody>
      </p:sp>
      <p:sp>
        <p:nvSpPr>
          <p:cNvPr id="1220" name="Google Shape;1220;p95"/>
          <p:cNvSpPr txBox="1"/>
          <p:nvPr/>
        </p:nvSpPr>
        <p:spPr>
          <a:xfrm rot="-5400000">
            <a:off x="-736234" y="2269048"/>
            <a:ext cx="2959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2300"/>
              <a:buFont typeface="Calibri"/>
              <a:buNone/>
            </a:pPr>
            <a:r>
              <a:rPr b="1" i="0" lang="en-US" sz="2300" u="none" cap="none" strike="noStrike">
                <a:solidFill>
                  <a:srgbClr val="FFFFFF"/>
                </a:solidFill>
                <a:latin typeface="Calibri"/>
                <a:ea typeface="Calibri"/>
                <a:cs typeface="Calibri"/>
                <a:sym typeface="Calibri"/>
              </a:rPr>
              <a:t>SPESIFIKASI MINIMUM</a:t>
            </a:r>
            <a:r>
              <a:rPr b="0" i="0" lang="en-US" sz="2300" u="none" cap="none" strike="noStrike">
                <a:solidFill>
                  <a:srgbClr val="FFFFFF"/>
                </a:solidFill>
                <a:latin typeface="Calibri"/>
                <a:ea typeface="Calibri"/>
                <a:cs typeface="Calibri"/>
                <a:sym typeface="Calibri"/>
              </a:rPr>
              <a:t> KOMPUTER</a:t>
            </a:r>
            <a:r>
              <a:rPr b="0" i="0" lang="en-US" sz="2300" u="none" cap="none" strike="noStrike">
                <a:solidFill>
                  <a:srgbClr val="FFFFFF"/>
                </a:solidFill>
                <a:latin typeface="Calibri"/>
                <a:ea typeface="Calibri"/>
                <a:cs typeface="Calibri"/>
                <a:sym typeface="Calibri"/>
              </a:rPr>
              <a:t> PROKTOR</a:t>
            </a:r>
            <a:endParaRPr b="0" i="0" sz="2300" u="none" cap="none" strike="noStrike">
              <a:solidFill>
                <a:srgbClr val="FFFFFF"/>
              </a:solidFill>
              <a:latin typeface="Calibri"/>
              <a:ea typeface="Calibri"/>
              <a:cs typeface="Calibri"/>
              <a:sym typeface="Calibri"/>
            </a:endParaRPr>
          </a:p>
        </p:txBody>
      </p:sp>
      <p:sp>
        <p:nvSpPr>
          <p:cNvPr id="1221" name="Google Shape;1221;p95"/>
          <p:cNvSpPr txBox="1"/>
          <p:nvPr/>
        </p:nvSpPr>
        <p:spPr>
          <a:xfrm rot="-5400000">
            <a:off x="3659984" y="2307148"/>
            <a:ext cx="2959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2300"/>
              <a:buFont typeface="Calibri"/>
              <a:buNone/>
            </a:pPr>
            <a:r>
              <a:rPr b="1" i="0" lang="en-US" sz="2300" u="none" cap="none" strike="noStrike">
                <a:solidFill>
                  <a:srgbClr val="FFFFFF"/>
                </a:solidFill>
                <a:latin typeface="Calibri"/>
                <a:ea typeface="Calibri"/>
                <a:cs typeface="Calibri"/>
                <a:sym typeface="Calibri"/>
              </a:rPr>
              <a:t>SPESIFIKASI MINIMUM</a:t>
            </a:r>
            <a:r>
              <a:rPr b="0" i="0" lang="en-US" sz="2300" u="none" cap="none" strike="noStrike">
                <a:solidFill>
                  <a:srgbClr val="FFFFFF"/>
                </a:solidFill>
                <a:latin typeface="Calibri"/>
                <a:ea typeface="Calibri"/>
                <a:cs typeface="Calibri"/>
                <a:sym typeface="Calibri"/>
              </a:rPr>
              <a:t> KOMPUTER</a:t>
            </a:r>
            <a:r>
              <a:rPr b="0" i="0" lang="en-US" sz="2300" u="none" cap="none" strike="noStrike">
                <a:solidFill>
                  <a:srgbClr val="FFFFFF"/>
                </a:solidFill>
                <a:latin typeface="Calibri"/>
                <a:ea typeface="Calibri"/>
                <a:cs typeface="Calibri"/>
                <a:sym typeface="Calibri"/>
              </a:rPr>
              <a:t> KLIEN</a:t>
            </a:r>
            <a:endParaRPr b="0" i="0" sz="2300" u="none" cap="none" strike="noStrike">
              <a:solidFill>
                <a:srgbClr val="FFFFFF"/>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6" name="Shape 1226"/>
        <p:cNvGrpSpPr/>
        <p:nvPr/>
      </p:nvGrpSpPr>
      <p:grpSpPr>
        <a:xfrm>
          <a:off x="0" y="0"/>
          <a:ext cx="0" cy="0"/>
          <a:chOff x="0" y="0"/>
          <a:chExt cx="0" cy="0"/>
        </a:xfrm>
      </p:grpSpPr>
      <p:sp>
        <p:nvSpPr>
          <p:cNvPr id="1227" name="Google Shape;1227;p96"/>
          <p:cNvSpPr txBox="1"/>
          <p:nvPr/>
        </p:nvSpPr>
        <p:spPr>
          <a:xfrm>
            <a:off x="476675" y="301450"/>
            <a:ext cx="4625700" cy="354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300">
                <a:solidFill>
                  <a:schemeClr val="lt1"/>
                </a:solidFill>
                <a:latin typeface="Poppins"/>
                <a:ea typeface="Poppins"/>
                <a:cs typeface="Poppins"/>
                <a:sym typeface="Poppins"/>
              </a:rPr>
              <a:t>DENAH APLIKASI</a:t>
            </a:r>
            <a:r>
              <a:rPr lang="en-US" sz="2300">
                <a:solidFill>
                  <a:schemeClr val="lt1"/>
                </a:solidFill>
                <a:latin typeface="Poppins"/>
                <a:ea typeface="Poppins"/>
                <a:cs typeface="Poppins"/>
                <a:sym typeface="Poppins"/>
              </a:rPr>
              <a:t> ANBK </a:t>
            </a:r>
            <a:r>
              <a:rPr i="1" lang="en-US" sz="2300">
                <a:solidFill>
                  <a:schemeClr val="lt1"/>
                </a:solidFill>
                <a:latin typeface="Poppins"/>
                <a:ea typeface="Poppins"/>
                <a:cs typeface="Poppins"/>
                <a:sym typeface="Poppins"/>
              </a:rPr>
              <a:t>ONLINE</a:t>
            </a:r>
            <a:endParaRPr i="1" sz="1100">
              <a:solidFill>
                <a:schemeClr val="lt1"/>
              </a:solidFill>
              <a:latin typeface="Poppins"/>
              <a:ea typeface="Poppins"/>
              <a:cs typeface="Poppins"/>
              <a:sym typeface="Poppins"/>
            </a:endParaRPr>
          </a:p>
        </p:txBody>
      </p:sp>
      <p:pic>
        <p:nvPicPr>
          <p:cNvPr descr="Diagram&#10;&#10;Description automatically generated" id="1228" name="Google Shape;1228;p96"/>
          <p:cNvPicPr preferRelativeResize="0"/>
          <p:nvPr/>
        </p:nvPicPr>
        <p:blipFill rotWithShape="1">
          <a:blip r:embed="rId4">
            <a:alphaModFix/>
          </a:blip>
          <a:srcRect b="0" l="0" r="0" t="0"/>
          <a:stretch/>
        </p:blipFill>
        <p:spPr>
          <a:xfrm>
            <a:off x="1299624" y="1037352"/>
            <a:ext cx="5785199" cy="393394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3" name="Shape 1233"/>
        <p:cNvGrpSpPr/>
        <p:nvPr/>
      </p:nvGrpSpPr>
      <p:grpSpPr>
        <a:xfrm>
          <a:off x="0" y="0"/>
          <a:ext cx="0" cy="0"/>
          <a:chOff x="0" y="0"/>
          <a:chExt cx="0" cy="0"/>
        </a:xfrm>
      </p:grpSpPr>
      <p:sp>
        <p:nvSpPr>
          <p:cNvPr id="1234" name="Google Shape;1234;p97"/>
          <p:cNvSpPr txBox="1"/>
          <p:nvPr/>
        </p:nvSpPr>
        <p:spPr>
          <a:xfrm>
            <a:off x="517496" y="366786"/>
            <a:ext cx="6438000" cy="2925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900">
                <a:solidFill>
                  <a:schemeClr val="lt1"/>
                </a:solidFill>
                <a:latin typeface="Roboto"/>
                <a:ea typeface="Roboto"/>
                <a:cs typeface="Roboto"/>
                <a:sym typeface="Roboto"/>
              </a:rPr>
              <a:t>FLOW CHART </a:t>
            </a:r>
            <a:r>
              <a:rPr lang="en-US" sz="1900">
                <a:solidFill>
                  <a:schemeClr val="lt1"/>
                </a:solidFill>
                <a:latin typeface="Roboto"/>
                <a:ea typeface="Roboto"/>
                <a:cs typeface="Roboto"/>
                <a:sym typeface="Roboto"/>
              </a:rPr>
              <a:t>MENJALANAKAN APLIKASI ANBK DARING </a:t>
            </a:r>
            <a:endParaRPr sz="1200">
              <a:solidFill>
                <a:schemeClr val="lt1"/>
              </a:solidFill>
              <a:latin typeface="Roboto"/>
              <a:ea typeface="Roboto"/>
              <a:cs typeface="Roboto"/>
              <a:sym typeface="Roboto"/>
            </a:endParaRPr>
          </a:p>
        </p:txBody>
      </p:sp>
      <p:sp>
        <p:nvSpPr>
          <p:cNvPr id="1235" name="Google Shape;1235;p97"/>
          <p:cNvSpPr/>
          <p:nvPr/>
        </p:nvSpPr>
        <p:spPr>
          <a:xfrm>
            <a:off x="739153" y="1464334"/>
            <a:ext cx="311294" cy="343846"/>
          </a:xfrm>
          <a:prstGeom prst="ellipse">
            <a:avLst/>
          </a:prstGeom>
          <a:solidFill>
            <a:srgbClr val="5B9BD5"/>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rgbClr val="FFFFFF"/>
              </a:solidFill>
              <a:latin typeface="Arial"/>
              <a:ea typeface="Arial"/>
              <a:cs typeface="Arial"/>
              <a:sym typeface="Arial"/>
            </a:endParaRPr>
          </a:p>
        </p:txBody>
      </p:sp>
      <p:sp>
        <p:nvSpPr>
          <p:cNvPr id="1236" name="Google Shape;1236;p97"/>
          <p:cNvSpPr/>
          <p:nvPr/>
        </p:nvSpPr>
        <p:spPr>
          <a:xfrm>
            <a:off x="260102" y="2247432"/>
            <a:ext cx="1269476" cy="459811"/>
          </a:xfrm>
          <a:prstGeom prst="roundRect">
            <a:avLst>
              <a:gd fmla="val 16667" name="adj"/>
            </a:avLst>
          </a:prstGeom>
          <a:solidFill>
            <a:srgbClr val="5481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Menyiapkan Komputer </a:t>
            </a:r>
            <a:endParaRPr sz="1100">
              <a:latin typeface="Roboto"/>
              <a:ea typeface="Roboto"/>
              <a:cs typeface="Roboto"/>
              <a:sym typeface="Roboto"/>
            </a:endParaRPr>
          </a:p>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Proktor</a:t>
            </a:r>
            <a:endParaRPr i="0" sz="1100" u="none" cap="none" strike="noStrike">
              <a:solidFill>
                <a:srgbClr val="FFFFFF"/>
              </a:solidFill>
              <a:latin typeface="Roboto"/>
              <a:ea typeface="Roboto"/>
              <a:cs typeface="Roboto"/>
              <a:sym typeface="Roboto"/>
            </a:endParaRPr>
          </a:p>
        </p:txBody>
      </p:sp>
      <p:sp>
        <p:nvSpPr>
          <p:cNvPr id="1237" name="Google Shape;1237;p97"/>
          <p:cNvSpPr/>
          <p:nvPr/>
        </p:nvSpPr>
        <p:spPr>
          <a:xfrm>
            <a:off x="260102" y="3087831"/>
            <a:ext cx="1269476" cy="459811"/>
          </a:xfrm>
          <a:prstGeom prst="roundRect">
            <a:avLst>
              <a:gd fmla="val 16667" name="adj"/>
            </a:avLst>
          </a:prstGeom>
          <a:solidFill>
            <a:srgbClr val="5481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Setting Jaringan Internet</a:t>
            </a:r>
            <a:endParaRPr i="0" sz="1100" u="none" cap="none" strike="noStrike">
              <a:solidFill>
                <a:srgbClr val="FFFFFF"/>
              </a:solidFill>
              <a:latin typeface="Roboto"/>
              <a:ea typeface="Roboto"/>
              <a:cs typeface="Roboto"/>
              <a:sym typeface="Roboto"/>
            </a:endParaRPr>
          </a:p>
        </p:txBody>
      </p:sp>
      <p:sp>
        <p:nvSpPr>
          <p:cNvPr id="1238" name="Google Shape;1238;p97"/>
          <p:cNvSpPr/>
          <p:nvPr/>
        </p:nvSpPr>
        <p:spPr>
          <a:xfrm>
            <a:off x="260102" y="3860251"/>
            <a:ext cx="1269476" cy="459811"/>
          </a:xfrm>
          <a:prstGeom prst="roundRect">
            <a:avLst>
              <a:gd fmla="val 16667" name="adj"/>
            </a:avLst>
          </a:prstGeom>
          <a:solidFill>
            <a:srgbClr val="5481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Download Prerequisites</a:t>
            </a:r>
            <a:endParaRPr i="0" sz="1100" u="none" cap="none" strike="noStrike">
              <a:solidFill>
                <a:srgbClr val="FFFFFF"/>
              </a:solidFill>
              <a:latin typeface="Roboto"/>
              <a:ea typeface="Roboto"/>
              <a:cs typeface="Roboto"/>
              <a:sym typeface="Roboto"/>
            </a:endParaRPr>
          </a:p>
        </p:txBody>
      </p:sp>
      <p:cxnSp>
        <p:nvCxnSpPr>
          <p:cNvPr id="1239" name="Google Shape;1239;p97"/>
          <p:cNvCxnSpPr>
            <a:stCxn id="1235" idx="4"/>
            <a:endCxn id="1236" idx="0"/>
          </p:cNvCxnSpPr>
          <p:nvPr/>
        </p:nvCxnSpPr>
        <p:spPr>
          <a:xfrm>
            <a:off x="894800" y="1808179"/>
            <a:ext cx="0" cy="439200"/>
          </a:xfrm>
          <a:prstGeom prst="straightConnector1">
            <a:avLst/>
          </a:prstGeom>
          <a:noFill/>
          <a:ln cap="flat" cmpd="sng" w="38100">
            <a:solidFill>
              <a:srgbClr val="5B9BD5"/>
            </a:solidFill>
            <a:prstDash val="solid"/>
            <a:miter lim="800000"/>
            <a:headEnd len="sm" w="sm" type="none"/>
            <a:tailEnd len="med" w="med" type="triangle"/>
          </a:ln>
        </p:spPr>
      </p:cxnSp>
      <p:cxnSp>
        <p:nvCxnSpPr>
          <p:cNvPr id="1240" name="Google Shape;1240;p97"/>
          <p:cNvCxnSpPr>
            <a:stCxn id="1236" idx="2"/>
            <a:endCxn id="1237" idx="0"/>
          </p:cNvCxnSpPr>
          <p:nvPr/>
        </p:nvCxnSpPr>
        <p:spPr>
          <a:xfrm>
            <a:off x="894840" y="2707244"/>
            <a:ext cx="0" cy="380700"/>
          </a:xfrm>
          <a:prstGeom prst="straightConnector1">
            <a:avLst/>
          </a:prstGeom>
          <a:noFill/>
          <a:ln cap="flat" cmpd="sng" w="38100">
            <a:solidFill>
              <a:srgbClr val="5B9BD5"/>
            </a:solidFill>
            <a:prstDash val="solid"/>
            <a:miter lim="800000"/>
            <a:headEnd len="sm" w="sm" type="none"/>
            <a:tailEnd len="med" w="med" type="triangle"/>
          </a:ln>
        </p:spPr>
      </p:cxnSp>
      <p:sp>
        <p:nvSpPr>
          <p:cNvPr id="1241" name="Google Shape;1241;p97"/>
          <p:cNvSpPr/>
          <p:nvPr/>
        </p:nvSpPr>
        <p:spPr>
          <a:xfrm>
            <a:off x="2131065" y="2183904"/>
            <a:ext cx="1138585" cy="526403"/>
          </a:xfrm>
          <a:prstGeom prst="roundRect">
            <a:avLst>
              <a:gd fmla="val 16667" name="adj"/>
            </a:avLst>
          </a:prstGeom>
          <a:solidFill>
            <a:srgbClr val="0070C0"/>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Jalankan Proktor Browser</a:t>
            </a:r>
            <a:endParaRPr i="0" sz="1100" u="none" cap="none" strike="noStrike">
              <a:solidFill>
                <a:srgbClr val="FFFFFF"/>
              </a:solidFill>
              <a:latin typeface="Roboto"/>
              <a:ea typeface="Roboto"/>
              <a:cs typeface="Roboto"/>
              <a:sym typeface="Roboto"/>
            </a:endParaRPr>
          </a:p>
        </p:txBody>
      </p:sp>
      <p:sp>
        <p:nvSpPr>
          <p:cNvPr id="1242" name="Google Shape;1242;p97"/>
          <p:cNvSpPr/>
          <p:nvPr/>
        </p:nvSpPr>
        <p:spPr>
          <a:xfrm>
            <a:off x="2136843" y="3025138"/>
            <a:ext cx="1138585" cy="737825"/>
          </a:xfrm>
          <a:prstGeom prst="roundRect">
            <a:avLst>
              <a:gd fmla="val 16667" name="adj"/>
            </a:avLst>
          </a:prstGeom>
          <a:solidFill>
            <a:srgbClr val="0070C0"/>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sng" cap="none" strike="noStrike">
                <a:solidFill>
                  <a:srgbClr val="FFFFFF"/>
                </a:solidFill>
                <a:latin typeface="Roboto"/>
                <a:ea typeface="Roboto"/>
                <a:cs typeface="Roboto"/>
                <a:sym typeface="Roboto"/>
              </a:rPr>
              <a:t>CBT Sync Proktor</a:t>
            </a:r>
            <a:br>
              <a:rPr i="0" lang="en-US" sz="1100" u="none" cap="none" strike="noStrike">
                <a:solidFill>
                  <a:srgbClr val="FFFFFF"/>
                </a:solidFill>
                <a:latin typeface="Roboto"/>
                <a:ea typeface="Roboto"/>
                <a:cs typeface="Roboto"/>
                <a:sym typeface="Roboto"/>
              </a:rPr>
            </a:br>
            <a:r>
              <a:rPr i="0" lang="en-US" sz="1100" u="none" cap="none" strike="noStrike">
                <a:solidFill>
                  <a:srgbClr val="FFFFFF"/>
                </a:solidFill>
                <a:latin typeface="Roboto"/>
                <a:ea typeface="Roboto"/>
                <a:cs typeface="Roboto"/>
                <a:sym typeface="Roboto"/>
              </a:rPr>
              <a:t>ID Proktor</a:t>
            </a:r>
            <a:br>
              <a:rPr i="0" lang="en-US" sz="1100" u="none" cap="none" strike="noStrike">
                <a:solidFill>
                  <a:srgbClr val="FFFFFF"/>
                </a:solidFill>
                <a:latin typeface="Roboto"/>
                <a:ea typeface="Roboto"/>
                <a:cs typeface="Roboto"/>
                <a:sym typeface="Roboto"/>
              </a:rPr>
            </a:br>
            <a:r>
              <a:rPr i="0" lang="en-US" sz="1100" u="none" cap="none" strike="noStrike">
                <a:solidFill>
                  <a:srgbClr val="FFFFFF"/>
                </a:solidFill>
                <a:latin typeface="Roboto"/>
                <a:ea typeface="Roboto"/>
                <a:cs typeface="Roboto"/>
                <a:sym typeface="Roboto"/>
              </a:rPr>
              <a:t>Password</a:t>
            </a:r>
            <a:endParaRPr i="0" sz="1100" u="none" cap="none" strike="noStrike">
              <a:solidFill>
                <a:srgbClr val="FFFFFF"/>
              </a:solidFill>
              <a:latin typeface="Roboto"/>
              <a:ea typeface="Roboto"/>
              <a:cs typeface="Roboto"/>
              <a:sym typeface="Roboto"/>
            </a:endParaRPr>
          </a:p>
        </p:txBody>
      </p:sp>
      <p:cxnSp>
        <p:nvCxnSpPr>
          <p:cNvPr id="1243" name="Google Shape;1243;p97"/>
          <p:cNvCxnSpPr>
            <a:stCxn id="1237" idx="2"/>
            <a:endCxn id="1238" idx="0"/>
          </p:cNvCxnSpPr>
          <p:nvPr/>
        </p:nvCxnSpPr>
        <p:spPr>
          <a:xfrm>
            <a:off x="894840" y="3547642"/>
            <a:ext cx="0" cy="312600"/>
          </a:xfrm>
          <a:prstGeom prst="straightConnector1">
            <a:avLst/>
          </a:prstGeom>
          <a:noFill/>
          <a:ln cap="flat" cmpd="sng" w="38100">
            <a:solidFill>
              <a:srgbClr val="5B9BD5"/>
            </a:solidFill>
            <a:prstDash val="solid"/>
            <a:miter lim="800000"/>
            <a:headEnd len="sm" w="sm" type="none"/>
            <a:tailEnd len="med" w="med" type="triangle"/>
          </a:ln>
        </p:spPr>
      </p:cxnSp>
      <p:cxnSp>
        <p:nvCxnSpPr>
          <p:cNvPr id="1244" name="Google Shape;1244;p97"/>
          <p:cNvCxnSpPr>
            <a:stCxn id="1241" idx="2"/>
            <a:endCxn id="1242" idx="0"/>
          </p:cNvCxnSpPr>
          <p:nvPr/>
        </p:nvCxnSpPr>
        <p:spPr>
          <a:xfrm>
            <a:off x="2700357" y="2710307"/>
            <a:ext cx="5700" cy="314700"/>
          </a:xfrm>
          <a:prstGeom prst="straightConnector1">
            <a:avLst/>
          </a:prstGeom>
          <a:noFill/>
          <a:ln cap="flat" cmpd="sng" w="38100">
            <a:solidFill>
              <a:srgbClr val="5B9BD5"/>
            </a:solidFill>
            <a:prstDash val="solid"/>
            <a:miter lim="800000"/>
            <a:headEnd len="sm" w="sm" type="none"/>
            <a:tailEnd len="med" w="med" type="triangle"/>
          </a:ln>
        </p:spPr>
      </p:cxnSp>
      <p:sp>
        <p:nvSpPr>
          <p:cNvPr id="1245" name="Google Shape;1245;p97"/>
          <p:cNvSpPr/>
          <p:nvPr/>
        </p:nvSpPr>
        <p:spPr>
          <a:xfrm>
            <a:off x="3664209" y="3152274"/>
            <a:ext cx="946491" cy="459811"/>
          </a:xfrm>
          <a:prstGeom prst="roundRect">
            <a:avLst>
              <a:gd fmla="val 16667" name="adj"/>
            </a:avLst>
          </a:prstGeom>
          <a:solidFill>
            <a:srgbClr val="0070C0"/>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Aktif</a:t>
            </a:r>
            <a:endParaRPr i="0" sz="1100" u="none" cap="none" strike="noStrike">
              <a:solidFill>
                <a:srgbClr val="FFFFFF"/>
              </a:solidFill>
              <a:latin typeface="Roboto"/>
              <a:ea typeface="Roboto"/>
              <a:cs typeface="Roboto"/>
              <a:sym typeface="Roboto"/>
            </a:endParaRPr>
          </a:p>
        </p:txBody>
      </p:sp>
      <p:cxnSp>
        <p:nvCxnSpPr>
          <p:cNvPr id="1246" name="Google Shape;1246;p97"/>
          <p:cNvCxnSpPr/>
          <p:nvPr/>
        </p:nvCxnSpPr>
        <p:spPr>
          <a:xfrm>
            <a:off x="888256" y="4320104"/>
            <a:ext cx="0" cy="449936"/>
          </a:xfrm>
          <a:prstGeom prst="straightConnector1">
            <a:avLst/>
          </a:prstGeom>
          <a:noFill/>
          <a:ln cap="flat" cmpd="sng" w="38100">
            <a:solidFill>
              <a:srgbClr val="5B9BD5"/>
            </a:solidFill>
            <a:prstDash val="solid"/>
            <a:miter lim="800000"/>
            <a:headEnd len="sm" w="sm" type="none"/>
            <a:tailEnd len="sm" w="sm" type="none"/>
          </a:ln>
        </p:spPr>
      </p:cxnSp>
      <p:cxnSp>
        <p:nvCxnSpPr>
          <p:cNvPr id="1247" name="Google Shape;1247;p97"/>
          <p:cNvCxnSpPr/>
          <p:nvPr/>
        </p:nvCxnSpPr>
        <p:spPr>
          <a:xfrm rot="10800000">
            <a:off x="2702663" y="1871455"/>
            <a:ext cx="0" cy="312449"/>
          </a:xfrm>
          <a:prstGeom prst="straightConnector1">
            <a:avLst/>
          </a:prstGeom>
          <a:noFill/>
          <a:ln cap="flat" cmpd="sng" w="38100">
            <a:solidFill>
              <a:srgbClr val="5B9BD5"/>
            </a:solidFill>
            <a:prstDash val="solid"/>
            <a:miter lim="800000"/>
            <a:headEnd len="med" w="med" type="triangle"/>
            <a:tailEnd len="sm" w="sm" type="none"/>
          </a:ln>
        </p:spPr>
      </p:cxnSp>
      <p:cxnSp>
        <p:nvCxnSpPr>
          <p:cNvPr id="1248" name="Google Shape;1248;p97"/>
          <p:cNvCxnSpPr/>
          <p:nvPr/>
        </p:nvCxnSpPr>
        <p:spPr>
          <a:xfrm rot="10800000">
            <a:off x="1918210" y="1871336"/>
            <a:ext cx="795657" cy="0"/>
          </a:xfrm>
          <a:prstGeom prst="straightConnector1">
            <a:avLst/>
          </a:prstGeom>
          <a:noFill/>
          <a:ln cap="flat" cmpd="sng" w="38100">
            <a:solidFill>
              <a:srgbClr val="5B9BD5"/>
            </a:solidFill>
            <a:prstDash val="solid"/>
            <a:miter lim="800000"/>
            <a:headEnd len="sm" w="sm" type="none"/>
            <a:tailEnd len="sm" w="sm" type="none"/>
          </a:ln>
        </p:spPr>
      </p:cxnSp>
      <p:cxnSp>
        <p:nvCxnSpPr>
          <p:cNvPr id="1249" name="Google Shape;1249;p97"/>
          <p:cNvCxnSpPr/>
          <p:nvPr/>
        </p:nvCxnSpPr>
        <p:spPr>
          <a:xfrm>
            <a:off x="1924609" y="1861556"/>
            <a:ext cx="0" cy="2913826"/>
          </a:xfrm>
          <a:prstGeom prst="straightConnector1">
            <a:avLst/>
          </a:prstGeom>
          <a:noFill/>
          <a:ln cap="flat" cmpd="sng" w="38100">
            <a:solidFill>
              <a:srgbClr val="5B9BD5"/>
            </a:solidFill>
            <a:prstDash val="solid"/>
            <a:miter lim="800000"/>
            <a:headEnd len="sm" w="sm" type="none"/>
            <a:tailEnd len="sm" w="sm" type="none"/>
          </a:ln>
        </p:spPr>
      </p:cxnSp>
      <p:cxnSp>
        <p:nvCxnSpPr>
          <p:cNvPr id="1250" name="Google Shape;1250;p97"/>
          <p:cNvCxnSpPr/>
          <p:nvPr/>
        </p:nvCxnSpPr>
        <p:spPr>
          <a:xfrm>
            <a:off x="884617" y="4767284"/>
            <a:ext cx="1048269" cy="0"/>
          </a:xfrm>
          <a:prstGeom prst="straightConnector1">
            <a:avLst/>
          </a:prstGeom>
          <a:noFill/>
          <a:ln cap="flat" cmpd="sng" w="38100">
            <a:solidFill>
              <a:srgbClr val="5B9BD5"/>
            </a:solidFill>
            <a:prstDash val="solid"/>
            <a:miter lim="800000"/>
            <a:headEnd len="sm" w="sm" type="none"/>
            <a:tailEnd len="sm" w="sm" type="none"/>
          </a:ln>
        </p:spPr>
      </p:cxnSp>
      <p:cxnSp>
        <p:nvCxnSpPr>
          <p:cNvPr id="1251" name="Google Shape;1251;p97"/>
          <p:cNvCxnSpPr/>
          <p:nvPr/>
        </p:nvCxnSpPr>
        <p:spPr>
          <a:xfrm>
            <a:off x="3269574" y="3382201"/>
            <a:ext cx="394734" cy="0"/>
          </a:xfrm>
          <a:prstGeom prst="straightConnector1">
            <a:avLst/>
          </a:prstGeom>
          <a:noFill/>
          <a:ln cap="flat" cmpd="sng" w="38100">
            <a:solidFill>
              <a:srgbClr val="0070C0"/>
            </a:solidFill>
            <a:prstDash val="solid"/>
            <a:miter lim="800000"/>
            <a:headEnd len="sm" w="sm" type="none"/>
            <a:tailEnd len="med" w="med" type="triangle"/>
          </a:ln>
        </p:spPr>
      </p:cxnSp>
      <p:sp>
        <p:nvSpPr>
          <p:cNvPr id="1252" name="Google Shape;1252;p97"/>
          <p:cNvSpPr/>
          <p:nvPr/>
        </p:nvSpPr>
        <p:spPr>
          <a:xfrm>
            <a:off x="5391722" y="1637831"/>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Status Tes</a:t>
            </a:r>
            <a:endParaRPr i="0" sz="1100" u="none" cap="none" strike="noStrike">
              <a:solidFill>
                <a:srgbClr val="FFFFFF"/>
              </a:solidFill>
              <a:latin typeface="Roboto"/>
              <a:ea typeface="Roboto"/>
              <a:cs typeface="Roboto"/>
              <a:sym typeface="Roboto"/>
            </a:endParaRPr>
          </a:p>
        </p:txBody>
      </p:sp>
      <p:sp>
        <p:nvSpPr>
          <p:cNvPr id="1253" name="Google Shape;1253;p97"/>
          <p:cNvSpPr/>
          <p:nvPr/>
        </p:nvSpPr>
        <p:spPr>
          <a:xfrm>
            <a:off x="5391722" y="2407437"/>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Kelompok Tes</a:t>
            </a:r>
            <a:endParaRPr i="0" sz="1100" u="none" cap="none" strike="noStrike">
              <a:solidFill>
                <a:srgbClr val="FFFFFF"/>
              </a:solidFill>
              <a:latin typeface="Roboto"/>
              <a:ea typeface="Roboto"/>
              <a:cs typeface="Roboto"/>
              <a:sym typeface="Roboto"/>
            </a:endParaRPr>
          </a:p>
        </p:txBody>
      </p:sp>
      <p:sp>
        <p:nvSpPr>
          <p:cNvPr id="1254" name="Google Shape;1254;p97"/>
          <p:cNvSpPr/>
          <p:nvPr/>
        </p:nvSpPr>
        <p:spPr>
          <a:xfrm>
            <a:off x="5392885" y="3150860"/>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Siswa Tes</a:t>
            </a:r>
            <a:endParaRPr i="0" sz="1100" u="none" cap="none" strike="noStrike">
              <a:solidFill>
                <a:srgbClr val="FFFFFF"/>
              </a:solidFill>
              <a:latin typeface="Roboto"/>
              <a:ea typeface="Roboto"/>
              <a:cs typeface="Roboto"/>
              <a:sym typeface="Roboto"/>
            </a:endParaRPr>
          </a:p>
        </p:txBody>
      </p:sp>
      <p:sp>
        <p:nvSpPr>
          <p:cNvPr id="1255" name="Google Shape;1255;p97"/>
          <p:cNvSpPr/>
          <p:nvPr/>
        </p:nvSpPr>
        <p:spPr>
          <a:xfrm>
            <a:off x="5392885" y="3869198"/>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Status Peserta</a:t>
            </a:r>
            <a:endParaRPr i="0" sz="1100" u="none" cap="none" strike="noStrike">
              <a:solidFill>
                <a:srgbClr val="FFFFFF"/>
              </a:solidFill>
              <a:latin typeface="Roboto"/>
              <a:ea typeface="Roboto"/>
              <a:cs typeface="Roboto"/>
              <a:sym typeface="Roboto"/>
            </a:endParaRPr>
          </a:p>
        </p:txBody>
      </p:sp>
      <p:sp>
        <p:nvSpPr>
          <p:cNvPr id="1256" name="Google Shape;1256;p97"/>
          <p:cNvSpPr/>
          <p:nvPr/>
        </p:nvSpPr>
        <p:spPr>
          <a:xfrm>
            <a:off x="5392885" y="4594507"/>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Cetak Laporan</a:t>
            </a:r>
            <a:endParaRPr i="0" sz="1100" u="none" cap="none" strike="noStrike">
              <a:solidFill>
                <a:srgbClr val="FFFFFF"/>
              </a:solidFill>
              <a:latin typeface="Roboto"/>
              <a:ea typeface="Roboto"/>
              <a:cs typeface="Roboto"/>
              <a:sym typeface="Roboto"/>
            </a:endParaRPr>
          </a:p>
        </p:txBody>
      </p:sp>
      <p:cxnSp>
        <p:nvCxnSpPr>
          <p:cNvPr id="1257" name="Google Shape;1257;p97"/>
          <p:cNvCxnSpPr/>
          <p:nvPr/>
        </p:nvCxnSpPr>
        <p:spPr>
          <a:xfrm>
            <a:off x="4603868" y="3382201"/>
            <a:ext cx="596227" cy="0"/>
          </a:xfrm>
          <a:prstGeom prst="straightConnector1">
            <a:avLst/>
          </a:prstGeom>
          <a:noFill/>
          <a:ln cap="flat" cmpd="sng" w="38100">
            <a:solidFill>
              <a:srgbClr val="5B9BD5"/>
            </a:solidFill>
            <a:prstDash val="solid"/>
            <a:miter lim="800000"/>
            <a:headEnd len="sm" w="sm" type="none"/>
            <a:tailEnd len="sm" w="sm" type="none"/>
          </a:ln>
        </p:spPr>
      </p:cxnSp>
      <p:cxnSp>
        <p:nvCxnSpPr>
          <p:cNvPr id="1258" name="Google Shape;1258;p97"/>
          <p:cNvCxnSpPr/>
          <p:nvPr/>
        </p:nvCxnSpPr>
        <p:spPr>
          <a:xfrm rot="10800000">
            <a:off x="5193781" y="1230353"/>
            <a:ext cx="0" cy="2158800"/>
          </a:xfrm>
          <a:prstGeom prst="straightConnector1">
            <a:avLst/>
          </a:prstGeom>
          <a:noFill/>
          <a:ln cap="flat" cmpd="sng" w="38100">
            <a:solidFill>
              <a:srgbClr val="5B9BD5"/>
            </a:solidFill>
            <a:prstDash val="solid"/>
            <a:miter lim="800000"/>
            <a:headEnd len="sm" w="sm" type="none"/>
            <a:tailEnd len="sm" w="sm" type="none"/>
          </a:ln>
        </p:spPr>
      </p:cxnSp>
      <p:cxnSp>
        <p:nvCxnSpPr>
          <p:cNvPr id="1259" name="Google Shape;1259;p97"/>
          <p:cNvCxnSpPr/>
          <p:nvPr/>
        </p:nvCxnSpPr>
        <p:spPr>
          <a:xfrm rot="10800000">
            <a:off x="5877896" y="1236544"/>
            <a:ext cx="0" cy="388200"/>
          </a:xfrm>
          <a:prstGeom prst="straightConnector1">
            <a:avLst/>
          </a:prstGeom>
          <a:noFill/>
          <a:ln cap="flat" cmpd="sng" w="38100">
            <a:solidFill>
              <a:srgbClr val="5B9BD5"/>
            </a:solidFill>
            <a:prstDash val="solid"/>
            <a:miter lim="800000"/>
            <a:headEnd len="med" w="med" type="triangle"/>
            <a:tailEnd len="sm" w="sm" type="none"/>
          </a:ln>
        </p:spPr>
      </p:cxnSp>
      <p:cxnSp>
        <p:nvCxnSpPr>
          <p:cNvPr id="1260" name="Google Shape;1260;p97"/>
          <p:cNvCxnSpPr/>
          <p:nvPr/>
        </p:nvCxnSpPr>
        <p:spPr>
          <a:xfrm>
            <a:off x="5193780" y="1230405"/>
            <a:ext cx="684000" cy="0"/>
          </a:xfrm>
          <a:prstGeom prst="straightConnector1">
            <a:avLst/>
          </a:prstGeom>
          <a:noFill/>
          <a:ln cap="flat" cmpd="sng" w="38100">
            <a:solidFill>
              <a:srgbClr val="5B9BD5"/>
            </a:solidFill>
            <a:prstDash val="solid"/>
            <a:miter lim="800000"/>
            <a:headEnd len="sm" w="sm" type="none"/>
            <a:tailEnd len="sm" w="sm" type="none"/>
          </a:ln>
        </p:spPr>
      </p:cxnSp>
      <p:sp>
        <p:nvSpPr>
          <p:cNvPr id="1261" name="Google Shape;1261;p97"/>
          <p:cNvSpPr/>
          <p:nvPr/>
        </p:nvSpPr>
        <p:spPr>
          <a:xfrm>
            <a:off x="6638082" y="1005379"/>
            <a:ext cx="1476470" cy="1914192"/>
          </a:xfrm>
          <a:prstGeom prst="rect">
            <a:avLst/>
          </a:prstGeom>
          <a:solidFill>
            <a:srgbClr val="DDEAF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262" name="Google Shape;1262;p97"/>
          <p:cNvSpPr/>
          <p:nvPr/>
        </p:nvSpPr>
        <p:spPr>
          <a:xfrm>
            <a:off x="7038968" y="1128970"/>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Pilih Daftar Tes</a:t>
            </a:r>
            <a:endParaRPr i="0" sz="1100" u="none" cap="none" strike="noStrike">
              <a:solidFill>
                <a:srgbClr val="FFFFFF"/>
              </a:solidFill>
              <a:latin typeface="Roboto"/>
              <a:ea typeface="Roboto"/>
              <a:cs typeface="Roboto"/>
              <a:sym typeface="Roboto"/>
            </a:endParaRPr>
          </a:p>
        </p:txBody>
      </p:sp>
      <p:sp>
        <p:nvSpPr>
          <p:cNvPr id="1263" name="Google Shape;1263;p97"/>
          <p:cNvSpPr/>
          <p:nvPr/>
        </p:nvSpPr>
        <p:spPr>
          <a:xfrm>
            <a:off x="7041737" y="1716358"/>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Pilih Kelompok</a:t>
            </a:r>
            <a:endParaRPr i="0" sz="1100" u="none" cap="none" strike="noStrike">
              <a:solidFill>
                <a:srgbClr val="FFFFFF"/>
              </a:solidFill>
              <a:latin typeface="Roboto"/>
              <a:ea typeface="Roboto"/>
              <a:cs typeface="Roboto"/>
              <a:sym typeface="Roboto"/>
            </a:endParaRPr>
          </a:p>
        </p:txBody>
      </p:sp>
      <p:sp>
        <p:nvSpPr>
          <p:cNvPr id="1264" name="Google Shape;1264;p97"/>
          <p:cNvSpPr/>
          <p:nvPr/>
        </p:nvSpPr>
        <p:spPr>
          <a:xfrm>
            <a:off x="7038968" y="2292490"/>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Rilis Token</a:t>
            </a:r>
            <a:endParaRPr i="0" sz="1100" u="none" cap="none" strike="noStrike">
              <a:solidFill>
                <a:srgbClr val="FFFFFF"/>
              </a:solidFill>
              <a:latin typeface="Roboto"/>
              <a:ea typeface="Roboto"/>
              <a:cs typeface="Roboto"/>
              <a:sym typeface="Roboto"/>
            </a:endParaRPr>
          </a:p>
        </p:txBody>
      </p:sp>
      <p:cxnSp>
        <p:nvCxnSpPr>
          <p:cNvPr id="1265" name="Google Shape;1265;p97"/>
          <p:cNvCxnSpPr/>
          <p:nvPr/>
        </p:nvCxnSpPr>
        <p:spPr>
          <a:xfrm>
            <a:off x="6442568" y="1919786"/>
            <a:ext cx="606600" cy="1800"/>
          </a:xfrm>
          <a:prstGeom prst="straightConnector1">
            <a:avLst/>
          </a:prstGeom>
          <a:noFill/>
          <a:ln cap="flat" cmpd="sng" w="38100">
            <a:solidFill>
              <a:srgbClr val="5B9BD5"/>
            </a:solidFill>
            <a:prstDash val="solid"/>
            <a:miter lim="800000"/>
            <a:headEnd len="sm" w="sm" type="none"/>
            <a:tailEnd len="med" w="med" type="triangle"/>
          </a:ln>
        </p:spPr>
      </p:cxnSp>
      <p:cxnSp>
        <p:nvCxnSpPr>
          <p:cNvPr id="1266" name="Google Shape;1266;p97"/>
          <p:cNvCxnSpPr/>
          <p:nvPr/>
        </p:nvCxnSpPr>
        <p:spPr>
          <a:xfrm rot="10800000">
            <a:off x="6815416" y="1328146"/>
            <a:ext cx="233700" cy="4200"/>
          </a:xfrm>
          <a:prstGeom prst="straightConnector1">
            <a:avLst/>
          </a:prstGeom>
          <a:noFill/>
          <a:ln cap="flat" cmpd="sng" w="38100">
            <a:solidFill>
              <a:srgbClr val="5B9BD5"/>
            </a:solidFill>
            <a:prstDash val="solid"/>
            <a:miter lim="800000"/>
            <a:headEnd len="med" w="med" type="triangle"/>
            <a:tailEnd len="sm" w="sm" type="none"/>
          </a:ln>
        </p:spPr>
      </p:cxnSp>
      <p:cxnSp>
        <p:nvCxnSpPr>
          <p:cNvPr id="1267" name="Google Shape;1267;p97"/>
          <p:cNvCxnSpPr/>
          <p:nvPr/>
        </p:nvCxnSpPr>
        <p:spPr>
          <a:xfrm rot="10800000">
            <a:off x="6815416" y="2495866"/>
            <a:ext cx="233700" cy="0"/>
          </a:xfrm>
          <a:prstGeom prst="straightConnector1">
            <a:avLst/>
          </a:prstGeom>
          <a:noFill/>
          <a:ln cap="flat" cmpd="sng" w="38100">
            <a:solidFill>
              <a:srgbClr val="5B9BD5"/>
            </a:solidFill>
            <a:prstDash val="solid"/>
            <a:miter lim="800000"/>
            <a:headEnd len="med" w="med" type="triangle"/>
            <a:tailEnd len="sm" w="sm" type="none"/>
          </a:ln>
        </p:spPr>
      </p:cxnSp>
      <p:cxnSp>
        <p:nvCxnSpPr>
          <p:cNvPr id="1268" name="Google Shape;1268;p97"/>
          <p:cNvCxnSpPr/>
          <p:nvPr/>
        </p:nvCxnSpPr>
        <p:spPr>
          <a:xfrm>
            <a:off x="6729640" y="1328154"/>
            <a:ext cx="0" cy="1170900"/>
          </a:xfrm>
          <a:prstGeom prst="straightConnector1">
            <a:avLst/>
          </a:prstGeom>
          <a:noFill/>
          <a:ln cap="flat" cmpd="sng" w="38100">
            <a:solidFill>
              <a:srgbClr val="5B9BD5"/>
            </a:solidFill>
            <a:prstDash val="solid"/>
            <a:miter lim="800000"/>
            <a:headEnd len="sm" w="sm" type="none"/>
            <a:tailEnd len="sm" w="sm" type="none"/>
          </a:ln>
        </p:spPr>
      </p:cxnSp>
      <p:cxnSp>
        <p:nvCxnSpPr>
          <p:cNvPr id="1269" name="Google Shape;1269;p97"/>
          <p:cNvCxnSpPr/>
          <p:nvPr/>
        </p:nvCxnSpPr>
        <p:spPr>
          <a:xfrm>
            <a:off x="5879822" y="2071556"/>
            <a:ext cx="0" cy="336000"/>
          </a:xfrm>
          <a:prstGeom prst="straightConnector1">
            <a:avLst/>
          </a:prstGeom>
          <a:noFill/>
          <a:ln cap="flat" cmpd="sng" w="38100">
            <a:solidFill>
              <a:srgbClr val="5B9BD5"/>
            </a:solidFill>
            <a:prstDash val="solid"/>
            <a:miter lim="800000"/>
            <a:headEnd len="sm" w="sm" type="none"/>
            <a:tailEnd len="med" w="med" type="triangle"/>
          </a:ln>
        </p:spPr>
      </p:cxnSp>
      <p:cxnSp>
        <p:nvCxnSpPr>
          <p:cNvPr id="1270" name="Google Shape;1270;p97"/>
          <p:cNvCxnSpPr>
            <a:endCxn id="1254" idx="0"/>
          </p:cNvCxnSpPr>
          <p:nvPr/>
        </p:nvCxnSpPr>
        <p:spPr>
          <a:xfrm>
            <a:off x="5877985" y="2775560"/>
            <a:ext cx="3000" cy="375300"/>
          </a:xfrm>
          <a:prstGeom prst="straightConnector1">
            <a:avLst/>
          </a:prstGeom>
          <a:noFill/>
          <a:ln cap="flat" cmpd="sng" w="38100">
            <a:solidFill>
              <a:srgbClr val="5B9BD5"/>
            </a:solidFill>
            <a:prstDash val="solid"/>
            <a:miter lim="800000"/>
            <a:headEnd len="sm" w="sm" type="none"/>
            <a:tailEnd len="med" w="med" type="triangle"/>
          </a:ln>
        </p:spPr>
      </p:cxnSp>
      <p:cxnSp>
        <p:nvCxnSpPr>
          <p:cNvPr id="1271" name="Google Shape;1271;p97"/>
          <p:cNvCxnSpPr>
            <a:stCxn id="1254" idx="2"/>
            <a:endCxn id="1255" idx="0"/>
          </p:cNvCxnSpPr>
          <p:nvPr/>
        </p:nvCxnSpPr>
        <p:spPr>
          <a:xfrm>
            <a:off x="5880985" y="3610760"/>
            <a:ext cx="0" cy="258300"/>
          </a:xfrm>
          <a:prstGeom prst="straightConnector1">
            <a:avLst/>
          </a:prstGeom>
          <a:noFill/>
          <a:ln cap="flat" cmpd="sng" w="38100">
            <a:solidFill>
              <a:srgbClr val="5B9BD5"/>
            </a:solidFill>
            <a:prstDash val="solid"/>
            <a:miter lim="800000"/>
            <a:headEnd len="sm" w="sm" type="none"/>
            <a:tailEnd len="med" w="med" type="triangle"/>
          </a:ln>
        </p:spPr>
      </p:cxnSp>
      <p:cxnSp>
        <p:nvCxnSpPr>
          <p:cNvPr id="1272" name="Google Shape;1272;p97"/>
          <p:cNvCxnSpPr>
            <a:endCxn id="1256" idx="0"/>
          </p:cNvCxnSpPr>
          <p:nvPr/>
        </p:nvCxnSpPr>
        <p:spPr>
          <a:xfrm>
            <a:off x="5877985" y="4257607"/>
            <a:ext cx="3000" cy="336900"/>
          </a:xfrm>
          <a:prstGeom prst="straightConnector1">
            <a:avLst/>
          </a:prstGeom>
          <a:noFill/>
          <a:ln cap="flat" cmpd="sng" w="38100">
            <a:solidFill>
              <a:srgbClr val="5B9BD5"/>
            </a:solidFill>
            <a:prstDash val="solid"/>
            <a:miter lim="800000"/>
            <a:headEnd len="sm" w="sm" type="none"/>
            <a:tailEnd len="med" w="med" type="triangle"/>
          </a:ln>
        </p:spPr>
      </p:cxnSp>
      <p:cxnSp>
        <p:nvCxnSpPr>
          <p:cNvPr id="1273" name="Google Shape;1273;p97"/>
          <p:cNvCxnSpPr/>
          <p:nvPr/>
        </p:nvCxnSpPr>
        <p:spPr>
          <a:xfrm>
            <a:off x="6743700" y="1343025"/>
            <a:ext cx="85800" cy="0"/>
          </a:xfrm>
          <a:prstGeom prst="straightConnector1">
            <a:avLst/>
          </a:prstGeom>
          <a:noFill/>
          <a:ln cap="flat" cmpd="sng" w="38100">
            <a:solidFill>
              <a:srgbClr val="5B9BD5"/>
            </a:solidFill>
            <a:prstDash val="solid"/>
            <a:round/>
            <a:headEnd len="med" w="med" type="none"/>
            <a:tailEnd len="med" w="med" type="none"/>
          </a:ln>
        </p:spPr>
      </p:cxnSp>
      <p:cxnSp>
        <p:nvCxnSpPr>
          <p:cNvPr id="1274" name="Google Shape;1274;p97"/>
          <p:cNvCxnSpPr/>
          <p:nvPr/>
        </p:nvCxnSpPr>
        <p:spPr>
          <a:xfrm>
            <a:off x="6712500" y="2495875"/>
            <a:ext cx="85800" cy="0"/>
          </a:xfrm>
          <a:prstGeom prst="straightConnector1">
            <a:avLst/>
          </a:prstGeom>
          <a:noFill/>
          <a:ln cap="flat" cmpd="sng" w="38100">
            <a:solidFill>
              <a:srgbClr val="5B9BD5"/>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9" name="Shape 1279"/>
        <p:cNvGrpSpPr/>
        <p:nvPr/>
      </p:nvGrpSpPr>
      <p:grpSpPr>
        <a:xfrm>
          <a:off x="0" y="0"/>
          <a:ext cx="0" cy="0"/>
          <a:chOff x="0" y="0"/>
          <a:chExt cx="0" cy="0"/>
        </a:xfrm>
      </p:grpSpPr>
      <p:sp>
        <p:nvSpPr>
          <p:cNvPr id="1280" name="Google Shape;1280;p98"/>
          <p:cNvSpPr txBox="1"/>
          <p:nvPr/>
        </p:nvSpPr>
        <p:spPr>
          <a:xfrm>
            <a:off x="172475" y="259425"/>
            <a:ext cx="7132800" cy="323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100">
                <a:solidFill>
                  <a:srgbClr val="0944A1"/>
                </a:solidFill>
                <a:latin typeface="Poppins"/>
                <a:ea typeface="Poppins"/>
                <a:cs typeface="Poppins"/>
                <a:sym typeface="Poppins"/>
              </a:rPr>
              <a:t>PERSIAPAN </a:t>
            </a:r>
            <a:r>
              <a:rPr lang="en-US" sz="2100">
                <a:solidFill>
                  <a:srgbClr val="0944A1"/>
                </a:solidFill>
                <a:latin typeface="Poppins"/>
                <a:ea typeface="Poppins"/>
                <a:cs typeface="Poppins"/>
                <a:sym typeface="Poppins"/>
              </a:rPr>
              <a:t>KOMPUTER PROKTOR</a:t>
            </a:r>
            <a:r>
              <a:rPr lang="en-US">
                <a:solidFill>
                  <a:srgbClr val="0944A1"/>
                </a:solidFill>
                <a:latin typeface="Poppins"/>
                <a:ea typeface="Poppins"/>
                <a:cs typeface="Poppins"/>
                <a:sym typeface="Poppins"/>
              </a:rPr>
              <a:t> </a:t>
            </a:r>
            <a:r>
              <a:rPr lang="en-US" sz="2100">
                <a:solidFill>
                  <a:srgbClr val="0944A1"/>
                </a:solidFill>
                <a:latin typeface="Poppins"/>
                <a:ea typeface="Poppins"/>
                <a:cs typeface="Poppins"/>
                <a:sym typeface="Poppins"/>
              </a:rPr>
              <a:t>(PROKTOR BROWSER)</a:t>
            </a:r>
            <a:endParaRPr>
              <a:solidFill>
                <a:srgbClr val="0944A1"/>
              </a:solidFill>
              <a:latin typeface="Poppins"/>
              <a:ea typeface="Poppins"/>
              <a:cs typeface="Poppins"/>
              <a:sym typeface="Poppins"/>
            </a:endParaRPr>
          </a:p>
        </p:txBody>
      </p:sp>
      <p:sp>
        <p:nvSpPr>
          <p:cNvPr id="1281" name="Google Shape;1281;p98"/>
          <p:cNvSpPr txBox="1"/>
          <p:nvPr/>
        </p:nvSpPr>
        <p:spPr>
          <a:xfrm>
            <a:off x="564000" y="564274"/>
            <a:ext cx="3506700" cy="3767700"/>
          </a:xfrm>
          <a:prstGeom prst="rect">
            <a:avLst/>
          </a:prstGeom>
          <a:noFill/>
          <a:ln>
            <a:noFill/>
          </a:ln>
        </p:spPr>
        <p:txBody>
          <a:bodyPr anchorCtr="0" anchor="ctr" bIns="34275" lIns="68575" spcFirstLastPara="1" rIns="68575" wrap="square" tIns="34275">
            <a:normAutofit/>
          </a:bodyPr>
          <a:lstStyle/>
          <a:p>
            <a:pPr indent="-209550" lvl="0" marL="177800" marR="0" rtl="0" algn="l">
              <a:lnSpc>
                <a:spcPct val="90000"/>
              </a:lnSpc>
              <a:spcBef>
                <a:spcPts val="0"/>
              </a:spcBef>
              <a:spcAft>
                <a:spcPts val="0"/>
              </a:spcAft>
              <a:buClr>
                <a:srgbClr val="000000"/>
              </a:buClr>
              <a:buSzPts val="2300"/>
              <a:buFont typeface="Roboto"/>
              <a:buChar char="•"/>
            </a:pPr>
            <a:r>
              <a:rPr i="0" lang="en-US" sz="2300" u="none" cap="none" strike="noStrike">
                <a:solidFill>
                  <a:srgbClr val="000000"/>
                </a:solidFill>
                <a:latin typeface="Roboto"/>
                <a:ea typeface="Roboto"/>
                <a:cs typeface="Roboto"/>
                <a:sym typeface="Roboto"/>
              </a:rPr>
              <a:t>Pastikan komputer proktor sudah terdapat file terbaru Proktor Browser</a:t>
            </a:r>
            <a:endParaRPr sz="2300">
              <a:latin typeface="Roboto"/>
              <a:ea typeface="Roboto"/>
              <a:cs typeface="Roboto"/>
              <a:sym typeface="Roboto"/>
            </a:endParaRPr>
          </a:p>
          <a:p>
            <a:pPr indent="-209550" lvl="0" marL="177800" marR="0" rtl="0" algn="l">
              <a:lnSpc>
                <a:spcPct val="90000"/>
              </a:lnSpc>
              <a:spcBef>
                <a:spcPts val="800"/>
              </a:spcBef>
              <a:spcAft>
                <a:spcPts val="0"/>
              </a:spcAft>
              <a:buClr>
                <a:srgbClr val="000000"/>
              </a:buClr>
              <a:buSzPts val="2300"/>
              <a:buFont typeface="Arial"/>
              <a:buChar char="•"/>
            </a:pPr>
            <a:r>
              <a:rPr i="0" lang="en-US" sz="2300" u="none" cap="none" strike="noStrike">
                <a:solidFill>
                  <a:srgbClr val="000000"/>
                </a:solidFill>
                <a:latin typeface="Roboto"/>
                <a:ea typeface="Roboto"/>
                <a:cs typeface="Roboto"/>
                <a:sym typeface="Roboto"/>
              </a:rPr>
              <a:t>Pastikan komputer proktor terkoneksi ke </a:t>
            </a:r>
            <a:r>
              <a:rPr b="1" i="0" lang="en-US" sz="2300" u="none" cap="none" strike="noStrike">
                <a:solidFill>
                  <a:srgbClr val="000000"/>
                </a:solidFill>
                <a:latin typeface="Roboto"/>
                <a:ea typeface="Roboto"/>
                <a:cs typeface="Roboto"/>
                <a:sym typeface="Roboto"/>
              </a:rPr>
              <a:t>internet</a:t>
            </a:r>
            <a:endParaRPr sz="2300">
              <a:latin typeface="Roboto"/>
              <a:ea typeface="Roboto"/>
              <a:cs typeface="Roboto"/>
              <a:sym typeface="Roboto"/>
            </a:endParaRPr>
          </a:p>
          <a:p>
            <a:pPr indent="-209550" lvl="0" marL="177800" marR="0" rtl="0" algn="l">
              <a:lnSpc>
                <a:spcPct val="90000"/>
              </a:lnSpc>
              <a:spcBef>
                <a:spcPts val="800"/>
              </a:spcBef>
              <a:spcAft>
                <a:spcPts val="0"/>
              </a:spcAft>
              <a:buClr>
                <a:srgbClr val="000000"/>
              </a:buClr>
              <a:buSzPts val="2300"/>
              <a:buFont typeface="Roboto"/>
              <a:buChar char="•"/>
            </a:pPr>
            <a:r>
              <a:rPr i="0" lang="en-US" sz="2300" u="none" cap="none" strike="noStrike">
                <a:solidFill>
                  <a:srgbClr val="000000"/>
                </a:solidFill>
                <a:latin typeface="Roboto"/>
                <a:ea typeface="Roboto"/>
                <a:cs typeface="Roboto"/>
                <a:sym typeface="Roboto"/>
              </a:rPr>
              <a:t>Menjalankan aplikasi proktor browser</a:t>
            </a:r>
            <a:endParaRPr sz="2300">
              <a:latin typeface="Roboto"/>
              <a:ea typeface="Roboto"/>
              <a:cs typeface="Roboto"/>
              <a:sym typeface="Roboto"/>
            </a:endParaRPr>
          </a:p>
        </p:txBody>
      </p:sp>
      <p:pic>
        <p:nvPicPr>
          <p:cNvPr id="1282" name="Google Shape;1282;p98"/>
          <p:cNvPicPr preferRelativeResize="0"/>
          <p:nvPr/>
        </p:nvPicPr>
        <p:blipFill rotWithShape="1">
          <a:blip r:embed="rId4">
            <a:alphaModFix/>
          </a:blip>
          <a:srcRect b="0" l="0" r="0" t="0"/>
          <a:stretch/>
        </p:blipFill>
        <p:spPr>
          <a:xfrm>
            <a:off x="4394334" y="920784"/>
            <a:ext cx="4298303" cy="294433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6" name="Shape 1286"/>
        <p:cNvGrpSpPr/>
        <p:nvPr/>
      </p:nvGrpSpPr>
      <p:grpSpPr>
        <a:xfrm>
          <a:off x="0" y="0"/>
          <a:ext cx="0" cy="0"/>
          <a:chOff x="0" y="0"/>
          <a:chExt cx="0" cy="0"/>
        </a:xfrm>
      </p:grpSpPr>
      <p:pic>
        <p:nvPicPr>
          <p:cNvPr id="1287" name="Google Shape;1287;p99"/>
          <p:cNvPicPr preferRelativeResize="0"/>
          <p:nvPr/>
        </p:nvPicPr>
        <p:blipFill rotWithShape="1">
          <a:blip r:embed="rId4">
            <a:alphaModFix/>
          </a:blip>
          <a:srcRect b="4879" l="0" r="0" t="0"/>
          <a:stretch/>
        </p:blipFill>
        <p:spPr>
          <a:xfrm>
            <a:off x="201425" y="305075"/>
            <a:ext cx="4160274" cy="2195900"/>
          </a:xfrm>
          <a:prstGeom prst="rect">
            <a:avLst/>
          </a:prstGeom>
          <a:noFill/>
          <a:ln cap="flat" cmpd="sng" w="9525">
            <a:solidFill>
              <a:schemeClr val="accent1"/>
            </a:solidFill>
            <a:prstDash val="solid"/>
            <a:round/>
            <a:headEnd len="sm" w="sm" type="none"/>
            <a:tailEnd len="sm" w="sm" type="none"/>
          </a:ln>
        </p:spPr>
      </p:pic>
      <p:pic>
        <p:nvPicPr>
          <p:cNvPr descr="Graphical user interface, text, application&#10;&#10;Description automatically generated" id="1288" name="Google Shape;1288;p99"/>
          <p:cNvPicPr preferRelativeResize="0"/>
          <p:nvPr/>
        </p:nvPicPr>
        <p:blipFill rotWithShape="1">
          <a:blip r:embed="rId5">
            <a:alphaModFix/>
          </a:blip>
          <a:srcRect b="0" l="0" r="0" t="0"/>
          <a:stretch/>
        </p:blipFill>
        <p:spPr>
          <a:xfrm>
            <a:off x="4572000" y="305075"/>
            <a:ext cx="4160274" cy="2195901"/>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1289" name="Google Shape;1289;p99"/>
          <p:cNvPicPr preferRelativeResize="0"/>
          <p:nvPr/>
        </p:nvPicPr>
        <p:blipFill rotWithShape="1">
          <a:blip r:embed="rId6">
            <a:alphaModFix/>
          </a:blip>
          <a:srcRect b="0" l="0" r="0" t="0"/>
          <a:stretch/>
        </p:blipFill>
        <p:spPr>
          <a:xfrm>
            <a:off x="201425" y="2724151"/>
            <a:ext cx="4160277" cy="2264101"/>
          </a:xfrm>
          <a:prstGeom prst="rect">
            <a:avLst/>
          </a:prstGeom>
          <a:noFill/>
          <a:ln cap="flat" cmpd="sng" w="9525">
            <a:solidFill>
              <a:schemeClr val="accent1"/>
            </a:solidFill>
            <a:prstDash val="solid"/>
            <a:round/>
            <a:headEnd len="sm" w="sm" type="none"/>
            <a:tailEnd len="sm" w="sm" type="none"/>
          </a:ln>
        </p:spPr>
      </p:pic>
      <p:pic>
        <p:nvPicPr>
          <p:cNvPr descr="Graphical user interface&#10;&#10;Description automatically generated" id="1290" name="Google Shape;1290;p99"/>
          <p:cNvPicPr preferRelativeResize="0"/>
          <p:nvPr/>
        </p:nvPicPr>
        <p:blipFill rotWithShape="1">
          <a:blip r:embed="rId7">
            <a:alphaModFix/>
          </a:blip>
          <a:srcRect b="0" l="0" r="0" t="0"/>
          <a:stretch/>
        </p:blipFill>
        <p:spPr>
          <a:xfrm>
            <a:off x="4572000" y="2747863"/>
            <a:ext cx="4160274" cy="2216680"/>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0" name="Shape 370"/>
        <p:cNvGrpSpPr/>
        <p:nvPr/>
      </p:nvGrpSpPr>
      <p:grpSpPr>
        <a:xfrm>
          <a:off x="0" y="0"/>
          <a:ext cx="0" cy="0"/>
          <a:chOff x="0" y="0"/>
          <a:chExt cx="0" cy="0"/>
        </a:xfrm>
      </p:grpSpPr>
      <p:sp>
        <p:nvSpPr>
          <p:cNvPr id="371" name="Google Shape;371;p46"/>
          <p:cNvSpPr txBox="1"/>
          <p:nvPr/>
        </p:nvSpPr>
        <p:spPr>
          <a:xfrm>
            <a:off x="883513" y="195300"/>
            <a:ext cx="6974700" cy="677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US" sz="3200">
                <a:solidFill>
                  <a:srgbClr val="2F5496"/>
                </a:solidFill>
                <a:latin typeface="Poppins"/>
                <a:ea typeface="Poppins"/>
                <a:cs typeface="Poppins"/>
                <a:sym typeface="Poppins"/>
              </a:rPr>
              <a:t>Asesmen Nasional</a:t>
            </a:r>
            <a:endParaRPr b="1" sz="3200">
              <a:solidFill>
                <a:srgbClr val="2F5496"/>
              </a:solidFill>
              <a:latin typeface="Poppins"/>
              <a:ea typeface="Poppins"/>
              <a:cs typeface="Poppins"/>
              <a:sym typeface="Poppins"/>
            </a:endParaRPr>
          </a:p>
        </p:txBody>
      </p:sp>
      <p:grpSp>
        <p:nvGrpSpPr>
          <p:cNvPr id="372" name="Google Shape;372;p46"/>
          <p:cNvGrpSpPr/>
          <p:nvPr/>
        </p:nvGrpSpPr>
        <p:grpSpPr>
          <a:xfrm>
            <a:off x="4885484" y="2701270"/>
            <a:ext cx="261571" cy="260379"/>
            <a:chOff x="4858109" y="2631368"/>
            <a:chExt cx="316442" cy="315000"/>
          </a:xfrm>
        </p:grpSpPr>
        <p:sp>
          <p:nvSpPr>
            <p:cNvPr id="373" name="Google Shape;373;p46"/>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6"/>
            <p:cNvSpPr/>
            <p:nvPr/>
          </p:nvSpPr>
          <p:spPr>
            <a:xfrm>
              <a:off x="4858109" y="2739300"/>
              <a:ext cx="239100" cy="99000"/>
            </a:xfrm>
            <a:prstGeom prst="rightArrow">
              <a:avLst>
                <a:gd fmla="val 32020" name="adj1"/>
                <a:gd fmla="val 66970" name="adj2"/>
              </a:avLst>
            </a:prstGeom>
            <a:solidFill>
              <a:srgbClr val="0D5D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br>
                <a:rPr lang="en-US"/>
              </a:br>
              <a:endParaRPr/>
            </a:p>
          </p:txBody>
        </p:sp>
      </p:grpSp>
      <p:grpSp>
        <p:nvGrpSpPr>
          <p:cNvPr id="375" name="Google Shape;375;p46"/>
          <p:cNvGrpSpPr/>
          <p:nvPr/>
        </p:nvGrpSpPr>
        <p:grpSpPr>
          <a:xfrm>
            <a:off x="2948278" y="2701271"/>
            <a:ext cx="260366" cy="260366"/>
            <a:chOff x="3157188" y="909150"/>
            <a:chExt cx="470400" cy="470400"/>
          </a:xfrm>
        </p:grpSpPr>
        <p:sp>
          <p:nvSpPr>
            <p:cNvPr id="376" name="Google Shape;376;p46"/>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6"/>
            <p:cNvSpPr/>
            <p:nvPr/>
          </p:nvSpPr>
          <p:spPr>
            <a:xfrm>
              <a:off x="3243138" y="995100"/>
              <a:ext cx="298500" cy="298500"/>
            </a:xfrm>
            <a:prstGeom prst="mathPlus">
              <a:avLst>
                <a:gd fmla="val 9900" name="adj1"/>
              </a:avLst>
            </a:prstGeom>
            <a:solidFill>
              <a:srgbClr val="307B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 name="Google Shape;378;p46"/>
          <p:cNvGrpSpPr/>
          <p:nvPr/>
        </p:nvGrpSpPr>
        <p:grpSpPr>
          <a:xfrm>
            <a:off x="1317193" y="1185738"/>
            <a:ext cx="2110532" cy="1826700"/>
            <a:chOff x="1660225" y="1171213"/>
            <a:chExt cx="1943400" cy="1569600"/>
          </a:xfrm>
        </p:grpSpPr>
        <p:sp>
          <p:nvSpPr>
            <p:cNvPr id="379" name="Google Shape;379;p46"/>
            <p:cNvSpPr/>
            <p:nvPr/>
          </p:nvSpPr>
          <p:spPr>
            <a:xfrm>
              <a:off x="1660800" y="1171213"/>
              <a:ext cx="1942800" cy="1569600"/>
            </a:xfrm>
            <a:prstGeom prst="round1Rect">
              <a:avLst>
                <a:gd fmla="val 17446" name="adj"/>
              </a:avLst>
            </a:prstGeom>
            <a:solidFill>
              <a:srgbClr val="307B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6"/>
            <p:cNvSpPr txBox="1"/>
            <p:nvPr/>
          </p:nvSpPr>
          <p:spPr>
            <a:xfrm>
              <a:off x="1660225" y="1600538"/>
              <a:ext cx="1943400" cy="45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FFFFFF"/>
                  </a:solidFill>
                  <a:latin typeface="Roboto"/>
                  <a:ea typeface="Roboto"/>
                  <a:cs typeface="Roboto"/>
                  <a:sym typeface="Roboto"/>
                </a:rPr>
                <a:t>AKM</a:t>
              </a:r>
              <a:endParaRPr b="1" sz="1800">
                <a:solidFill>
                  <a:srgbClr val="FFFFFF"/>
                </a:solidFill>
                <a:latin typeface="Roboto"/>
                <a:ea typeface="Roboto"/>
                <a:cs typeface="Roboto"/>
                <a:sym typeface="Roboto"/>
              </a:endParaRPr>
            </a:p>
            <a:p>
              <a:pPr indent="0" lvl="0" marL="0" rtl="0" algn="ctr">
                <a:spcBef>
                  <a:spcPts val="0"/>
                </a:spcBef>
                <a:spcAft>
                  <a:spcPts val="0"/>
                </a:spcAft>
                <a:buNone/>
              </a:pPr>
              <a:r>
                <a:rPr b="1" lang="en-US" sz="1800">
                  <a:solidFill>
                    <a:srgbClr val="FFFFFF"/>
                  </a:solidFill>
                  <a:latin typeface="Roboto"/>
                  <a:ea typeface="Roboto"/>
                  <a:cs typeface="Roboto"/>
                  <a:sym typeface="Roboto"/>
                </a:rPr>
                <a:t>Literasi-Numerasi</a:t>
              </a:r>
              <a:endParaRPr b="1" sz="1800">
                <a:solidFill>
                  <a:srgbClr val="FFFFFF"/>
                </a:solidFill>
                <a:latin typeface="Roboto"/>
                <a:ea typeface="Roboto"/>
                <a:cs typeface="Roboto"/>
                <a:sym typeface="Roboto"/>
              </a:endParaRPr>
            </a:p>
          </p:txBody>
        </p:sp>
        <p:sp>
          <p:nvSpPr>
            <p:cNvPr id="381" name="Google Shape;381;p46"/>
            <p:cNvSpPr txBox="1"/>
            <p:nvPr/>
          </p:nvSpPr>
          <p:spPr>
            <a:xfrm>
              <a:off x="1879863" y="1873539"/>
              <a:ext cx="1451700" cy="51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US" sz="800">
                  <a:solidFill>
                    <a:srgbClr val="FFFFFF"/>
                  </a:solidFill>
                  <a:latin typeface="Roboto"/>
                  <a:ea typeface="Roboto"/>
                  <a:cs typeface="Roboto"/>
                  <a:sym typeface="Roboto"/>
                </a:rPr>
                <a:t>.</a:t>
              </a:r>
              <a:endParaRPr sz="800">
                <a:solidFill>
                  <a:srgbClr val="FFFFFF"/>
                </a:solidFill>
                <a:latin typeface="Roboto"/>
                <a:ea typeface="Roboto"/>
                <a:cs typeface="Roboto"/>
                <a:sym typeface="Roboto"/>
              </a:endParaRPr>
            </a:p>
          </p:txBody>
        </p:sp>
      </p:grpSp>
      <p:grpSp>
        <p:nvGrpSpPr>
          <p:cNvPr id="382" name="Google Shape;382;p46"/>
          <p:cNvGrpSpPr/>
          <p:nvPr/>
        </p:nvGrpSpPr>
        <p:grpSpPr>
          <a:xfrm>
            <a:off x="3424440" y="1185738"/>
            <a:ext cx="2109881" cy="1826700"/>
            <a:chOff x="3600600" y="1170963"/>
            <a:chExt cx="1942800" cy="1569600"/>
          </a:xfrm>
        </p:grpSpPr>
        <p:sp>
          <p:nvSpPr>
            <p:cNvPr id="383" name="Google Shape;383;p46"/>
            <p:cNvSpPr/>
            <p:nvPr/>
          </p:nvSpPr>
          <p:spPr>
            <a:xfrm>
              <a:off x="3600600" y="1170963"/>
              <a:ext cx="1942800" cy="1569600"/>
            </a:xfrm>
            <a:prstGeom prst="round2SameRect">
              <a:avLst>
                <a:gd fmla="val 18098" name="adj1"/>
                <a:gd fmla="val 0" name="adj2"/>
              </a:avLst>
            </a:prstGeom>
            <a:solidFill>
              <a:srgbClr val="0E65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6"/>
            <p:cNvSpPr txBox="1"/>
            <p:nvPr/>
          </p:nvSpPr>
          <p:spPr>
            <a:xfrm>
              <a:off x="3845884" y="1600278"/>
              <a:ext cx="1451700" cy="45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rgbClr val="FFFFFF"/>
                  </a:solidFill>
                  <a:latin typeface="Roboto"/>
                  <a:ea typeface="Roboto"/>
                  <a:cs typeface="Roboto"/>
                  <a:sym typeface="Roboto"/>
                </a:rPr>
                <a:t>Survey Karakter</a:t>
              </a:r>
              <a:endParaRPr b="1" sz="2000">
                <a:solidFill>
                  <a:srgbClr val="FFFFFF"/>
                </a:solidFill>
                <a:latin typeface="Roboto"/>
                <a:ea typeface="Roboto"/>
                <a:cs typeface="Roboto"/>
                <a:sym typeface="Roboto"/>
              </a:endParaRPr>
            </a:p>
          </p:txBody>
        </p:sp>
        <p:sp>
          <p:nvSpPr>
            <p:cNvPr id="385" name="Google Shape;385;p46"/>
            <p:cNvSpPr txBox="1"/>
            <p:nvPr/>
          </p:nvSpPr>
          <p:spPr>
            <a:xfrm>
              <a:off x="3819008" y="1873539"/>
              <a:ext cx="1451700" cy="51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800">
                <a:solidFill>
                  <a:srgbClr val="FFFFFF"/>
                </a:solidFill>
                <a:latin typeface="Roboto"/>
                <a:ea typeface="Roboto"/>
                <a:cs typeface="Roboto"/>
                <a:sym typeface="Roboto"/>
              </a:endParaRPr>
            </a:p>
          </p:txBody>
        </p:sp>
      </p:grpSp>
      <p:grpSp>
        <p:nvGrpSpPr>
          <p:cNvPr id="386" name="Google Shape;386;p46"/>
          <p:cNvGrpSpPr/>
          <p:nvPr/>
        </p:nvGrpSpPr>
        <p:grpSpPr>
          <a:xfrm>
            <a:off x="5530448" y="1205430"/>
            <a:ext cx="2109881" cy="1806924"/>
            <a:chOff x="5539816" y="1171213"/>
            <a:chExt cx="1942800" cy="1569600"/>
          </a:xfrm>
        </p:grpSpPr>
        <p:sp>
          <p:nvSpPr>
            <p:cNvPr id="387" name="Google Shape;387;p46"/>
            <p:cNvSpPr/>
            <p:nvPr/>
          </p:nvSpPr>
          <p:spPr>
            <a:xfrm flipH="1">
              <a:off x="5539816" y="1171213"/>
              <a:ext cx="1942800" cy="1569600"/>
            </a:xfrm>
            <a:prstGeom prst="round1Rect">
              <a:avLst>
                <a:gd fmla="val 17446" name="adj"/>
              </a:avLst>
            </a:prstGeom>
            <a:solidFill>
              <a:srgbClr val="0C58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8" name="Google Shape;388;p46"/>
            <p:cNvSpPr txBox="1"/>
            <p:nvPr/>
          </p:nvSpPr>
          <p:spPr>
            <a:xfrm>
              <a:off x="5762399" y="1590649"/>
              <a:ext cx="1451700" cy="45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rgbClr val="FFFFFF"/>
                  </a:solidFill>
                  <a:latin typeface="Roboto"/>
                  <a:ea typeface="Roboto"/>
                  <a:cs typeface="Roboto"/>
                  <a:sym typeface="Roboto"/>
                </a:rPr>
                <a:t>Survey Lingkungan Belajar</a:t>
              </a:r>
              <a:endParaRPr b="1" sz="2000">
                <a:solidFill>
                  <a:srgbClr val="FFFFFF"/>
                </a:solidFill>
                <a:latin typeface="Roboto"/>
                <a:ea typeface="Roboto"/>
                <a:cs typeface="Roboto"/>
                <a:sym typeface="Roboto"/>
              </a:endParaRPr>
            </a:p>
          </p:txBody>
        </p:sp>
        <p:sp>
          <p:nvSpPr>
            <p:cNvPr id="389" name="Google Shape;389;p46"/>
            <p:cNvSpPr txBox="1"/>
            <p:nvPr/>
          </p:nvSpPr>
          <p:spPr>
            <a:xfrm>
              <a:off x="5762397" y="1873539"/>
              <a:ext cx="1451700" cy="51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t/>
              </a:r>
              <a:endParaRPr>
                <a:solidFill>
                  <a:srgbClr val="FFFFFF"/>
                </a:solidFill>
                <a:latin typeface="Roboto"/>
                <a:ea typeface="Roboto"/>
                <a:cs typeface="Roboto"/>
                <a:sym typeface="Roboto"/>
              </a:endParaRPr>
            </a:p>
          </p:txBody>
        </p:sp>
      </p:grpSp>
      <p:grpSp>
        <p:nvGrpSpPr>
          <p:cNvPr id="390" name="Google Shape;390;p46"/>
          <p:cNvGrpSpPr/>
          <p:nvPr/>
        </p:nvGrpSpPr>
        <p:grpSpPr>
          <a:xfrm>
            <a:off x="1317203" y="2992800"/>
            <a:ext cx="6323126" cy="1453121"/>
            <a:chOff x="1660800" y="2723938"/>
            <a:chExt cx="5822400" cy="1248600"/>
          </a:xfrm>
        </p:grpSpPr>
        <p:sp>
          <p:nvSpPr>
            <p:cNvPr id="391" name="Google Shape;391;p46"/>
            <p:cNvSpPr/>
            <p:nvPr/>
          </p:nvSpPr>
          <p:spPr>
            <a:xfrm rot="10800000">
              <a:off x="1660800" y="2723938"/>
              <a:ext cx="5822400" cy="1248600"/>
            </a:xfrm>
            <a:prstGeom prst="round2SameRect">
              <a:avLst>
                <a:gd fmla="val 18098" name="adj1"/>
                <a:gd fmla="val 0" name="adj2"/>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392" name="Google Shape;392;p46"/>
            <p:cNvSpPr txBox="1"/>
            <p:nvPr/>
          </p:nvSpPr>
          <p:spPr>
            <a:xfrm>
              <a:off x="1801354" y="2866295"/>
              <a:ext cx="5541300" cy="34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FFFF"/>
                  </a:solidFill>
                  <a:latin typeface="Roboto"/>
                  <a:ea typeface="Roboto"/>
                  <a:cs typeface="Roboto"/>
                  <a:sym typeface="Roboto"/>
                </a:rPr>
                <a:t>AN</a:t>
              </a:r>
              <a:r>
                <a:rPr b="1" lang="en-US" sz="1900">
                  <a:solidFill>
                    <a:srgbClr val="FFFFFF"/>
                  </a:solidFill>
                  <a:latin typeface="Roboto"/>
                  <a:ea typeface="Roboto"/>
                  <a:cs typeface="Roboto"/>
                  <a:sym typeface="Roboto"/>
                </a:rPr>
                <a:t> menghasilkan potret komprehensif yang berguna bagi sekolah/madrasah dan Pemda untuk melakukan evaluasi diri dan perencanaan perbaikan mutu pendidikan</a:t>
              </a:r>
              <a:endParaRPr sz="1900">
                <a:solidFill>
                  <a:srgbClr val="FFFFFF"/>
                </a:solidFill>
                <a:latin typeface="Roboto"/>
                <a:ea typeface="Roboto"/>
                <a:cs typeface="Roboto"/>
                <a:sym typeface="Roboto"/>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4" name="Shape 1294"/>
        <p:cNvGrpSpPr/>
        <p:nvPr/>
      </p:nvGrpSpPr>
      <p:grpSpPr>
        <a:xfrm>
          <a:off x="0" y="0"/>
          <a:ext cx="0" cy="0"/>
          <a:chOff x="0" y="0"/>
          <a:chExt cx="0" cy="0"/>
        </a:xfrm>
      </p:grpSpPr>
      <p:pic>
        <p:nvPicPr>
          <p:cNvPr descr="A screenshot of a computer&#10;&#10;Description automatically generated" id="1295" name="Google Shape;1295;p100"/>
          <p:cNvPicPr preferRelativeResize="0"/>
          <p:nvPr/>
        </p:nvPicPr>
        <p:blipFill rotWithShape="1">
          <a:blip r:embed="rId4">
            <a:alphaModFix/>
          </a:blip>
          <a:srcRect b="0" l="0" r="0" t="0"/>
          <a:stretch/>
        </p:blipFill>
        <p:spPr>
          <a:xfrm>
            <a:off x="201425" y="305075"/>
            <a:ext cx="4160273" cy="2271168"/>
          </a:xfrm>
          <a:prstGeom prst="rect">
            <a:avLst/>
          </a:prstGeom>
          <a:noFill/>
          <a:ln cap="flat" cmpd="sng" w="9525">
            <a:solidFill>
              <a:schemeClr val="accent1"/>
            </a:solidFill>
            <a:prstDash val="solid"/>
            <a:round/>
            <a:headEnd len="sm" w="sm" type="none"/>
            <a:tailEnd len="sm" w="sm" type="none"/>
          </a:ln>
        </p:spPr>
      </p:pic>
      <p:pic>
        <p:nvPicPr>
          <p:cNvPr id="1296" name="Google Shape;1296;p100"/>
          <p:cNvPicPr preferRelativeResize="0"/>
          <p:nvPr/>
        </p:nvPicPr>
        <p:blipFill rotWithShape="1">
          <a:blip r:embed="rId5">
            <a:alphaModFix/>
          </a:blip>
          <a:srcRect b="0" l="0" r="0" t="0"/>
          <a:stretch/>
        </p:blipFill>
        <p:spPr>
          <a:xfrm>
            <a:off x="201425" y="2714225"/>
            <a:ext cx="4160274" cy="2271175"/>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1297" name="Google Shape;1297;p100"/>
          <p:cNvPicPr preferRelativeResize="0"/>
          <p:nvPr/>
        </p:nvPicPr>
        <p:blipFill rotWithShape="1">
          <a:blip r:embed="rId6">
            <a:alphaModFix/>
          </a:blip>
          <a:srcRect b="0" l="0" r="0" t="0"/>
          <a:stretch/>
        </p:blipFill>
        <p:spPr>
          <a:xfrm>
            <a:off x="4572000" y="2714225"/>
            <a:ext cx="4160274" cy="2266143"/>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1298" name="Google Shape;1298;p100"/>
          <p:cNvPicPr preferRelativeResize="0"/>
          <p:nvPr/>
        </p:nvPicPr>
        <p:blipFill rotWithShape="1">
          <a:blip r:embed="rId7">
            <a:alphaModFix/>
          </a:blip>
          <a:srcRect b="0" l="0" r="0" t="0"/>
          <a:stretch/>
        </p:blipFill>
        <p:spPr>
          <a:xfrm>
            <a:off x="4572000" y="305075"/>
            <a:ext cx="4160277" cy="2266150"/>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3" name="Shape 1303"/>
        <p:cNvGrpSpPr/>
        <p:nvPr/>
      </p:nvGrpSpPr>
      <p:grpSpPr>
        <a:xfrm>
          <a:off x="0" y="0"/>
          <a:ext cx="0" cy="0"/>
          <a:chOff x="0" y="0"/>
          <a:chExt cx="0" cy="0"/>
        </a:xfrm>
      </p:grpSpPr>
      <p:sp>
        <p:nvSpPr>
          <p:cNvPr id="1304" name="Google Shape;1304;p101"/>
          <p:cNvSpPr txBox="1"/>
          <p:nvPr/>
        </p:nvSpPr>
        <p:spPr>
          <a:xfrm>
            <a:off x="517496" y="366786"/>
            <a:ext cx="6438000" cy="2772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rgbClr val="0944A1"/>
                </a:solidFill>
                <a:latin typeface="Poppins"/>
                <a:ea typeface="Poppins"/>
                <a:cs typeface="Poppins"/>
                <a:sym typeface="Poppins"/>
              </a:rPr>
              <a:t>PERSIAPAN </a:t>
            </a:r>
            <a:r>
              <a:rPr lang="en-US" sz="1800">
                <a:solidFill>
                  <a:srgbClr val="0944A1"/>
                </a:solidFill>
                <a:latin typeface="Poppins"/>
                <a:ea typeface="Poppins"/>
                <a:cs typeface="Poppins"/>
                <a:sym typeface="Poppins"/>
              </a:rPr>
              <a:t>KOMPUTER KLIEN (EXAMBROWSER)</a:t>
            </a:r>
            <a:endParaRPr sz="1100">
              <a:solidFill>
                <a:srgbClr val="0944A1"/>
              </a:solidFill>
              <a:latin typeface="Poppins"/>
              <a:ea typeface="Poppins"/>
              <a:cs typeface="Poppins"/>
              <a:sym typeface="Poppins"/>
            </a:endParaRPr>
          </a:p>
        </p:txBody>
      </p:sp>
      <p:sp>
        <p:nvSpPr>
          <p:cNvPr id="1305" name="Google Shape;1305;p101"/>
          <p:cNvSpPr txBox="1"/>
          <p:nvPr/>
        </p:nvSpPr>
        <p:spPr>
          <a:xfrm>
            <a:off x="564000" y="640474"/>
            <a:ext cx="3506700" cy="3822600"/>
          </a:xfrm>
          <a:prstGeom prst="rect">
            <a:avLst/>
          </a:prstGeom>
          <a:noFill/>
          <a:ln>
            <a:noFill/>
          </a:ln>
        </p:spPr>
        <p:txBody>
          <a:bodyPr anchorCtr="0" anchor="ctr" bIns="34275" lIns="68575" spcFirstLastPara="1" rIns="68575" wrap="square" tIns="34275">
            <a:noAutofit/>
          </a:bodyPr>
          <a:lstStyle/>
          <a:p>
            <a:pPr indent="-196850" lvl="0" marL="177800" marR="0" rtl="0" algn="l">
              <a:lnSpc>
                <a:spcPct val="90000"/>
              </a:lnSpc>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Pastikan komputer klien sudah terdapat file terbaru Exambrowser Klien</a:t>
            </a:r>
            <a:endParaRPr sz="2100">
              <a:solidFill>
                <a:schemeClr val="lt1"/>
              </a:solidFill>
              <a:latin typeface="Roboto"/>
              <a:ea typeface="Roboto"/>
              <a:cs typeface="Roboto"/>
              <a:sym typeface="Roboto"/>
            </a:endParaRPr>
          </a:p>
          <a:p>
            <a:pPr indent="-196850" lvl="0" marL="177800" marR="0" rtl="0" algn="l">
              <a:lnSpc>
                <a:spcPct val="90000"/>
              </a:lnSpc>
              <a:spcBef>
                <a:spcPts val="80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Terdapat kamera/webcam (optional)</a:t>
            </a:r>
            <a:endParaRPr sz="2100">
              <a:solidFill>
                <a:schemeClr val="lt1"/>
              </a:solidFill>
              <a:latin typeface="Roboto"/>
              <a:ea typeface="Roboto"/>
              <a:cs typeface="Roboto"/>
              <a:sym typeface="Roboto"/>
            </a:endParaRPr>
          </a:p>
          <a:p>
            <a:pPr indent="-196850" lvl="0" marL="177800" marR="0" rtl="0" algn="l">
              <a:lnSpc>
                <a:spcPct val="90000"/>
              </a:lnSpc>
              <a:spcBef>
                <a:spcPts val="800"/>
              </a:spcBef>
              <a:spcAft>
                <a:spcPts val="0"/>
              </a:spcAft>
              <a:buClr>
                <a:schemeClr val="lt1"/>
              </a:buClr>
              <a:buSzPts val="2100"/>
              <a:buFont typeface="Arial"/>
              <a:buChar char="•"/>
            </a:pPr>
            <a:r>
              <a:rPr lang="en-US" sz="2100">
                <a:solidFill>
                  <a:schemeClr val="lt1"/>
                </a:solidFill>
                <a:latin typeface="Roboto"/>
                <a:ea typeface="Roboto"/>
                <a:cs typeface="Roboto"/>
                <a:sym typeface="Roboto"/>
              </a:rPr>
              <a:t>Pastikan komputer klien terkoneksi ke </a:t>
            </a:r>
            <a:r>
              <a:rPr b="1" lang="en-US" sz="2100">
                <a:solidFill>
                  <a:schemeClr val="lt1"/>
                </a:solidFill>
                <a:latin typeface="Roboto"/>
                <a:ea typeface="Roboto"/>
                <a:cs typeface="Roboto"/>
                <a:sym typeface="Roboto"/>
              </a:rPr>
              <a:t>internet</a:t>
            </a:r>
            <a:endParaRPr sz="2100">
              <a:solidFill>
                <a:schemeClr val="lt1"/>
              </a:solidFill>
              <a:latin typeface="Roboto"/>
              <a:ea typeface="Roboto"/>
              <a:cs typeface="Roboto"/>
              <a:sym typeface="Roboto"/>
            </a:endParaRPr>
          </a:p>
          <a:p>
            <a:pPr indent="-196850" lvl="0" marL="177800" marR="0" rtl="0" algn="l">
              <a:lnSpc>
                <a:spcPct val="90000"/>
              </a:lnSpc>
              <a:spcBef>
                <a:spcPts val="80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Menjalankan Exam Browser Klien</a:t>
            </a:r>
            <a:endParaRPr sz="2100">
              <a:solidFill>
                <a:schemeClr val="lt1"/>
              </a:solidFill>
              <a:latin typeface="Roboto"/>
              <a:ea typeface="Roboto"/>
              <a:cs typeface="Roboto"/>
              <a:sym typeface="Roboto"/>
            </a:endParaRPr>
          </a:p>
        </p:txBody>
      </p:sp>
      <p:pic>
        <p:nvPicPr>
          <p:cNvPr id="1306" name="Google Shape;1306;p101"/>
          <p:cNvPicPr preferRelativeResize="0"/>
          <p:nvPr/>
        </p:nvPicPr>
        <p:blipFill rotWithShape="1">
          <a:blip r:embed="rId4">
            <a:alphaModFix/>
          </a:blip>
          <a:srcRect b="0" l="0" r="0" t="0"/>
          <a:stretch/>
        </p:blipFill>
        <p:spPr>
          <a:xfrm>
            <a:off x="4546871" y="856694"/>
            <a:ext cx="3924285" cy="355147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0" name="Shape 1310"/>
        <p:cNvGrpSpPr/>
        <p:nvPr/>
      </p:nvGrpSpPr>
      <p:grpSpPr>
        <a:xfrm>
          <a:off x="0" y="0"/>
          <a:ext cx="0" cy="0"/>
          <a:chOff x="0" y="0"/>
          <a:chExt cx="0" cy="0"/>
        </a:xfrm>
      </p:grpSpPr>
      <p:sp>
        <p:nvSpPr>
          <p:cNvPr id="1311" name="Google Shape;1311;p102"/>
          <p:cNvSpPr/>
          <p:nvPr/>
        </p:nvSpPr>
        <p:spPr>
          <a:xfrm flipH="1" rot="-2700000">
            <a:off x="668701" y="316622"/>
            <a:ext cx="484085" cy="484085"/>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312" name="Google Shape;1312;p102"/>
          <p:cNvSpPr/>
          <p:nvPr/>
        </p:nvSpPr>
        <p:spPr>
          <a:xfrm flipH="1" rot="-2700000">
            <a:off x="7532673" y="491329"/>
            <a:ext cx="515481" cy="515481"/>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raphical user interface, application, Word&#10;&#10;Description automatically generated" id="1313" name="Google Shape;1313;p102"/>
          <p:cNvPicPr preferRelativeResize="0"/>
          <p:nvPr/>
        </p:nvPicPr>
        <p:blipFill rotWithShape="1">
          <a:blip r:embed="rId4">
            <a:alphaModFix/>
          </a:blip>
          <a:srcRect b="0" l="0" r="0" t="0"/>
          <a:stretch/>
        </p:blipFill>
        <p:spPr>
          <a:xfrm>
            <a:off x="161752" y="119578"/>
            <a:ext cx="4420779" cy="2237536"/>
          </a:xfrm>
          <a:prstGeom prst="rect">
            <a:avLst/>
          </a:prstGeom>
          <a:noFill/>
          <a:ln cap="flat" cmpd="sng" w="9525">
            <a:solidFill>
              <a:schemeClr val="accent1"/>
            </a:solidFill>
            <a:prstDash val="solid"/>
            <a:round/>
            <a:headEnd len="sm" w="sm" type="none"/>
            <a:tailEnd len="sm" w="sm" type="none"/>
          </a:ln>
        </p:spPr>
      </p:pic>
      <p:sp>
        <p:nvSpPr>
          <p:cNvPr id="1314" name="Google Shape;1314;p102"/>
          <p:cNvSpPr/>
          <p:nvPr/>
        </p:nvSpPr>
        <p:spPr>
          <a:xfrm rot="-2627716">
            <a:off x="257108" y="2307699"/>
            <a:ext cx="292595" cy="292595"/>
          </a:xfrm>
          <a:prstGeom prst="teardrop">
            <a:avLst>
              <a:gd fmla="val 100000" name="adj"/>
            </a:avLst>
          </a:prstGeom>
          <a:solidFill>
            <a:srgbClr val="00B05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1</a:t>
            </a:r>
            <a:endParaRPr sz="1100"/>
          </a:p>
        </p:txBody>
      </p:sp>
      <p:pic>
        <p:nvPicPr>
          <p:cNvPr descr="Graphical user interface, text, application&#10;&#10;Description automatically generated" id="1315" name="Google Shape;1315;p102"/>
          <p:cNvPicPr preferRelativeResize="0"/>
          <p:nvPr/>
        </p:nvPicPr>
        <p:blipFill rotWithShape="1">
          <a:blip r:embed="rId5">
            <a:alphaModFix/>
          </a:blip>
          <a:srcRect b="0" l="0" r="0" t="0"/>
          <a:stretch/>
        </p:blipFill>
        <p:spPr>
          <a:xfrm>
            <a:off x="2203855" y="2361680"/>
            <a:ext cx="4757350" cy="2455899"/>
          </a:xfrm>
          <a:prstGeom prst="rect">
            <a:avLst/>
          </a:prstGeom>
          <a:noFill/>
          <a:ln cap="flat" cmpd="sng" w="9525">
            <a:solidFill>
              <a:schemeClr val="accent1"/>
            </a:solidFill>
            <a:prstDash val="solid"/>
            <a:round/>
            <a:headEnd len="sm" w="sm" type="none"/>
            <a:tailEnd len="sm" w="sm" type="none"/>
          </a:ln>
        </p:spPr>
      </p:pic>
      <p:sp>
        <p:nvSpPr>
          <p:cNvPr id="1316" name="Google Shape;1316;p102"/>
          <p:cNvSpPr/>
          <p:nvPr/>
        </p:nvSpPr>
        <p:spPr>
          <a:xfrm rot="-2627716">
            <a:off x="6744369" y="4379383"/>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3</a:t>
            </a:r>
            <a:endParaRPr sz="1100"/>
          </a:p>
        </p:txBody>
      </p:sp>
      <p:pic>
        <p:nvPicPr>
          <p:cNvPr descr="Graphical user interface, text, application&#10;&#10;Description automatically generated" id="1317" name="Google Shape;1317;p102"/>
          <p:cNvPicPr preferRelativeResize="0"/>
          <p:nvPr/>
        </p:nvPicPr>
        <p:blipFill rotWithShape="1">
          <a:blip r:embed="rId6">
            <a:alphaModFix/>
          </a:blip>
          <a:srcRect b="0" l="0" r="0" t="0"/>
          <a:stretch/>
        </p:blipFill>
        <p:spPr>
          <a:xfrm>
            <a:off x="4841440" y="123490"/>
            <a:ext cx="4222667" cy="2123717"/>
          </a:xfrm>
          <a:prstGeom prst="rect">
            <a:avLst/>
          </a:prstGeom>
          <a:noFill/>
          <a:ln cap="flat" cmpd="sng" w="9525">
            <a:solidFill>
              <a:schemeClr val="accent1"/>
            </a:solidFill>
            <a:prstDash val="solid"/>
            <a:round/>
            <a:headEnd len="sm" w="sm" type="none"/>
            <a:tailEnd len="sm" w="sm" type="none"/>
          </a:ln>
        </p:spPr>
      </p:pic>
      <p:sp>
        <p:nvSpPr>
          <p:cNvPr id="1318" name="Google Shape;1318;p102"/>
          <p:cNvSpPr/>
          <p:nvPr/>
        </p:nvSpPr>
        <p:spPr>
          <a:xfrm rot="-2627716">
            <a:off x="8703421" y="2155959"/>
            <a:ext cx="292595" cy="292595"/>
          </a:xfrm>
          <a:prstGeom prst="teardrop">
            <a:avLst>
              <a:gd fmla="val 100000" name="adj"/>
            </a:avLst>
          </a:prstGeom>
          <a:solidFill>
            <a:srgbClr val="323F4F"/>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2</a:t>
            </a:r>
            <a:endParaRPr sz="11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2" name="Shape 1322"/>
        <p:cNvGrpSpPr/>
        <p:nvPr/>
      </p:nvGrpSpPr>
      <p:grpSpPr>
        <a:xfrm>
          <a:off x="0" y="0"/>
          <a:ext cx="0" cy="0"/>
          <a:chOff x="0" y="0"/>
          <a:chExt cx="0" cy="0"/>
        </a:xfrm>
      </p:grpSpPr>
      <p:sp>
        <p:nvSpPr>
          <p:cNvPr id="1323" name="Google Shape;1323;p103"/>
          <p:cNvSpPr/>
          <p:nvPr/>
        </p:nvSpPr>
        <p:spPr>
          <a:xfrm flipH="1" rot="-2700000">
            <a:off x="668701" y="316622"/>
            <a:ext cx="484085" cy="484085"/>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raphical user interface, text, application, chat or text message&#10;&#10;Description automatically generated" id="1324" name="Google Shape;1324;p103"/>
          <p:cNvPicPr preferRelativeResize="0"/>
          <p:nvPr/>
        </p:nvPicPr>
        <p:blipFill rotWithShape="1">
          <a:blip r:embed="rId4">
            <a:alphaModFix/>
          </a:blip>
          <a:srcRect b="0" l="0" r="0" t="0"/>
          <a:stretch/>
        </p:blipFill>
        <p:spPr>
          <a:xfrm>
            <a:off x="166634" y="120568"/>
            <a:ext cx="3859011" cy="2441577"/>
          </a:xfrm>
          <a:prstGeom prst="rect">
            <a:avLst/>
          </a:prstGeom>
          <a:noFill/>
          <a:ln cap="flat" cmpd="sng" w="9525">
            <a:solidFill>
              <a:schemeClr val="accent1"/>
            </a:solidFill>
            <a:prstDash val="solid"/>
            <a:round/>
            <a:headEnd len="sm" w="sm" type="none"/>
            <a:tailEnd len="sm" w="sm" type="none"/>
          </a:ln>
        </p:spPr>
      </p:pic>
      <p:sp>
        <p:nvSpPr>
          <p:cNvPr id="1325" name="Google Shape;1325;p103"/>
          <p:cNvSpPr/>
          <p:nvPr/>
        </p:nvSpPr>
        <p:spPr>
          <a:xfrm rot="-2627716">
            <a:off x="3759902" y="2415943"/>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4</a:t>
            </a:r>
            <a:endParaRPr sz="1100"/>
          </a:p>
        </p:txBody>
      </p:sp>
      <p:pic>
        <p:nvPicPr>
          <p:cNvPr descr="Graphical user interface, application&#10;&#10;Description automatically generated" id="1326" name="Google Shape;1326;p103"/>
          <p:cNvPicPr preferRelativeResize="0"/>
          <p:nvPr/>
        </p:nvPicPr>
        <p:blipFill rotWithShape="1">
          <a:blip r:embed="rId5">
            <a:alphaModFix/>
          </a:blip>
          <a:srcRect b="0" l="0" r="0" t="0"/>
          <a:stretch/>
        </p:blipFill>
        <p:spPr>
          <a:xfrm>
            <a:off x="4161466" y="531917"/>
            <a:ext cx="4443870" cy="1622168"/>
          </a:xfrm>
          <a:prstGeom prst="rect">
            <a:avLst/>
          </a:prstGeom>
          <a:noFill/>
          <a:ln cap="flat" cmpd="sng" w="9525">
            <a:solidFill>
              <a:schemeClr val="accent1"/>
            </a:solidFill>
            <a:prstDash val="solid"/>
            <a:round/>
            <a:headEnd len="sm" w="sm" type="none"/>
            <a:tailEnd len="sm" w="sm" type="none"/>
          </a:ln>
        </p:spPr>
      </p:pic>
      <p:pic>
        <p:nvPicPr>
          <p:cNvPr descr="A picture containing text, electronics, screenshot&#10;&#10;Description automatically generated" id="1327" name="Google Shape;1327;p103"/>
          <p:cNvPicPr preferRelativeResize="0"/>
          <p:nvPr/>
        </p:nvPicPr>
        <p:blipFill rotWithShape="1">
          <a:blip r:embed="rId6">
            <a:alphaModFix/>
          </a:blip>
          <a:srcRect b="0" l="0" r="0" t="0"/>
          <a:stretch/>
        </p:blipFill>
        <p:spPr>
          <a:xfrm>
            <a:off x="209039" y="2986771"/>
            <a:ext cx="3867199" cy="1599855"/>
          </a:xfrm>
          <a:prstGeom prst="rect">
            <a:avLst/>
          </a:prstGeom>
          <a:noFill/>
          <a:ln cap="flat" cmpd="sng" w="9525">
            <a:solidFill>
              <a:schemeClr val="accent1"/>
            </a:solidFill>
            <a:prstDash val="solid"/>
            <a:round/>
            <a:headEnd len="sm" w="sm" type="none"/>
            <a:tailEnd len="sm" w="sm" type="none"/>
          </a:ln>
        </p:spPr>
      </p:pic>
      <p:pic>
        <p:nvPicPr>
          <p:cNvPr descr="A picture containing text, electronics&#10;&#10;Description automatically generated" id="1328" name="Google Shape;1328;p103"/>
          <p:cNvPicPr preferRelativeResize="0"/>
          <p:nvPr/>
        </p:nvPicPr>
        <p:blipFill rotWithShape="1">
          <a:blip r:embed="rId7">
            <a:alphaModFix/>
          </a:blip>
          <a:srcRect b="0" l="0" r="0" t="0"/>
          <a:stretch/>
        </p:blipFill>
        <p:spPr>
          <a:xfrm>
            <a:off x="4572000" y="2797356"/>
            <a:ext cx="4013916" cy="1702873"/>
          </a:xfrm>
          <a:prstGeom prst="rect">
            <a:avLst/>
          </a:prstGeom>
          <a:noFill/>
          <a:ln cap="flat" cmpd="sng" w="9525">
            <a:solidFill>
              <a:schemeClr val="accent1"/>
            </a:solidFill>
            <a:prstDash val="solid"/>
            <a:round/>
            <a:headEnd len="sm" w="sm" type="none"/>
            <a:tailEnd len="sm" w="sm" type="none"/>
          </a:ln>
        </p:spPr>
      </p:pic>
      <p:sp>
        <p:nvSpPr>
          <p:cNvPr id="1329" name="Google Shape;1329;p103"/>
          <p:cNvSpPr/>
          <p:nvPr/>
        </p:nvSpPr>
        <p:spPr>
          <a:xfrm rot="-2627716">
            <a:off x="8315145" y="1971007"/>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5</a:t>
            </a:r>
            <a:endParaRPr sz="1100"/>
          </a:p>
        </p:txBody>
      </p:sp>
      <p:sp>
        <p:nvSpPr>
          <p:cNvPr id="1330" name="Google Shape;1330;p103"/>
          <p:cNvSpPr/>
          <p:nvPr/>
        </p:nvSpPr>
        <p:spPr>
          <a:xfrm rot="-2627716">
            <a:off x="3723409" y="4440424"/>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6</a:t>
            </a:r>
            <a:endParaRPr sz="1100"/>
          </a:p>
        </p:txBody>
      </p:sp>
      <p:sp>
        <p:nvSpPr>
          <p:cNvPr id="1331" name="Google Shape;1331;p103"/>
          <p:cNvSpPr/>
          <p:nvPr/>
        </p:nvSpPr>
        <p:spPr>
          <a:xfrm rot="-2627716">
            <a:off x="8293585" y="4317150"/>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7</a:t>
            </a:r>
            <a:endParaRPr sz="11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5" name="Shape 1335"/>
        <p:cNvGrpSpPr/>
        <p:nvPr/>
      </p:nvGrpSpPr>
      <p:grpSpPr>
        <a:xfrm>
          <a:off x="0" y="0"/>
          <a:ext cx="0" cy="0"/>
          <a:chOff x="0" y="0"/>
          <a:chExt cx="0" cy="0"/>
        </a:xfrm>
      </p:grpSpPr>
      <p:sp>
        <p:nvSpPr>
          <p:cNvPr id="1336" name="Google Shape;1336;p104"/>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raphical user interface, text, application&#10;&#10;Description automatically generated" id="1337" name="Google Shape;1337;p104"/>
          <p:cNvPicPr preferRelativeResize="0"/>
          <p:nvPr/>
        </p:nvPicPr>
        <p:blipFill rotWithShape="1">
          <a:blip r:embed="rId4">
            <a:alphaModFix/>
          </a:blip>
          <a:srcRect b="0" l="0" r="0" t="0"/>
          <a:stretch/>
        </p:blipFill>
        <p:spPr>
          <a:xfrm>
            <a:off x="240059" y="1352404"/>
            <a:ext cx="4017076" cy="2115743"/>
          </a:xfrm>
          <a:prstGeom prst="rect">
            <a:avLst/>
          </a:prstGeom>
          <a:noFill/>
          <a:ln cap="flat" cmpd="sng" w="9525">
            <a:solidFill>
              <a:schemeClr val="accent1"/>
            </a:solidFill>
            <a:prstDash val="solid"/>
            <a:round/>
            <a:headEnd len="sm" w="sm" type="none"/>
            <a:tailEnd len="sm" w="sm" type="none"/>
          </a:ln>
        </p:spPr>
      </p:pic>
      <p:pic>
        <p:nvPicPr>
          <p:cNvPr descr="Text&#10;&#10;Description automatically generated" id="1338" name="Google Shape;1338;p104"/>
          <p:cNvPicPr preferRelativeResize="0"/>
          <p:nvPr/>
        </p:nvPicPr>
        <p:blipFill rotWithShape="1">
          <a:blip r:embed="rId5">
            <a:alphaModFix/>
          </a:blip>
          <a:srcRect b="0" l="0" r="0" t="0"/>
          <a:stretch/>
        </p:blipFill>
        <p:spPr>
          <a:xfrm>
            <a:off x="4395681" y="1392238"/>
            <a:ext cx="4541625" cy="2036075"/>
          </a:xfrm>
          <a:prstGeom prst="rect">
            <a:avLst/>
          </a:prstGeom>
          <a:noFill/>
          <a:ln cap="flat" cmpd="sng" w="9525">
            <a:solidFill>
              <a:schemeClr val="accent1"/>
            </a:solidFill>
            <a:prstDash val="solid"/>
            <a:round/>
            <a:headEnd len="sm" w="sm" type="none"/>
            <a:tailEnd len="sm" w="sm" type="none"/>
          </a:ln>
        </p:spPr>
      </p:pic>
      <p:sp>
        <p:nvSpPr>
          <p:cNvPr id="1339" name="Google Shape;1339;p104"/>
          <p:cNvSpPr/>
          <p:nvPr/>
        </p:nvSpPr>
        <p:spPr>
          <a:xfrm rot="-2627716">
            <a:off x="4026290" y="3282111"/>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6</a:t>
            </a:r>
            <a:endParaRPr sz="1100"/>
          </a:p>
        </p:txBody>
      </p:sp>
      <p:sp>
        <p:nvSpPr>
          <p:cNvPr id="1340" name="Google Shape;1340;p104"/>
          <p:cNvSpPr/>
          <p:nvPr/>
        </p:nvSpPr>
        <p:spPr>
          <a:xfrm rot="-2627716">
            <a:off x="8791169" y="3289773"/>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7</a:t>
            </a:r>
            <a:endParaRPr sz="11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4" name="Shape 1344"/>
        <p:cNvGrpSpPr/>
        <p:nvPr/>
      </p:nvGrpSpPr>
      <p:grpSpPr>
        <a:xfrm>
          <a:off x="0" y="0"/>
          <a:ext cx="0" cy="0"/>
          <a:chOff x="0" y="0"/>
          <a:chExt cx="0" cy="0"/>
        </a:xfrm>
      </p:grpSpPr>
      <p:sp>
        <p:nvSpPr>
          <p:cNvPr id="1345" name="Google Shape;1345;p105"/>
          <p:cNvSpPr txBox="1"/>
          <p:nvPr/>
        </p:nvSpPr>
        <p:spPr>
          <a:xfrm>
            <a:off x="311691" y="130345"/>
            <a:ext cx="8736300" cy="587400"/>
          </a:xfrm>
          <a:prstGeom prst="rect">
            <a:avLst/>
          </a:prstGeom>
          <a:noFill/>
          <a:ln>
            <a:noFill/>
          </a:ln>
        </p:spPr>
        <p:txBody>
          <a:bodyPr anchorCtr="0" anchor="ctr"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800">
                <a:solidFill>
                  <a:srgbClr val="0944A1"/>
                </a:solidFill>
                <a:latin typeface="Poppins"/>
                <a:ea typeface="Poppins"/>
                <a:cs typeface="Poppins"/>
                <a:sym typeface="Poppins"/>
              </a:rPr>
              <a:t>Chromebook untuk </a:t>
            </a:r>
            <a:r>
              <a:rPr b="1" lang="en-US" sz="2800">
                <a:solidFill>
                  <a:srgbClr val="0944A1"/>
                </a:solidFill>
                <a:latin typeface="Poppins"/>
                <a:ea typeface="Poppins"/>
                <a:cs typeface="Poppins"/>
                <a:sym typeface="Poppins"/>
              </a:rPr>
              <a:t>ANBK</a:t>
            </a:r>
            <a:endParaRPr b="1" i="1" sz="2000">
              <a:solidFill>
                <a:srgbClr val="0944A1"/>
              </a:solidFill>
            </a:endParaRPr>
          </a:p>
        </p:txBody>
      </p:sp>
      <p:sp>
        <p:nvSpPr>
          <p:cNvPr id="1346" name="Google Shape;1346;p105"/>
          <p:cNvSpPr txBox="1"/>
          <p:nvPr/>
        </p:nvSpPr>
        <p:spPr>
          <a:xfrm>
            <a:off x="311700" y="752450"/>
            <a:ext cx="8520600" cy="190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US" sz="2000">
                <a:solidFill>
                  <a:schemeClr val="lt1"/>
                </a:solidFill>
                <a:latin typeface="Roboto"/>
                <a:ea typeface="Roboto"/>
                <a:cs typeface="Roboto"/>
                <a:sym typeface="Roboto"/>
              </a:rPr>
              <a:t>Pemanfaatan Chromebook untuk ANBK dengan sistem online ini  menggunakan Chromebook bantuan dari Kemendikbudristek melalui Direktorat SMA</a:t>
            </a:r>
            <a:r>
              <a:rPr lang="en-US" sz="2000">
                <a:solidFill>
                  <a:schemeClr val="lt1"/>
                </a:solidFill>
                <a:latin typeface="Roboto"/>
                <a:ea typeface="Roboto"/>
                <a:cs typeface="Roboto"/>
                <a:sym typeface="Roboto"/>
              </a:rPr>
              <a:t>,</a:t>
            </a:r>
            <a:r>
              <a:rPr lang="en-US" sz="2000">
                <a:solidFill>
                  <a:schemeClr val="lt1"/>
                </a:solidFill>
                <a:latin typeface="Roboto"/>
                <a:ea typeface="Roboto"/>
                <a:cs typeface="Roboto"/>
                <a:sym typeface="Roboto"/>
              </a:rPr>
              <a:t> yang secara spesifikasi teknis perangkat telah terpasang </a:t>
            </a:r>
            <a:r>
              <a:rPr b="1" lang="en-US" sz="2000">
                <a:solidFill>
                  <a:schemeClr val="lt1"/>
                </a:solidFill>
                <a:latin typeface="Roboto"/>
                <a:ea typeface="Roboto"/>
                <a:cs typeface="Roboto"/>
                <a:sym typeface="Roboto"/>
              </a:rPr>
              <a:t>Chrome Device Management (CDM)</a:t>
            </a:r>
            <a:r>
              <a:rPr lang="en-US" sz="2000">
                <a:solidFill>
                  <a:schemeClr val="lt1"/>
                </a:solidFill>
                <a:latin typeface="Roboto"/>
                <a:ea typeface="Roboto"/>
                <a:cs typeface="Roboto"/>
                <a:sym typeface="Roboto"/>
              </a:rPr>
              <a:t> atau </a:t>
            </a:r>
            <a:r>
              <a:rPr b="1" lang="en-US" sz="2000">
                <a:solidFill>
                  <a:schemeClr val="lt1"/>
                </a:solidFill>
                <a:latin typeface="Roboto"/>
                <a:ea typeface="Roboto"/>
                <a:cs typeface="Roboto"/>
                <a:sym typeface="Roboto"/>
              </a:rPr>
              <a:t>Chrome Upgrade Education</a:t>
            </a:r>
            <a:r>
              <a:rPr lang="en-US" sz="2000">
                <a:solidFill>
                  <a:schemeClr val="lt1"/>
                </a:solidFill>
                <a:latin typeface="Roboto"/>
                <a:ea typeface="Roboto"/>
                <a:cs typeface="Roboto"/>
                <a:sym typeface="Roboto"/>
              </a:rPr>
              <a:t> dan telah dilakukan </a:t>
            </a:r>
            <a:r>
              <a:rPr b="1" lang="en-US" sz="2000">
                <a:solidFill>
                  <a:schemeClr val="lt1"/>
                </a:solidFill>
                <a:latin typeface="Roboto"/>
                <a:ea typeface="Roboto"/>
                <a:cs typeface="Roboto"/>
                <a:sym typeface="Roboto"/>
              </a:rPr>
              <a:t>Enrollment</a:t>
            </a:r>
            <a:r>
              <a:rPr lang="en-US" sz="2000">
                <a:solidFill>
                  <a:schemeClr val="lt1"/>
                </a:solidFill>
                <a:latin typeface="Roboto"/>
                <a:ea typeface="Roboto"/>
                <a:cs typeface="Roboto"/>
                <a:sym typeface="Roboto"/>
              </a:rPr>
              <a:t>.</a:t>
            </a:r>
            <a:endParaRPr sz="2000">
              <a:solidFill>
                <a:schemeClr val="lt1"/>
              </a:solidFill>
              <a:latin typeface="Roboto"/>
              <a:ea typeface="Roboto"/>
              <a:cs typeface="Roboto"/>
              <a:sym typeface="Roboto"/>
            </a:endParaRPr>
          </a:p>
        </p:txBody>
      </p:sp>
      <p:sp>
        <p:nvSpPr>
          <p:cNvPr id="1347" name="Google Shape;1347;p105"/>
          <p:cNvSpPr txBox="1"/>
          <p:nvPr/>
        </p:nvSpPr>
        <p:spPr>
          <a:xfrm>
            <a:off x="311700" y="2571750"/>
            <a:ext cx="8520600" cy="215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US" sz="1900">
                <a:solidFill>
                  <a:schemeClr val="lt1"/>
                </a:solidFill>
                <a:latin typeface="Roboto"/>
                <a:ea typeface="Roboto"/>
                <a:cs typeface="Roboto"/>
                <a:sym typeface="Roboto"/>
              </a:rPr>
              <a:t>Chromebook ini sudah sesuai dengan kriteria perangkat yang wajib digunakan untuk ANBK, seperti memiliki kinerja cepat ketika bekerja secara online, sistem yang aman dari berbagai macam virus dan malware yang mungkin dapat mengganggu jalannya ANBK, dan mudah digunakan karena memiliki tampilan antarmuka (interface) yang mudah dipahami dan digunakan oleh orang awam agar tidak kesulitan saat mengerjakan setiap soal ANBK</a:t>
            </a:r>
            <a:endParaRPr sz="1900">
              <a:solidFill>
                <a:schemeClr val="lt1"/>
              </a:solidFill>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2" name="Shape 1352"/>
        <p:cNvGrpSpPr/>
        <p:nvPr/>
      </p:nvGrpSpPr>
      <p:grpSpPr>
        <a:xfrm>
          <a:off x="0" y="0"/>
          <a:ext cx="0" cy="0"/>
          <a:chOff x="0" y="0"/>
          <a:chExt cx="0" cy="0"/>
        </a:xfrm>
      </p:grpSpPr>
      <p:sp>
        <p:nvSpPr>
          <p:cNvPr id="1353" name="Google Shape;1353;p106"/>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chemeClr val="lt1"/>
                </a:solidFill>
                <a:latin typeface="Poppins"/>
                <a:ea typeface="Poppins"/>
                <a:cs typeface="Poppins"/>
                <a:sym typeface="Poppins"/>
              </a:rPr>
              <a:t>KONEKSI</a:t>
            </a:r>
            <a:r>
              <a:rPr b="1" lang="en-US" sz="2000">
                <a:solidFill>
                  <a:schemeClr val="lt1"/>
                </a:solidFill>
                <a:latin typeface="Poppins"/>
                <a:ea typeface="Poppins"/>
                <a:cs typeface="Poppins"/>
                <a:sym typeface="Poppins"/>
              </a:rPr>
              <a:t> </a:t>
            </a:r>
            <a:r>
              <a:rPr lang="en-US" sz="2000">
                <a:solidFill>
                  <a:schemeClr val="lt1"/>
                </a:solidFill>
                <a:latin typeface="Poppins"/>
                <a:ea typeface="Poppins"/>
                <a:cs typeface="Poppins"/>
                <a:sym typeface="Poppins"/>
              </a:rPr>
              <a:t>INTERNET</a:t>
            </a:r>
            <a:endParaRPr sz="2000">
              <a:solidFill>
                <a:schemeClr val="lt1"/>
              </a:solidFill>
              <a:latin typeface="Poppins"/>
              <a:ea typeface="Poppins"/>
              <a:cs typeface="Poppins"/>
              <a:sym typeface="Poppins"/>
            </a:endParaRPr>
          </a:p>
        </p:txBody>
      </p:sp>
      <p:sp>
        <p:nvSpPr>
          <p:cNvPr id="1354" name="Google Shape;1354;p106"/>
          <p:cNvSpPr/>
          <p:nvPr/>
        </p:nvSpPr>
        <p:spPr>
          <a:xfrm>
            <a:off x="509575" y="842800"/>
            <a:ext cx="3399600" cy="2860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US" sz="2000">
                <a:solidFill>
                  <a:schemeClr val="lt1"/>
                </a:solidFill>
                <a:latin typeface="Roboto"/>
                <a:ea typeface="Roboto"/>
                <a:cs typeface="Roboto"/>
                <a:sym typeface="Roboto"/>
              </a:rPr>
              <a:t>Sebelum Chromebook dapat digunakan  untuk Asesmen, Chromebook harus  terkoneksi dengan internet sebelum  membuka Exam Browser.</a:t>
            </a:r>
            <a:endParaRPr sz="2000">
              <a:solidFill>
                <a:schemeClr val="lt1"/>
              </a:solidFill>
              <a:latin typeface="Roboto"/>
              <a:ea typeface="Roboto"/>
              <a:cs typeface="Roboto"/>
              <a:sym typeface="Roboto"/>
            </a:endParaRPr>
          </a:p>
          <a:p>
            <a:pPr indent="-292100" lvl="0" marL="254000" marR="0" rtl="0" algn="l">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Klik icon Wiﬁ di kanan bawah.</a:t>
            </a:r>
            <a:endParaRPr sz="2000">
              <a:solidFill>
                <a:schemeClr val="lt1"/>
              </a:solidFill>
              <a:latin typeface="Roboto"/>
              <a:ea typeface="Roboto"/>
              <a:cs typeface="Roboto"/>
              <a:sym typeface="Roboto"/>
            </a:endParaRPr>
          </a:p>
          <a:p>
            <a:pPr indent="-292100" lvl="0" marL="254000" marR="0" rtl="0" algn="l">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Pilih Wiﬁ yang terkoneksi dengan  internet. Isi password dengan benar  jika Wiﬁ membutuhkan password.</a:t>
            </a:r>
            <a:endParaRPr sz="2000">
              <a:solidFill>
                <a:schemeClr val="lt1"/>
              </a:solidFill>
              <a:latin typeface="Roboto"/>
              <a:ea typeface="Roboto"/>
              <a:cs typeface="Roboto"/>
              <a:sym typeface="Roboto"/>
            </a:endParaRPr>
          </a:p>
        </p:txBody>
      </p:sp>
      <p:pic>
        <p:nvPicPr>
          <p:cNvPr id="1355" name="Google Shape;1355;p106"/>
          <p:cNvPicPr preferRelativeResize="0"/>
          <p:nvPr/>
        </p:nvPicPr>
        <p:blipFill rotWithShape="1">
          <a:blip r:embed="rId4">
            <a:alphaModFix/>
          </a:blip>
          <a:srcRect b="17580" l="3486" r="1002" t="10368"/>
          <a:stretch/>
        </p:blipFill>
        <p:spPr>
          <a:xfrm>
            <a:off x="4151575" y="842798"/>
            <a:ext cx="4733501" cy="2675450"/>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60" name="Shape 1360"/>
        <p:cNvGrpSpPr/>
        <p:nvPr/>
      </p:nvGrpSpPr>
      <p:grpSpPr>
        <a:xfrm>
          <a:off x="0" y="0"/>
          <a:ext cx="0" cy="0"/>
          <a:chOff x="0" y="0"/>
          <a:chExt cx="0" cy="0"/>
        </a:xfrm>
      </p:grpSpPr>
      <p:sp>
        <p:nvSpPr>
          <p:cNvPr id="1361" name="Google Shape;1361;p107"/>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EXAM </a:t>
            </a:r>
            <a:r>
              <a:rPr lang="en-US" sz="2000">
                <a:solidFill>
                  <a:schemeClr val="lt1"/>
                </a:solidFill>
                <a:latin typeface="Calibri"/>
                <a:ea typeface="Calibri"/>
                <a:cs typeface="Calibri"/>
                <a:sym typeface="Calibri"/>
              </a:rPr>
              <a:t>BROWSER</a:t>
            </a:r>
            <a:endParaRPr sz="2000">
              <a:solidFill>
                <a:schemeClr val="lt1"/>
              </a:solidFill>
            </a:endParaRPr>
          </a:p>
        </p:txBody>
      </p:sp>
      <p:pic>
        <p:nvPicPr>
          <p:cNvPr id="1362" name="Google Shape;1362;p107"/>
          <p:cNvPicPr preferRelativeResize="0"/>
          <p:nvPr/>
        </p:nvPicPr>
        <p:blipFill>
          <a:blip r:embed="rId4">
            <a:alphaModFix/>
          </a:blip>
          <a:stretch>
            <a:fillRect/>
          </a:stretch>
        </p:blipFill>
        <p:spPr>
          <a:xfrm>
            <a:off x="517500" y="910175"/>
            <a:ext cx="3642000" cy="2724544"/>
          </a:xfrm>
          <a:prstGeom prst="rect">
            <a:avLst/>
          </a:prstGeom>
          <a:noFill/>
          <a:ln>
            <a:noFill/>
          </a:ln>
        </p:spPr>
      </p:pic>
      <p:pic>
        <p:nvPicPr>
          <p:cNvPr id="1363" name="Google Shape;1363;p107"/>
          <p:cNvPicPr preferRelativeResize="0"/>
          <p:nvPr/>
        </p:nvPicPr>
        <p:blipFill>
          <a:blip r:embed="rId5">
            <a:alphaModFix/>
          </a:blip>
          <a:stretch>
            <a:fillRect/>
          </a:stretch>
        </p:blipFill>
        <p:spPr>
          <a:xfrm>
            <a:off x="5030050" y="910175"/>
            <a:ext cx="3642000" cy="2724549"/>
          </a:xfrm>
          <a:prstGeom prst="rect">
            <a:avLst/>
          </a:prstGeom>
          <a:noFill/>
          <a:ln>
            <a:noFill/>
          </a:ln>
        </p:spPr>
      </p:pic>
      <p:sp>
        <p:nvSpPr>
          <p:cNvPr id="1364" name="Google Shape;1364;p107"/>
          <p:cNvSpPr/>
          <p:nvPr/>
        </p:nvSpPr>
        <p:spPr>
          <a:xfrm rot="-2627716">
            <a:off x="311983" y="3432424"/>
            <a:ext cx="292595" cy="292595"/>
          </a:xfrm>
          <a:prstGeom prst="teardrop">
            <a:avLst>
              <a:gd fmla="val 100000" name="adj"/>
            </a:avLst>
          </a:prstGeom>
          <a:solidFill>
            <a:srgbClr val="00B05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1</a:t>
            </a:r>
            <a:endParaRPr sz="1100"/>
          </a:p>
        </p:txBody>
      </p:sp>
      <p:sp>
        <p:nvSpPr>
          <p:cNvPr id="1365" name="Google Shape;1365;p107"/>
          <p:cNvSpPr/>
          <p:nvPr/>
        </p:nvSpPr>
        <p:spPr>
          <a:xfrm rot="-2627716">
            <a:off x="8470246" y="3432434"/>
            <a:ext cx="292595" cy="292595"/>
          </a:xfrm>
          <a:prstGeom prst="teardrop">
            <a:avLst>
              <a:gd fmla="val 100000" name="adj"/>
            </a:avLst>
          </a:prstGeom>
          <a:solidFill>
            <a:srgbClr val="323F4F"/>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2</a:t>
            </a:r>
            <a:endParaRPr sz="1100"/>
          </a:p>
        </p:txBody>
      </p:sp>
      <p:sp>
        <p:nvSpPr>
          <p:cNvPr id="1366" name="Google Shape;1366;p107"/>
          <p:cNvSpPr txBox="1"/>
          <p:nvPr/>
        </p:nvSpPr>
        <p:spPr>
          <a:xfrm>
            <a:off x="838500" y="3785575"/>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t>Pilih</a:t>
            </a:r>
            <a:r>
              <a:rPr lang="en-US" sz="1600"/>
              <a:t> Tombol Navigasi Apl;</a:t>
            </a:r>
            <a:endParaRPr sz="1600"/>
          </a:p>
        </p:txBody>
      </p:sp>
      <p:sp>
        <p:nvSpPr>
          <p:cNvPr id="1367" name="Google Shape;1367;p107"/>
          <p:cNvSpPr txBox="1"/>
          <p:nvPr/>
        </p:nvSpPr>
        <p:spPr>
          <a:xfrm>
            <a:off x="5351050" y="3785575"/>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t>Klik</a:t>
            </a:r>
            <a:r>
              <a:rPr lang="en-US" sz="1600"/>
              <a:t> Aplikasi Exam Browser</a:t>
            </a:r>
            <a:endParaRPr sz="16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2" name="Shape 1372"/>
        <p:cNvGrpSpPr/>
        <p:nvPr/>
      </p:nvGrpSpPr>
      <p:grpSpPr>
        <a:xfrm>
          <a:off x="0" y="0"/>
          <a:ext cx="0" cy="0"/>
          <a:chOff x="0" y="0"/>
          <a:chExt cx="0" cy="0"/>
        </a:xfrm>
      </p:grpSpPr>
      <p:pic>
        <p:nvPicPr>
          <p:cNvPr id="1373" name="Google Shape;1373;p108"/>
          <p:cNvPicPr preferRelativeResize="0"/>
          <p:nvPr/>
        </p:nvPicPr>
        <p:blipFill>
          <a:blip r:embed="rId4">
            <a:alphaModFix/>
          </a:blip>
          <a:stretch>
            <a:fillRect/>
          </a:stretch>
        </p:blipFill>
        <p:spPr>
          <a:xfrm>
            <a:off x="5030050" y="910175"/>
            <a:ext cx="3642000" cy="2724549"/>
          </a:xfrm>
          <a:prstGeom prst="rect">
            <a:avLst/>
          </a:prstGeom>
          <a:noFill/>
          <a:ln>
            <a:noFill/>
          </a:ln>
        </p:spPr>
      </p:pic>
      <p:pic>
        <p:nvPicPr>
          <p:cNvPr id="1374" name="Google Shape;1374;p108"/>
          <p:cNvPicPr preferRelativeResize="0"/>
          <p:nvPr/>
        </p:nvPicPr>
        <p:blipFill>
          <a:blip r:embed="rId5">
            <a:alphaModFix/>
          </a:blip>
          <a:stretch>
            <a:fillRect/>
          </a:stretch>
        </p:blipFill>
        <p:spPr>
          <a:xfrm>
            <a:off x="517500" y="910175"/>
            <a:ext cx="3642000" cy="2724549"/>
          </a:xfrm>
          <a:prstGeom prst="rect">
            <a:avLst/>
          </a:prstGeom>
          <a:noFill/>
          <a:ln>
            <a:noFill/>
          </a:ln>
        </p:spPr>
      </p:pic>
      <p:sp>
        <p:nvSpPr>
          <p:cNvPr id="1375" name="Google Shape;1375;p108"/>
          <p:cNvSpPr txBox="1"/>
          <p:nvPr/>
        </p:nvSpPr>
        <p:spPr>
          <a:xfrm>
            <a:off x="517496" y="366786"/>
            <a:ext cx="6438000" cy="307800"/>
          </a:xfrm>
          <a:prstGeom prst="rect">
            <a:avLst/>
          </a:prstGeom>
          <a:noFill/>
          <a:ln cap="flat" cmpd="sng" w="9525">
            <a:solidFill>
              <a:schemeClr val="lt1"/>
            </a:solidFill>
            <a:prstDash val="solid"/>
            <a:round/>
            <a:headEnd len="sm" w="sm" type="none"/>
            <a:tailEnd len="sm" w="sm" type="none"/>
          </a:ln>
        </p:spPr>
        <p:txBody>
          <a:bodyPr anchorCtr="0" anchor="t" bIns="0" lIns="0" spcFirstLastPara="1" rIns="0" wrap="square" tIns="0">
            <a:spAutoFit/>
          </a:bodyPr>
          <a:lstStyle/>
          <a:p>
            <a:pPr indent="0" lvl="0" marL="0" marR="0" rtl="0" algn="l">
              <a:spcBef>
                <a:spcPts val="0"/>
              </a:spcBef>
              <a:spcAft>
                <a:spcPts val="0"/>
              </a:spcAft>
              <a:buNone/>
            </a:pPr>
            <a:r>
              <a:rPr b="1" lang="en-US" sz="2000" u="sng">
                <a:solidFill>
                  <a:schemeClr val="lt1"/>
                </a:solidFill>
                <a:latin typeface="Calibri"/>
                <a:ea typeface="Calibri"/>
                <a:cs typeface="Calibri"/>
                <a:sym typeface="Calibri"/>
              </a:rPr>
              <a:t>LOADING</a:t>
            </a:r>
            <a:r>
              <a:rPr b="1" lang="en-US" sz="20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APLIKASI</a:t>
            </a:r>
            <a:endParaRPr sz="2000"/>
          </a:p>
        </p:txBody>
      </p:sp>
      <p:sp>
        <p:nvSpPr>
          <p:cNvPr id="1376" name="Google Shape;1376;p108"/>
          <p:cNvSpPr/>
          <p:nvPr/>
        </p:nvSpPr>
        <p:spPr>
          <a:xfrm rot="-2627716">
            <a:off x="388183" y="3432424"/>
            <a:ext cx="292595" cy="292595"/>
          </a:xfrm>
          <a:prstGeom prst="teardrop">
            <a:avLst>
              <a:gd fmla="val 100000" name="adj"/>
            </a:avLst>
          </a:prstGeom>
          <a:solidFill>
            <a:srgbClr val="00B05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lang="en-US">
                <a:solidFill>
                  <a:srgbClr val="FFFFFF"/>
                </a:solidFill>
                <a:latin typeface="Calibri"/>
                <a:ea typeface="Calibri"/>
                <a:cs typeface="Calibri"/>
                <a:sym typeface="Calibri"/>
              </a:rPr>
              <a:t>3</a:t>
            </a:r>
            <a:endParaRPr sz="1100"/>
          </a:p>
        </p:txBody>
      </p:sp>
      <p:sp>
        <p:nvSpPr>
          <p:cNvPr id="1377" name="Google Shape;1377;p108"/>
          <p:cNvSpPr/>
          <p:nvPr/>
        </p:nvSpPr>
        <p:spPr>
          <a:xfrm rot="-2627716">
            <a:off x="8470246" y="3432434"/>
            <a:ext cx="292595" cy="292595"/>
          </a:xfrm>
          <a:prstGeom prst="teardrop">
            <a:avLst>
              <a:gd fmla="val 100000" name="adj"/>
            </a:avLst>
          </a:prstGeom>
          <a:solidFill>
            <a:schemeClr val="accent4"/>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lang="en-US">
                <a:solidFill>
                  <a:srgbClr val="FFFFFF"/>
                </a:solidFill>
                <a:latin typeface="Calibri"/>
                <a:ea typeface="Calibri"/>
                <a:cs typeface="Calibri"/>
                <a:sym typeface="Calibri"/>
              </a:rPr>
              <a:t>4</a:t>
            </a:r>
            <a:endParaRPr sz="1100"/>
          </a:p>
        </p:txBody>
      </p:sp>
      <p:sp>
        <p:nvSpPr>
          <p:cNvPr id="1378" name="Google Shape;1378;p108"/>
          <p:cNvSpPr txBox="1"/>
          <p:nvPr/>
        </p:nvSpPr>
        <p:spPr>
          <a:xfrm>
            <a:off x="838500" y="3785575"/>
            <a:ext cx="30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latin typeface="Poppins"/>
                <a:ea typeface="Poppins"/>
                <a:cs typeface="Poppins"/>
                <a:sym typeface="Poppins"/>
              </a:rPr>
              <a:t>Tampilan Halaman Loading </a:t>
            </a:r>
            <a:endParaRPr sz="1500">
              <a:latin typeface="Poppins"/>
              <a:ea typeface="Poppins"/>
              <a:cs typeface="Poppins"/>
              <a:sym typeface="Poppins"/>
            </a:endParaRPr>
          </a:p>
        </p:txBody>
      </p:sp>
      <p:sp>
        <p:nvSpPr>
          <p:cNvPr id="1379" name="Google Shape;1379;p108"/>
          <p:cNvSpPr txBox="1"/>
          <p:nvPr/>
        </p:nvSpPr>
        <p:spPr>
          <a:xfrm>
            <a:off x="5351050" y="3785575"/>
            <a:ext cx="30000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latin typeface="Poppins"/>
                <a:ea typeface="Poppins"/>
                <a:cs typeface="Poppins"/>
                <a:sym typeface="Poppins"/>
              </a:rPr>
              <a:t>Tampilan Halaman Informasi dan Tombol Navigasi untuk Mulai Login</a:t>
            </a:r>
            <a:endParaRPr sz="1500">
              <a:latin typeface="Poppins"/>
              <a:ea typeface="Poppins"/>
              <a:cs typeface="Poppins"/>
              <a:sym typeface="Poppins"/>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4" name="Shape 1384"/>
        <p:cNvGrpSpPr/>
        <p:nvPr/>
      </p:nvGrpSpPr>
      <p:grpSpPr>
        <a:xfrm>
          <a:off x="0" y="0"/>
          <a:ext cx="0" cy="0"/>
          <a:chOff x="0" y="0"/>
          <a:chExt cx="0" cy="0"/>
        </a:xfrm>
      </p:grpSpPr>
      <p:sp>
        <p:nvSpPr>
          <p:cNvPr id="1385" name="Google Shape;1385;p109"/>
          <p:cNvSpPr txBox="1"/>
          <p:nvPr/>
        </p:nvSpPr>
        <p:spPr>
          <a:xfrm>
            <a:off x="517496" y="366786"/>
            <a:ext cx="6438000" cy="2772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chemeClr val="lt1"/>
                </a:solidFill>
                <a:latin typeface="Roboto"/>
                <a:ea typeface="Roboto"/>
                <a:cs typeface="Roboto"/>
                <a:sym typeface="Roboto"/>
              </a:rPr>
              <a:t>HALAMAN LOGIN</a:t>
            </a:r>
            <a:r>
              <a:rPr b="1" lang="en-US" sz="1800">
                <a:solidFill>
                  <a:schemeClr val="lt1"/>
                </a:solidFill>
                <a:latin typeface="Roboto"/>
                <a:ea typeface="Roboto"/>
                <a:cs typeface="Roboto"/>
                <a:sym typeface="Roboto"/>
              </a:rPr>
              <a:t> </a:t>
            </a:r>
            <a:r>
              <a:rPr lang="en-US" sz="1800">
                <a:solidFill>
                  <a:schemeClr val="lt1"/>
                </a:solidFill>
                <a:latin typeface="Roboto"/>
                <a:ea typeface="Roboto"/>
                <a:cs typeface="Roboto"/>
                <a:sym typeface="Roboto"/>
              </a:rPr>
              <a:t>EXAMBRO</a:t>
            </a:r>
            <a:endParaRPr sz="1100">
              <a:solidFill>
                <a:schemeClr val="lt1"/>
              </a:solidFill>
              <a:latin typeface="Roboto"/>
              <a:ea typeface="Roboto"/>
              <a:cs typeface="Roboto"/>
              <a:sym typeface="Roboto"/>
            </a:endParaRPr>
          </a:p>
        </p:txBody>
      </p:sp>
      <p:sp>
        <p:nvSpPr>
          <p:cNvPr id="1386" name="Google Shape;1386;p109"/>
          <p:cNvSpPr txBox="1"/>
          <p:nvPr/>
        </p:nvSpPr>
        <p:spPr>
          <a:xfrm>
            <a:off x="441300" y="637025"/>
            <a:ext cx="6937800" cy="962400"/>
          </a:xfrm>
          <a:prstGeom prst="rect">
            <a:avLst/>
          </a:prstGeom>
          <a:noFill/>
          <a:ln>
            <a:noFill/>
          </a:ln>
        </p:spPr>
        <p:txBody>
          <a:bodyPr anchorCtr="0" anchor="t" bIns="91425" lIns="91425" spcFirstLastPara="1" rIns="91425" wrap="square" tIns="91425">
            <a:spAutoFit/>
          </a:bodyPr>
          <a:lstStyle/>
          <a:p>
            <a:pPr indent="0" lvl="0" marL="0" rtl="0" algn="just">
              <a:lnSpc>
                <a:spcPct val="107916"/>
              </a:lnSpc>
              <a:spcBef>
                <a:spcPts val="0"/>
              </a:spcBef>
              <a:spcAft>
                <a:spcPts val="800"/>
              </a:spcAft>
              <a:buNone/>
            </a:pPr>
            <a:r>
              <a:rPr lang="en-US" sz="1600">
                <a:solidFill>
                  <a:schemeClr val="lt1"/>
                </a:solidFill>
                <a:latin typeface="Roboto"/>
                <a:ea typeface="Roboto"/>
                <a:cs typeface="Roboto"/>
                <a:sym typeface="Roboto"/>
              </a:rPr>
              <a:t>Halaman login akan muncul setelah  halaman loading dan halaman informasi spesifikasi perangkat dan tombol navigasi untuk mulai. Di halaman ini, peserta sudah siap untuk  melaksanakan Asesmen.</a:t>
            </a:r>
            <a:endParaRPr sz="1600">
              <a:solidFill>
                <a:schemeClr val="lt1"/>
              </a:solidFill>
              <a:latin typeface="Roboto"/>
              <a:ea typeface="Roboto"/>
              <a:cs typeface="Roboto"/>
              <a:sym typeface="Roboto"/>
            </a:endParaRPr>
          </a:p>
        </p:txBody>
      </p:sp>
      <p:pic>
        <p:nvPicPr>
          <p:cNvPr id="1387" name="Google Shape;1387;p109"/>
          <p:cNvPicPr preferRelativeResize="0"/>
          <p:nvPr/>
        </p:nvPicPr>
        <p:blipFill rotWithShape="1">
          <a:blip r:embed="rId4">
            <a:alphaModFix/>
          </a:blip>
          <a:srcRect b="22172" l="0" r="0" t="0"/>
          <a:stretch/>
        </p:blipFill>
        <p:spPr>
          <a:xfrm>
            <a:off x="1626575" y="1606675"/>
            <a:ext cx="5890850" cy="3434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6" name="Shape 396"/>
        <p:cNvGrpSpPr/>
        <p:nvPr/>
      </p:nvGrpSpPr>
      <p:grpSpPr>
        <a:xfrm>
          <a:off x="0" y="0"/>
          <a:ext cx="0" cy="0"/>
          <a:chOff x="0" y="0"/>
          <a:chExt cx="0" cy="0"/>
        </a:xfrm>
      </p:grpSpPr>
      <p:sp>
        <p:nvSpPr>
          <p:cNvPr id="397" name="Google Shape;397;p47"/>
          <p:cNvSpPr txBox="1"/>
          <p:nvPr/>
        </p:nvSpPr>
        <p:spPr>
          <a:xfrm>
            <a:off x="246275" y="992500"/>
            <a:ext cx="8520600" cy="1454700"/>
          </a:xfrm>
          <a:prstGeom prst="rect">
            <a:avLst/>
          </a:prstGeom>
          <a:solidFill>
            <a:srgbClr val="D8E2F3"/>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en-US" sz="2500">
                <a:solidFill>
                  <a:schemeClr val="lt1"/>
                </a:solidFill>
                <a:latin typeface="Roboto"/>
                <a:ea typeface="Roboto"/>
                <a:cs typeface="Roboto"/>
                <a:sym typeface="Roboto"/>
              </a:rPr>
              <a:t>AN diselenggarakan per jenjang secara bertahap dan hasilnya dilaporkan sebagai input untuk evaluasi diri dan perencanaan satuan pendidikan dan pemda.</a:t>
            </a:r>
            <a:endParaRPr sz="2500">
              <a:solidFill>
                <a:schemeClr val="lt1"/>
              </a:solidFill>
              <a:latin typeface="Roboto"/>
              <a:ea typeface="Roboto"/>
              <a:cs typeface="Roboto"/>
              <a:sym typeface="Roboto"/>
            </a:endParaRPr>
          </a:p>
        </p:txBody>
      </p:sp>
      <p:sp>
        <p:nvSpPr>
          <p:cNvPr id="398" name="Google Shape;398;p47"/>
          <p:cNvSpPr txBox="1"/>
          <p:nvPr/>
        </p:nvSpPr>
        <p:spPr>
          <a:xfrm>
            <a:off x="246275" y="2672025"/>
            <a:ext cx="8520600" cy="1691700"/>
          </a:xfrm>
          <a:prstGeom prst="rect">
            <a:avLst/>
          </a:prstGeom>
          <a:solidFill>
            <a:srgbClr val="E8EBF5"/>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0"/>
              </a:spcBef>
              <a:spcAft>
                <a:spcPts val="1200"/>
              </a:spcAft>
              <a:buNone/>
            </a:pPr>
            <a:r>
              <a:rPr lang="en-US" sz="2200">
                <a:solidFill>
                  <a:schemeClr val="lt1"/>
                </a:solidFill>
                <a:latin typeface="Roboto"/>
                <a:ea typeface="Roboto"/>
                <a:cs typeface="Roboto"/>
                <a:sym typeface="Roboto"/>
              </a:rPr>
              <a:t>Pelaksanaan per jenjang secara bertahap memungkinkan satuan pendidikan untuk berbagi sumber daya. Sekolah atau madrasah yang infrastruktur TIK-nya belum memadai dapat mengikuti AN di satuan pendidikan lain (termasuk di jenjang yang berbeda).</a:t>
            </a:r>
            <a:endParaRPr sz="2200">
              <a:solidFill>
                <a:schemeClr val="lt1"/>
              </a:solidFill>
              <a:latin typeface="Roboto"/>
              <a:ea typeface="Roboto"/>
              <a:cs typeface="Roboto"/>
              <a:sym typeface="Robo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1" name="Shape 1391"/>
        <p:cNvGrpSpPr/>
        <p:nvPr/>
      </p:nvGrpSpPr>
      <p:grpSpPr>
        <a:xfrm>
          <a:off x="0" y="0"/>
          <a:ext cx="0" cy="0"/>
          <a:chOff x="0" y="0"/>
          <a:chExt cx="0" cy="0"/>
        </a:xfrm>
      </p:grpSpPr>
      <p:sp>
        <p:nvSpPr>
          <p:cNvPr id="1392" name="Google Shape;1392;p110"/>
          <p:cNvSpPr txBox="1"/>
          <p:nvPr>
            <p:ph type="title"/>
          </p:nvPr>
        </p:nvSpPr>
        <p:spPr>
          <a:xfrm>
            <a:off x="526075" y="2150850"/>
            <a:ext cx="76947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US" sz="2940">
                <a:solidFill>
                  <a:srgbClr val="0944A1"/>
                </a:solidFill>
                <a:latin typeface="Poppins"/>
                <a:ea typeface="Poppins"/>
                <a:cs typeface="Poppins"/>
                <a:sym typeface="Poppins"/>
              </a:rPr>
              <a:t>Troubleshooting Asesmen Nasional Berbasis Komputer (ANBK)</a:t>
            </a:r>
            <a:endParaRPr b="1" sz="2940">
              <a:solidFill>
                <a:srgbClr val="0944A1"/>
              </a:solidFill>
              <a:latin typeface="Poppins"/>
              <a:ea typeface="Poppins"/>
              <a:cs typeface="Poppins"/>
              <a:sym typeface="Poppin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6" name="Shape 1396"/>
        <p:cNvGrpSpPr/>
        <p:nvPr/>
      </p:nvGrpSpPr>
      <p:grpSpPr>
        <a:xfrm>
          <a:off x="0" y="0"/>
          <a:ext cx="0" cy="0"/>
          <a:chOff x="0" y="0"/>
          <a:chExt cx="0" cy="0"/>
        </a:xfrm>
      </p:grpSpPr>
      <p:pic>
        <p:nvPicPr>
          <p:cNvPr id="1397" name="Google Shape;1397;p111"/>
          <p:cNvPicPr preferRelativeResize="0"/>
          <p:nvPr/>
        </p:nvPicPr>
        <p:blipFill>
          <a:blip r:embed="rId4">
            <a:alphaModFix/>
          </a:blip>
          <a:stretch>
            <a:fillRect/>
          </a:stretch>
        </p:blipFill>
        <p:spPr>
          <a:xfrm>
            <a:off x="581400" y="183213"/>
            <a:ext cx="7981199" cy="47770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1" name="Shape 1401"/>
        <p:cNvGrpSpPr/>
        <p:nvPr/>
      </p:nvGrpSpPr>
      <p:grpSpPr>
        <a:xfrm>
          <a:off x="0" y="0"/>
          <a:ext cx="0" cy="0"/>
          <a:chOff x="0" y="0"/>
          <a:chExt cx="0" cy="0"/>
        </a:xfrm>
      </p:grpSpPr>
      <p:pic>
        <p:nvPicPr>
          <p:cNvPr id="1402" name="Google Shape;1402;p112"/>
          <p:cNvPicPr preferRelativeResize="0"/>
          <p:nvPr/>
        </p:nvPicPr>
        <p:blipFill>
          <a:blip r:embed="rId4">
            <a:alphaModFix/>
          </a:blip>
          <a:stretch>
            <a:fillRect/>
          </a:stretch>
        </p:blipFill>
        <p:spPr>
          <a:xfrm>
            <a:off x="550275" y="183213"/>
            <a:ext cx="8043449" cy="47770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6" name="Shape 1406"/>
        <p:cNvGrpSpPr/>
        <p:nvPr/>
      </p:nvGrpSpPr>
      <p:grpSpPr>
        <a:xfrm>
          <a:off x="0" y="0"/>
          <a:ext cx="0" cy="0"/>
          <a:chOff x="0" y="0"/>
          <a:chExt cx="0" cy="0"/>
        </a:xfrm>
      </p:grpSpPr>
      <p:pic>
        <p:nvPicPr>
          <p:cNvPr id="1407" name="Google Shape;1407;p113"/>
          <p:cNvPicPr preferRelativeResize="0"/>
          <p:nvPr/>
        </p:nvPicPr>
        <p:blipFill>
          <a:blip r:embed="rId4">
            <a:alphaModFix/>
          </a:blip>
          <a:stretch>
            <a:fillRect/>
          </a:stretch>
        </p:blipFill>
        <p:spPr>
          <a:xfrm>
            <a:off x="581400" y="183213"/>
            <a:ext cx="7981199" cy="477706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1" name="Shape 1411"/>
        <p:cNvGrpSpPr/>
        <p:nvPr/>
      </p:nvGrpSpPr>
      <p:grpSpPr>
        <a:xfrm>
          <a:off x="0" y="0"/>
          <a:ext cx="0" cy="0"/>
          <a:chOff x="0" y="0"/>
          <a:chExt cx="0" cy="0"/>
        </a:xfrm>
      </p:grpSpPr>
      <p:pic>
        <p:nvPicPr>
          <p:cNvPr id="1412" name="Google Shape;1412;p114"/>
          <p:cNvPicPr preferRelativeResize="0"/>
          <p:nvPr/>
        </p:nvPicPr>
        <p:blipFill>
          <a:blip r:embed="rId4">
            <a:alphaModFix/>
          </a:blip>
          <a:stretch>
            <a:fillRect/>
          </a:stretch>
        </p:blipFill>
        <p:spPr>
          <a:xfrm>
            <a:off x="716813" y="183213"/>
            <a:ext cx="7710366" cy="47770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6" name="Shape 1416"/>
        <p:cNvGrpSpPr/>
        <p:nvPr/>
      </p:nvGrpSpPr>
      <p:grpSpPr>
        <a:xfrm>
          <a:off x="0" y="0"/>
          <a:ext cx="0" cy="0"/>
          <a:chOff x="0" y="0"/>
          <a:chExt cx="0" cy="0"/>
        </a:xfrm>
      </p:grpSpPr>
      <p:pic>
        <p:nvPicPr>
          <p:cNvPr id="1417" name="Google Shape;1417;p115"/>
          <p:cNvPicPr preferRelativeResize="0"/>
          <p:nvPr/>
        </p:nvPicPr>
        <p:blipFill>
          <a:blip r:embed="rId4">
            <a:alphaModFix/>
          </a:blip>
          <a:stretch>
            <a:fillRect/>
          </a:stretch>
        </p:blipFill>
        <p:spPr>
          <a:xfrm>
            <a:off x="746338" y="281938"/>
            <a:ext cx="7651325" cy="45796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1" name="Shape 1421"/>
        <p:cNvGrpSpPr/>
        <p:nvPr/>
      </p:nvGrpSpPr>
      <p:grpSpPr>
        <a:xfrm>
          <a:off x="0" y="0"/>
          <a:ext cx="0" cy="0"/>
          <a:chOff x="0" y="0"/>
          <a:chExt cx="0" cy="0"/>
        </a:xfrm>
      </p:grpSpPr>
      <p:pic>
        <p:nvPicPr>
          <p:cNvPr id="1422" name="Google Shape;1422;p116"/>
          <p:cNvPicPr preferRelativeResize="0"/>
          <p:nvPr/>
        </p:nvPicPr>
        <p:blipFill>
          <a:blip r:embed="rId4">
            <a:alphaModFix/>
          </a:blip>
          <a:stretch>
            <a:fillRect/>
          </a:stretch>
        </p:blipFill>
        <p:spPr>
          <a:xfrm>
            <a:off x="716825" y="166100"/>
            <a:ext cx="7651325" cy="45796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6" name="Shape 1426"/>
        <p:cNvGrpSpPr/>
        <p:nvPr/>
      </p:nvGrpSpPr>
      <p:grpSpPr>
        <a:xfrm>
          <a:off x="0" y="0"/>
          <a:ext cx="0" cy="0"/>
          <a:chOff x="0" y="0"/>
          <a:chExt cx="0" cy="0"/>
        </a:xfrm>
      </p:grpSpPr>
      <p:pic>
        <p:nvPicPr>
          <p:cNvPr id="1427" name="Google Shape;1427;p117"/>
          <p:cNvPicPr preferRelativeResize="0"/>
          <p:nvPr/>
        </p:nvPicPr>
        <p:blipFill>
          <a:blip r:embed="rId4">
            <a:alphaModFix/>
          </a:blip>
          <a:stretch>
            <a:fillRect/>
          </a:stretch>
        </p:blipFill>
        <p:spPr>
          <a:xfrm>
            <a:off x="746325" y="440950"/>
            <a:ext cx="7651325" cy="45796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1" name="Shape 1431"/>
        <p:cNvGrpSpPr/>
        <p:nvPr/>
      </p:nvGrpSpPr>
      <p:grpSpPr>
        <a:xfrm>
          <a:off x="0" y="0"/>
          <a:ext cx="0" cy="0"/>
          <a:chOff x="0" y="0"/>
          <a:chExt cx="0" cy="0"/>
        </a:xfrm>
      </p:grpSpPr>
      <p:sp>
        <p:nvSpPr>
          <p:cNvPr id="1432" name="Google Shape;1432;p118"/>
          <p:cNvSpPr txBox="1"/>
          <p:nvPr>
            <p:ph idx="1" type="body"/>
          </p:nvPr>
        </p:nvSpPr>
        <p:spPr>
          <a:xfrm>
            <a:off x="0" y="3561194"/>
            <a:ext cx="9144000" cy="57606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1600"/>
              </a:spcAft>
              <a:buClr>
                <a:srgbClr val="3F3F3F"/>
              </a:buClr>
              <a:buSzPts val="3600"/>
              <a:buNone/>
            </a:pPr>
            <a:r>
              <a:rPr lang="en-US"/>
              <a:t>Terima Kasih</a:t>
            </a:r>
            <a:endParaRPr sz="3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2" name="Shape 402"/>
        <p:cNvGrpSpPr/>
        <p:nvPr/>
      </p:nvGrpSpPr>
      <p:grpSpPr>
        <a:xfrm>
          <a:off x="0" y="0"/>
          <a:ext cx="0" cy="0"/>
          <a:chOff x="0" y="0"/>
          <a:chExt cx="0" cy="0"/>
        </a:xfrm>
      </p:grpSpPr>
      <p:cxnSp>
        <p:nvCxnSpPr>
          <p:cNvPr id="403" name="Google Shape;403;p48"/>
          <p:cNvCxnSpPr/>
          <p:nvPr/>
        </p:nvCxnSpPr>
        <p:spPr>
          <a:xfrm>
            <a:off x="291489" y="2730434"/>
            <a:ext cx="8103900" cy="0"/>
          </a:xfrm>
          <a:prstGeom prst="straightConnector1">
            <a:avLst/>
          </a:prstGeom>
          <a:noFill/>
          <a:ln cap="flat" cmpd="sng" w="76200">
            <a:solidFill>
              <a:schemeClr val="accent2"/>
            </a:solidFill>
            <a:prstDash val="solid"/>
            <a:miter lim="800000"/>
            <a:headEnd len="sm" w="sm" type="none"/>
            <a:tailEnd len="med" w="med" type="triangle"/>
          </a:ln>
        </p:spPr>
      </p:cxnSp>
      <p:sp>
        <p:nvSpPr>
          <p:cNvPr id="404" name="Google Shape;404;p48"/>
          <p:cNvSpPr txBox="1"/>
          <p:nvPr/>
        </p:nvSpPr>
        <p:spPr>
          <a:xfrm>
            <a:off x="4342550" y="3325350"/>
            <a:ext cx="1527900" cy="404700"/>
          </a:xfrm>
          <a:prstGeom prst="rect">
            <a:avLst/>
          </a:prstGeom>
          <a:noFill/>
          <a:ln cap="flat" cmpd="sng" w="19050">
            <a:solidFill>
              <a:srgbClr val="002960"/>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1300" u="none" cap="none" strike="noStrike">
                <a:solidFill>
                  <a:srgbClr val="002960"/>
                </a:solidFill>
                <a:latin typeface="Calibri"/>
                <a:ea typeface="Calibri"/>
                <a:cs typeface="Calibri"/>
                <a:sym typeface="Calibri"/>
              </a:rPr>
              <a:t>September-Oktober  2021</a:t>
            </a:r>
            <a:endParaRPr b="1" baseline="30000" i="0" sz="1300" u="none" cap="none" strike="noStrike">
              <a:solidFill>
                <a:srgbClr val="002960"/>
              </a:solidFill>
              <a:latin typeface="Arial"/>
              <a:ea typeface="Arial"/>
              <a:cs typeface="Arial"/>
              <a:sym typeface="Arial"/>
            </a:endParaRPr>
          </a:p>
        </p:txBody>
      </p:sp>
      <p:sp>
        <p:nvSpPr>
          <p:cNvPr id="405" name="Google Shape;405;p48"/>
          <p:cNvSpPr txBox="1"/>
          <p:nvPr/>
        </p:nvSpPr>
        <p:spPr>
          <a:xfrm>
            <a:off x="279375" y="1041900"/>
            <a:ext cx="1791600" cy="1178700"/>
          </a:xfrm>
          <a:prstGeom prst="rect">
            <a:avLst/>
          </a:prstGeom>
          <a:noFill/>
          <a:ln cap="flat" cmpd="sng" w="19050">
            <a:solidFill>
              <a:srgbClr val="002960"/>
            </a:solidFill>
            <a:prstDash val="solid"/>
            <a:round/>
            <a:headEnd len="sm" w="sm" type="none"/>
            <a:tailEnd len="sm" w="sm" type="none"/>
          </a:ln>
        </p:spPr>
        <p:txBody>
          <a:bodyPr anchorCtr="0" anchor="ctr" bIns="0" lIns="0" spcFirstLastPara="1" rIns="0" wrap="square" tIns="0">
            <a:noAutofit/>
          </a:bodyPr>
          <a:lstStyle/>
          <a:p>
            <a:pPr indent="0" lvl="1" marL="0" marR="0" rtl="0" algn="ctr">
              <a:lnSpc>
                <a:spcPct val="100000"/>
              </a:lnSpc>
              <a:spcBef>
                <a:spcPts val="268"/>
              </a:spcBef>
              <a:spcAft>
                <a:spcPts val="0"/>
              </a:spcAft>
              <a:buNone/>
            </a:pPr>
            <a:r>
              <a:rPr b="1" i="0" lang="en-US" sz="1500" u="none" cap="none" strike="noStrike">
                <a:solidFill>
                  <a:srgbClr val="0D5DDF"/>
                </a:solidFill>
                <a:latin typeface="Roboto"/>
                <a:ea typeface="Roboto"/>
                <a:cs typeface="Roboto"/>
                <a:sym typeface="Roboto"/>
              </a:rPr>
              <a:t>Rakor, Sosialisasi, </a:t>
            </a:r>
            <a:endParaRPr b="1" i="0" sz="1500" u="none" cap="none" strike="noStrike">
              <a:solidFill>
                <a:srgbClr val="0D5DDF"/>
              </a:solidFill>
              <a:latin typeface="Roboto"/>
              <a:ea typeface="Roboto"/>
              <a:cs typeface="Roboto"/>
              <a:sym typeface="Roboto"/>
            </a:endParaRPr>
          </a:p>
          <a:p>
            <a:pPr indent="0" lvl="1" marL="0" marR="0" rtl="0" algn="ctr">
              <a:lnSpc>
                <a:spcPct val="100000"/>
              </a:lnSpc>
              <a:spcBef>
                <a:spcPts val="268"/>
              </a:spcBef>
              <a:spcAft>
                <a:spcPts val="0"/>
              </a:spcAft>
              <a:buNone/>
            </a:pPr>
            <a:r>
              <a:rPr b="1" i="0" lang="en-US" sz="1500" u="none" cap="none" strike="noStrike">
                <a:solidFill>
                  <a:srgbClr val="0D5DDF"/>
                </a:solidFill>
                <a:latin typeface="Roboto"/>
                <a:ea typeface="Roboto"/>
                <a:cs typeface="Roboto"/>
                <a:sym typeface="Roboto"/>
              </a:rPr>
              <a:t>Pelatihan Teknis </a:t>
            </a:r>
            <a:endParaRPr b="1" i="0" sz="1500" u="none" cap="none" strike="noStrike">
              <a:solidFill>
                <a:srgbClr val="0D5DDF"/>
              </a:solidFill>
              <a:latin typeface="Roboto"/>
              <a:ea typeface="Roboto"/>
              <a:cs typeface="Roboto"/>
              <a:sym typeface="Roboto"/>
            </a:endParaRPr>
          </a:p>
          <a:p>
            <a:pPr indent="0" lvl="1" marL="0" marR="0" rtl="0" algn="ctr">
              <a:lnSpc>
                <a:spcPct val="100000"/>
              </a:lnSpc>
              <a:spcBef>
                <a:spcPts val="268"/>
              </a:spcBef>
              <a:spcAft>
                <a:spcPts val="0"/>
              </a:spcAft>
              <a:buNone/>
            </a:pPr>
            <a:r>
              <a:rPr b="1" i="0" lang="en-US" sz="1500" u="none" cap="none" strike="noStrike">
                <a:solidFill>
                  <a:srgbClr val="0D5DDF"/>
                </a:solidFill>
                <a:latin typeface="Roboto"/>
                <a:ea typeface="Roboto"/>
                <a:cs typeface="Roboto"/>
                <a:sym typeface="Roboto"/>
              </a:rPr>
              <a:t>Persiapan AN</a:t>
            </a:r>
            <a:endParaRPr b="1" i="0" sz="1900" u="none" cap="none" strike="noStrike">
              <a:solidFill>
                <a:srgbClr val="0D5DDF"/>
              </a:solidFill>
              <a:latin typeface="Roboto"/>
              <a:ea typeface="Roboto"/>
              <a:cs typeface="Roboto"/>
              <a:sym typeface="Roboto"/>
            </a:endParaRPr>
          </a:p>
        </p:txBody>
      </p:sp>
      <p:sp>
        <p:nvSpPr>
          <p:cNvPr id="406" name="Google Shape;406;p48"/>
          <p:cNvSpPr txBox="1"/>
          <p:nvPr/>
        </p:nvSpPr>
        <p:spPr>
          <a:xfrm>
            <a:off x="623675" y="3325350"/>
            <a:ext cx="996000" cy="404700"/>
          </a:xfrm>
          <a:prstGeom prst="rect">
            <a:avLst/>
          </a:prstGeom>
          <a:noFill/>
          <a:ln cap="flat" cmpd="sng" w="19050">
            <a:solidFill>
              <a:srgbClr val="002960"/>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1300" u="none" cap="none" strike="noStrike">
                <a:solidFill>
                  <a:srgbClr val="002960"/>
                </a:solidFill>
                <a:latin typeface="Calibri"/>
                <a:ea typeface="Calibri"/>
                <a:cs typeface="Calibri"/>
                <a:sym typeface="Calibri"/>
              </a:rPr>
              <a:t>Jan – April 2021</a:t>
            </a:r>
            <a:endParaRPr b="1" baseline="30000" i="0" sz="1300" u="none" cap="none" strike="noStrike">
              <a:solidFill>
                <a:srgbClr val="002960"/>
              </a:solidFill>
              <a:latin typeface="Arial"/>
              <a:ea typeface="Arial"/>
              <a:cs typeface="Arial"/>
              <a:sym typeface="Arial"/>
            </a:endParaRPr>
          </a:p>
        </p:txBody>
      </p:sp>
      <p:sp>
        <p:nvSpPr>
          <p:cNvPr id="407" name="Google Shape;407;p48"/>
          <p:cNvSpPr txBox="1"/>
          <p:nvPr/>
        </p:nvSpPr>
        <p:spPr>
          <a:xfrm>
            <a:off x="2423075" y="1932049"/>
            <a:ext cx="1527900" cy="268200"/>
          </a:xfrm>
          <a:prstGeom prst="rect">
            <a:avLst/>
          </a:prstGeom>
          <a:noFill/>
          <a:ln cap="flat" cmpd="sng" w="19050">
            <a:solidFill>
              <a:srgbClr val="002960"/>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1300" u="none" cap="none" strike="noStrike">
                <a:solidFill>
                  <a:srgbClr val="002960"/>
                </a:solidFill>
                <a:latin typeface="Calibri"/>
                <a:ea typeface="Calibri"/>
                <a:cs typeface="Calibri"/>
                <a:sym typeface="Calibri"/>
              </a:rPr>
              <a:t>Mei -  Agustus 2021</a:t>
            </a:r>
            <a:endParaRPr b="1" baseline="30000" i="0" sz="1300" u="none" cap="none" strike="noStrike">
              <a:solidFill>
                <a:srgbClr val="002960"/>
              </a:solidFill>
              <a:latin typeface="Arial"/>
              <a:ea typeface="Arial"/>
              <a:cs typeface="Arial"/>
              <a:sym typeface="Arial"/>
            </a:endParaRPr>
          </a:p>
        </p:txBody>
      </p:sp>
      <p:sp>
        <p:nvSpPr>
          <p:cNvPr id="408" name="Google Shape;408;p48"/>
          <p:cNvSpPr txBox="1"/>
          <p:nvPr/>
        </p:nvSpPr>
        <p:spPr>
          <a:xfrm>
            <a:off x="2192213" y="3325353"/>
            <a:ext cx="1882800" cy="1178700"/>
          </a:xfrm>
          <a:prstGeom prst="rect">
            <a:avLst/>
          </a:prstGeom>
          <a:noFill/>
          <a:ln cap="flat" cmpd="sng" w="19050">
            <a:solidFill>
              <a:srgbClr val="002960"/>
            </a:solidFill>
            <a:prstDash val="solid"/>
            <a:round/>
            <a:headEnd len="sm" w="sm" type="none"/>
            <a:tailEnd len="sm" w="sm" type="none"/>
          </a:ln>
        </p:spPr>
        <p:txBody>
          <a:bodyPr anchorCtr="0" anchor="ctr" bIns="0" lIns="0" spcFirstLastPara="1" rIns="0" wrap="square" tIns="0">
            <a:noAutofit/>
          </a:bodyPr>
          <a:lstStyle/>
          <a:p>
            <a:pPr indent="0" lvl="1" marL="0" marR="0" rtl="0" algn="ctr">
              <a:lnSpc>
                <a:spcPct val="100000"/>
              </a:lnSpc>
              <a:spcBef>
                <a:spcPts val="268"/>
              </a:spcBef>
              <a:spcAft>
                <a:spcPts val="0"/>
              </a:spcAft>
              <a:buNone/>
            </a:pPr>
            <a:r>
              <a:rPr b="1" i="0" lang="en-US" sz="1500" u="none" cap="none" strike="noStrike">
                <a:solidFill>
                  <a:srgbClr val="0D5DDF"/>
                </a:solidFill>
                <a:latin typeface="Roboto"/>
                <a:ea typeface="Roboto"/>
                <a:cs typeface="Roboto"/>
                <a:sym typeface="Roboto"/>
              </a:rPr>
              <a:t>Simulasi dan Gladi Bersih Asesmen Nasional di Satuan Pendidikan</a:t>
            </a:r>
            <a:endParaRPr b="1" i="0" sz="1900" u="none" cap="none" strike="noStrike">
              <a:solidFill>
                <a:srgbClr val="0D5DDF"/>
              </a:solidFill>
              <a:latin typeface="Roboto"/>
              <a:ea typeface="Roboto"/>
              <a:cs typeface="Roboto"/>
              <a:sym typeface="Roboto"/>
            </a:endParaRPr>
          </a:p>
        </p:txBody>
      </p:sp>
      <p:sp>
        <p:nvSpPr>
          <p:cNvPr id="409" name="Google Shape;409;p48"/>
          <p:cNvSpPr txBox="1"/>
          <p:nvPr/>
        </p:nvSpPr>
        <p:spPr>
          <a:xfrm>
            <a:off x="4531651" y="1038100"/>
            <a:ext cx="1278300" cy="1178700"/>
          </a:xfrm>
          <a:prstGeom prst="rect">
            <a:avLst/>
          </a:prstGeom>
          <a:noFill/>
          <a:ln cap="flat" cmpd="sng" w="19050">
            <a:solidFill>
              <a:srgbClr val="002960"/>
            </a:solidFill>
            <a:prstDash val="solid"/>
            <a:round/>
            <a:headEnd len="sm" w="sm" type="none"/>
            <a:tailEnd len="sm" w="sm" type="none"/>
          </a:ln>
        </p:spPr>
        <p:txBody>
          <a:bodyPr anchorCtr="0" anchor="ctr" bIns="0" lIns="0" spcFirstLastPara="1" rIns="0" wrap="square" tIns="0">
            <a:noAutofit/>
          </a:bodyPr>
          <a:lstStyle/>
          <a:p>
            <a:pPr indent="0" lvl="1" marL="0" marR="0" rtl="0" algn="ctr">
              <a:lnSpc>
                <a:spcPct val="100000"/>
              </a:lnSpc>
              <a:spcBef>
                <a:spcPts val="268"/>
              </a:spcBef>
              <a:spcAft>
                <a:spcPts val="0"/>
              </a:spcAft>
              <a:buNone/>
            </a:pPr>
            <a:r>
              <a:rPr b="1" i="0" lang="en-US" sz="1500" u="none" cap="none" strike="noStrike">
                <a:solidFill>
                  <a:srgbClr val="0D5DDF"/>
                </a:solidFill>
                <a:latin typeface="Roboto"/>
                <a:ea typeface="Roboto"/>
                <a:cs typeface="Roboto"/>
                <a:sym typeface="Roboto"/>
              </a:rPr>
              <a:t>Pelaksanaan Asesmen Nasional</a:t>
            </a:r>
            <a:endParaRPr b="1" i="0" sz="1900" u="none" cap="none" strike="noStrike">
              <a:solidFill>
                <a:srgbClr val="0D5DDF"/>
              </a:solidFill>
              <a:latin typeface="Roboto"/>
              <a:ea typeface="Roboto"/>
              <a:cs typeface="Roboto"/>
              <a:sym typeface="Roboto"/>
            </a:endParaRPr>
          </a:p>
        </p:txBody>
      </p:sp>
      <p:sp>
        <p:nvSpPr>
          <p:cNvPr id="410" name="Google Shape;410;p48"/>
          <p:cNvSpPr txBox="1"/>
          <p:nvPr/>
        </p:nvSpPr>
        <p:spPr>
          <a:xfrm>
            <a:off x="6402550" y="1932050"/>
            <a:ext cx="1208400" cy="268200"/>
          </a:xfrm>
          <a:prstGeom prst="rect">
            <a:avLst/>
          </a:prstGeom>
          <a:noFill/>
          <a:ln cap="flat" cmpd="sng" w="19050">
            <a:solidFill>
              <a:srgbClr val="002960"/>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1300" u="none" cap="none" strike="noStrike">
                <a:solidFill>
                  <a:srgbClr val="002960"/>
                </a:solidFill>
                <a:latin typeface="Calibri"/>
                <a:ea typeface="Calibri"/>
                <a:cs typeface="Calibri"/>
                <a:sym typeface="Calibri"/>
              </a:rPr>
              <a:t>Desember 2021</a:t>
            </a:r>
            <a:endParaRPr b="1" baseline="30000" i="0" sz="1300" u="none" cap="none" strike="noStrike">
              <a:solidFill>
                <a:srgbClr val="002960"/>
              </a:solidFill>
              <a:latin typeface="Arial"/>
              <a:ea typeface="Arial"/>
              <a:cs typeface="Arial"/>
              <a:sym typeface="Arial"/>
            </a:endParaRPr>
          </a:p>
        </p:txBody>
      </p:sp>
      <p:sp>
        <p:nvSpPr>
          <p:cNvPr id="411" name="Google Shape;411;p48"/>
          <p:cNvSpPr txBox="1"/>
          <p:nvPr/>
        </p:nvSpPr>
        <p:spPr>
          <a:xfrm>
            <a:off x="6138050" y="3334450"/>
            <a:ext cx="2133600" cy="971400"/>
          </a:xfrm>
          <a:prstGeom prst="rect">
            <a:avLst/>
          </a:prstGeom>
          <a:noFill/>
          <a:ln cap="flat" cmpd="sng" w="19050">
            <a:solidFill>
              <a:srgbClr val="002960"/>
            </a:solidFill>
            <a:prstDash val="solid"/>
            <a:round/>
            <a:headEnd len="sm" w="sm" type="none"/>
            <a:tailEnd len="sm" w="sm" type="none"/>
          </a:ln>
        </p:spPr>
        <p:txBody>
          <a:bodyPr anchorCtr="0" anchor="ctr" bIns="0" lIns="0" spcFirstLastPara="1" rIns="0" wrap="square" tIns="0">
            <a:noAutofit/>
          </a:bodyPr>
          <a:lstStyle/>
          <a:p>
            <a:pPr indent="0" lvl="1" marL="0" marR="0" rtl="0" algn="ctr">
              <a:lnSpc>
                <a:spcPct val="100000"/>
              </a:lnSpc>
              <a:spcBef>
                <a:spcPts val="268"/>
              </a:spcBef>
              <a:spcAft>
                <a:spcPts val="0"/>
              </a:spcAft>
              <a:buNone/>
            </a:pPr>
            <a:r>
              <a:rPr b="1" i="0" lang="en-US" u="none" cap="none" strike="noStrike">
                <a:solidFill>
                  <a:srgbClr val="0D5DDF"/>
                </a:solidFill>
                <a:latin typeface="Roboto"/>
                <a:ea typeface="Roboto"/>
                <a:cs typeface="Roboto"/>
                <a:sym typeface="Roboto"/>
              </a:rPr>
              <a:t>Laporan hasil (Profil dan Rapor Satuan Pendidikan dan Daerah)</a:t>
            </a:r>
            <a:endParaRPr b="1" i="0" u="none" cap="none" strike="noStrike">
              <a:solidFill>
                <a:srgbClr val="0D5DDF"/>
              </a:solidFill>
              <a:latin typeface="Roboto"/>
              <a:ea typeface="Roboto"/>
              <a:cs typeface="Roboto"/>
              <a:sym typeface="Roboto"/>
            </a:endParaRPr>
          </a:p>
        </p:txBody>
      </p:sp>
      <p:cxnSp>
        <p:nvCxnSpPr>
          <p:cNvPr id="412" name="Google Shape;412;p48"/>
          <p:cNvCxnSpPr/>
          <p:nvPr/>
        </p:nvCxnSpPr>
        <p:spPr>
          <a:xfrm>
            <a:off x="1022710" y="2220609"/>
            <a:ext cx="22800" cy="1104600"/>
          </a:xfrm>
          <a:prstGeom prst="straightConnector1">
            <a:avLst/>
          </a:prstGeom>
          <a:noFill/>
          <a:ln cap="flat" cmpd="sng" w="28575">
            <a:solidFill>
              <a:srgbClr val="2F5496"/>
            </a:solidFill>
            <a:prstDash val="solid"/>
            <a:round/>
            <a:headEnd len="med" w="med" type="triangle"/>
            <a:tailEnd len="med" w="med" type="triangle"/>
          </a:ln>
        </p:spPr>
      </p:cxnSp>
      <p:cxnSp>
        <p:nvCxnSpPr>
          <p:cNvPr id="413" name="Google Shape;413;p48"/>
          <p:cNvCxnSpPr/>
          <p:nvPr/>
        </p:nvCxnSpPr>
        <p:spPr>
          <a:xfrm>
            <a:off x="3165835" y="2223334"/>
            <a:ext cx="22800" cy="1104600"/>
          </a:xfrm>
          <a:prstGeom prst="straightConnector1">
            <a:avLst/>
          </a:prstGeom>
          <a:noFill/>
          <a:ln cap="flat" cmpd="sng" w="28575">
            <a:solidFill>
              <a:srgbClr val="2F5496"/>
            </a:solidFill>
            <a:prstDash val="solid"/>
            <a:round/>
            <a:headEnd len="med" w="med" type="triangle"/>
            <a:tailEnd len="med" w="med" type="triangle"/>
          </a:ln>
        </p:spPr>
      </p:cxnSp>
      <p:cxnSp>
        <p:nvCxnSpPr>
          <p:cNvPr id="414" name="Google Shape;414;p48"/>
          <p:cNvCxnSpPr/>
          <p:nvPr/>
        </p:nvCxnSpPr>
        <p:spPr>
          <a:xfrm>
            <a:off x="5075585" y="2223334"/>
            <a:ext cx="22800" cy="1104600"/>
          </a:xfrm>
          <a:prstGeom prst="straightConnector1">
            <a:avLst/>
          </a:prstGeom>
          <a:noFill/>
          <a:ln cap="flat" cmpd="sng" w="28575">
            <a:solidFill>
              <a:srgbClr val="2F5496"/>
            </a:solidFill>
            <a:prstDash val="solid"/>
            <a:round/>
            <a:headEnd len="med" w="med" type="triangle"/>
            <a:tailEnd len="med" w="med" type="triangle"/>
          </a:ln>
        </p:spPr>
      </p:cxnSp>
      <p:cxnSp>
        <p:nvCxnSpPr>
          <p:cNvPr id="415" name="Google Shape;415;p48"/>
          <p:cNvCxnSpPr/>
          <p:nvPr/>
        </p:nvCxnSpPr>
        <p:spPr>
          <a:xfrm>
            <a:off x="7004410" y="2253934"/>
            <a:ext cx="22800" cy="1104600"/>
          </a:xfrm>
          <a:prstGeom prst="straightConnector1">
            <a:avLst/>
          </a:prstGeom>
          <a:noFill/>
          <a:ln cap="flat" cmpd="sng" w="28575">
            <a:solidFill>
              <a:srgbClr val="2F5496"/>
            </a:solidFill>
            <a:prstDash val="solid"/>
            <a:round/>
            <a:headEnd len="med" w="med" type="triangl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9" name="Shape 419"/>
        <p:cNvGrpSpPr/>
        <p:nvPr/>
      </p:nvGrpSpPr>
      <p:grpSpPr>
        <a:xfrm>
          <a:off x="0" y="0"/>
          <a:ext cx="0" cy="0"/>
          <a:chOff x="0" y="0"/>
          <a:chExt cx="0" cy="0"/>
        </a:xfrm>
      </p:grpSpPr>
      <p:graphicFrame>
        <p:nvGraphicFramePr>
          <p:cNvPr id="420" name="Google Shape;420;p49"/>
          <p:cNvGraphicFramePr/>
          <p:nvPr/>
        </p:nvGraphicFramePr>
        <p:xfrm>
          <a:off x="233277" y="1261801"/>
          <a:ext cx="3000000" cy="3000000"/>
        </p:xfrm>
        <a:graphic>
          <a:graphicData uri="http://schemas.openxmlformats.org/drawingml/2006/table">
            <a:tbl>
              <a:tblPr bandRow="1" firstRow="1">
                <a:noFill/>
                <a:tableStyleId>{7C4709CB-8BB9-448B-B9EE-A10819F89E54}</a:tableStyleId>
              </a:tblPr>
              <a:tblGrid>
                <a:gridCol w="2792800"/>
                <a:gridCol w="444325"/>
                <a:gridCol w="569000"/>
                <a:gridCol w="675250"/>
                <a:gridCol w="485325"/>
                <a:gridCol w="717450"/>
                <a:gridCol w="400925"/>
                <a:gridCol w="400925"/>
                <a:gridCol w="544725"/>
                <a:gridCol w="689700"/>
                <a:gridCol w="713275"/>
              </a:tblGrid>
              <a:tr h="361150">
                <a:tc rowSpan="2">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Roboto"/>
                          <a:ea typeface="Roboto"/>
                          <a:cs typeface="Roboto"/>
                          <a:sym typeface="Roboto"/>
                        </a:rPr>
                        <a:t>KEGIATAN</a:t>
                      </a:r>
                      <a:endParaRPr sz="1100">
                        <a:latin typeface="Roboto"/>
                        <a:ea typeface="Roboto"/>
                        <a:cs typeface="Roboto"/>
                        <a:sym typeface="Roboto"/>
                      </a:endParaRPr>
                    </a:p>
                  </a:txBody>
                  <a:tcPr marT="33500" marB="33500" marR="68575" marL="68575" anchor="ctr"/>
                </a:tc>
                <a:tc gridSpan="5">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Roboto"/>
                          <a:ea typeface="Roboto"/>
                          <a:cs typeface="Roboto"/>
                          <a:sym typeface="Roboto"/>
                        </a:rPr>
                        <a:t>SEPTEMBER</a:t>
                      </a:r>
                      <a:endParaRPr sz="1100">
                        <a:latin typeface="Roboto"/>
                        <a:ea typeface="Roboto"/>
                        <a:cs typeface="Roboto"/>
                        <a:sym typeface="Roboto"/>
                      </a:endParaRPr>
                    </a:p>
                  </a:txBody>
                  <a:tcPr marT="33500" marB="33500" marR="68575" marL="68575" anchor="ctr"/>
                </a:tc>
                <a:tc hMerge="1"/>
                <a:tc hMerge="1"/>
                <a:tc hMerge="1"/>
                <a:tc hMerge="1"/>
                <a:tc gridSpan="5">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Roboto"/>
                          <a:ea typeface="Roboto"/>
                          <a:cs typeface="Roboto"/>
                          <a:sym typeface="Roboto"/>
                        </a:rPr>
                        <a:t>OKTOBER</a:t>
                      </a:r>
                      <a:endParaRPr sz="1100">
                        <a:latin typeface="Roboto"/>
                        <a:ea typeface="Roboto"/>
                        <a:cs typeface="Roboto"/>
                        <a:sym typeface="Roboto"/>
                      </a:endParaRPr>
                    </a:p>
                  </a:txBody>
                  <a:tcPr marT="33500" marB="33500" marR="68575" marL="68575" anchor="ctr"/>
                </a:tc>
                <a:tc hMerge="1"/>
                <a:tc hMerge="1"/>
                <a:tc hMerge="1"/>
                <a:tc hMerge="1"/>
              </a:tr>
              <a:tr h="361150">
                <a:tc vMerge="1"/>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II</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III</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IV</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V</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II</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III</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IV</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V</a:t>
                      </a:r>
                      <a:endParaRPr sz="1100">
                        <a:solidFill>
                          <a:schemeClr val="lt1"/>
                        </a:solidFill>
                        <a:latin typeface="Roboto"/>
                        <a:ea typeface="Roboto"/>
                        <a:cs typeface="Roboto"/>
                        <a:sym typeface="Roboto"/>
                      </a:endParaRPr>
                    </a:p>
                  </a:txBody>
                  <a:tcPr marT="33500" marB="33500" marR="68575" marL="68575" anchor="ctr">
                    <a:solidFill>
                      <a:srgbClr val="9CC2E5"/>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SMK</a:t>
                      </a:r>
                      <a:endParaRPr sz="1100">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lnSpc>
                          <a:spcPct val="100000"/>
                        </a:lnSpc>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6 – 9</a:t>
                      </a:r>
                      <a:endParaRPr sz="1100">
                        <a:latin typeface="Roboto"/>
                        <a:ea typeface="Roboto"/>
                        <a:cs typeface="Roboto"/>
                        <a:sym typeface="Roboto"/>
                      </a:endParaRPr>
                    </a:p>
                  </a:txBody>
                  <a:tcPr marT="33500" marB="33500" marR="68575" marL="68575">
                    <a:solidFill>
                      <a:srgbClr val="2F5496"/>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SMA</a:t>
                      </a:r>
                      <a:endParaRPr sz="1100">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lnSpc>
                          <a:spcPct val="100000"/>
                        </a:lnSpc>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13 - 16</a:t>
                      </a:r>
                      <a:endParaRPr sz="1100">
                        <a:latin typeface="Roboto"/>
                        <a:ea typeface="Roboto"/>
                        <a:cs typeface="Roboto"/>
                        <a:sym typeface="Roboto"/>
                      </a:endParaRPr>
                    </a:p>
                  </a:txBody>
                  <a:tcPr marT="33500" marB="33500" marR="68575" marL="68575">
                    <a:solidFill>
                      <a:srgbClr val="2F5496"/>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SMP</a:t>
                      </a:r>
                      <a:endParaRPr sz="1100">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lnSpc>
                          <a:spcPct val="100000"/>
                        </a:lnSpc>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27 - 30</a:t>
                      </a:r>
                      <a:endParaRPr sz="1100">
                        <a:latin typeface="Roboto"/>
                        <a:ea typeface="Roboto"/>
                        <a:cs typeface="Roboto"/>
                        <a:sym typeface="Roboto"/>
                      </a:endParaRPr>
                    </a:p>
                  </a:txBody>
                  <a:tcPr marT="33500" marB="33500" marR="68575" marL="68575">
                    <a:solidFill>
                      <a:srgbClr val="2F5496"/>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Paket C</a:t>
                      </a:r>
                      <a:endParaRPr sz="1100">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6 – 9</a:t>
                      </a:r>
                      <a:endParaRPr sz="1100">
                        <a:latin typeface="Roboto"/>
                        <a:ea typeface="Roboto"/>
                        <a:cs typeface="Roboto"/>
                        <a:sym typeface="Roboto"/>
                      </a:endParaRPr>
                    </a:p>
                  </a:txBody>
                  <a:tcPr marT="33500" marB="33500" marR="68575" marL="68575">
                    <a:solidFill>
                      <a:srgbClr val="2F5496"/>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Paket B</a:t>
                      </a:r>
                      <a:endParaRPr sz="1100">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27 - 30</a:t>
                      </a:r>
                      <a:endParaRPr sz="1100">
                        <a:latin typeface="Roboto"/>
                        <a:ea typeface="Roboto"/>
                        <a:cs typeface="Roboto"/>
                        <a:sym typeface="Roboto"/>
                      </a:endParaRPr>
                    </a:p>
                  </a:txBody>
                  <a:tcPr marT="33500" marB="33500" marR="68575" marL="68575">
                    <a:solidFill>
                      <a:srgbClr val="2F5496"/>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Paket A</a:t>
                      </a:r>
                      <a:endParaRPr sz="1100">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25-28</a:t>
                      </a:r>
                      <a:endParaRPr b="1" sz="1200" u="none" cap="none" strike="noStrike">
                        <a:latin typeface="Roboto"/>
                        <a:ea typeface="Roboto"/>
                        <a:cs typeface="Roboto"/>
                        <a:sym typeface="Roboto"/>
                      </a:endParaRPr>
                    </a:p>
                  </a:txBody>
                  <a:tcPr marT="33500" marB="33500" marR="68575" marL="68575">
                    <a:solidFill>
                      <a:srgbClr val="2F5496"/>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SD</a:t>
                      </a:r>
                      <a:endParaRPr sz="1100">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25-28</a:t>
                      </a:r>
                      <a:endParaRPr b="1" sz="1200" u="none" cap="none" strike="noStrike">
                        <a:latin typeface="Roboto"/>
                        <a:ea typeface="Roboto"/>
                        <a:cs typeface="Roboto"/>
                        <a:sym typeface="Roboto"/>
                      </a:endParaRPr>
                    </a:p>
                  </a:txBody>
                  <a:tcPr marT="33500" marB="33500" marR="68575" marL="68575">
                    <a:solidFill>
                      <a:srgbClr val="2F5496"/>
                    </a:solidFill>
                  </a:tcPr>
                </a:tc>
              </a:tr>
            </a:tbl>
          </a:graphicData>
        </a:graphic>
      </p:graphicFrame>
      <p:sp>
        <p:nvSpPr>
          <p:cNvPr id="421" name="Google Shape;421;p49"/>
          <p:cNvSpPr txBox="1"/>
          <p:nvPr/>
        </p:nvSpPr>
        <p:spPr>
          <a:xfrm>
            <a:off x="233275" y="156350"/>
            <a:ext cx="6899700" cy="840000"/>
          </a:xfrm>
          <a:prstGeom prst="rect">
            <a:avLst/>
          </a:prstGeom>
          <a:noFill/>
          <a:ln>
            <a:noFill/>
          </a:ln>
        </p:spPr>
        <p:txBody>
          <a:bodyPr anchorCtr="0" anchor="t" bIns="34900" lIns="69850" spcFirstLastPara="1" rIns="69850" wrap="square" tIns="34900">
            <a:spAutoFit/>
          </a:bodyPr>
          <a:lstStyle/>
          <a:p>
            <a:pPr indent="0" lvl="0" marL="0" marR="0" rtl="0" algn="l">
              <a:lnSpc>
                <a:spcPct val="100000"/>
              </a:lnSpc>
              <a:spcBef>
                <a:spcPts val="0"/>
              </a:spcBef>
              <a:spcAft>
                <a:spcPts val="0"/>
              </a:spcAft>
              <a:buClr>
                <a:srgbClr val="000000"/>
              </a:buClr>
              <a:buSzPts val="1400"/>
              <a:buFont typeface="Arial"/>
              <a:buNone/>
            </a:pPr>
            <a:r>
              <a:rPr b="1" i="0" lang="en-US" sz="2500" u="none" cap="none" strike="noStrike">
                <a:solidFill>
                  <a:srgbClr val="0944A1"/>
                </a:solidFill>
                <a:latin typeface="Poppins"/>
                <a:ea typeface="Poppins"/>
                <a:cs typeface="Poppins"/>
                <a:sym typeface="Poppins"/>
              </a:rPr>
              <a:t>Rancangan Jadwal Pelaksanaan</a:t>
            </a:r>
            <a:endParaRPr b="1" i="0" sz="2500" u="none" cap="none" strike="noStrike">
              <a:solidFill>
                <a:srgbClr val="0944A1"/>
              </a:solidFill>
              <a:latin typeface="Poppins"/>
              <a:ea typeface="Poppins"/>
              <a:cs typeface="Poppins"/>
              <a:sym typeface="Poppins"/>
            </a:endParaRPr>
          </a:p>
          <a:p>
            <a:pPr indent="0" lvl="0" marL="0" marR="0" rtl="0" algn="just">
              <a:lnSpc>
                <a:spcPct val="100000"/>
              </a:lnSpc>
              <a:spcBef>
                <a:spcPts val="0"/>
              </a:spcBef>
              <a:spcAft>
                <a:spcPts val="0"/>
              </a:spcAft>
              <a:buClr>
                <a:srgbClr val="000000"/>
              </a:buClr>
              <a:buSzPts val="1400"/>
              <a:buFont typeface="Arial"/>
              <a:buNone/>
            </a:pPr>
            <a:r>
              <a:rPr b="1" i="0" lang="en-US" sz="2500" u="none" cap="none" strike="noStrike">
                <a:solidFill>
                  <a:srgbClr val="0944A1"/>
                </a:solidFill>
                <a:latin typeface="Poppins"/>
                <a:ea typeface="Poppins"/>
                <a:cs typeface="Poppins"/>
                <a:sym typeface="Poppins"/>
              </a:rPr>
              <a:t>Asesmen Nasional </a:t>
            </a:r>
            <a:r>
              <a:rPr b="1" lang="en-US" sz="2500">
                <a:solidFill>
                  <a:srgbClr val="0944A1"/>
                </a:solidFill>
                <a:latin typeface="Poppins"/>
                <a:ea typeface="Poppins"/>
                <a:cs typeface="Poppins"/>
                <a:sym typeface="Poppins"/>
              </a:rPr>
              <a:t>2021</a:t>
            </a:r>
            <a:endParaRPr b="1" sz="2500">
              <a:solidFill>
                <a:srgbClr val="0944A1"/>
              </a:solidFill>
              <a:latin typeface="Poppins"/>
              <a:ea typeface="Poppins"/>
              <a:cs typeface="Poppins"/>
              <a:sym typeface="Poppins"/>
            </a:endParaRPr>
          </a:p>
        </p:txBody>
      </p:sp>
      <p:sp>
        <p:nvSpPr>
          <p:cNvPr id="422" name="Google Shape;422;p49"/>
          <p:cNvSpPr txBox="1"/>
          <p:nvPr/>
        </p:nvSpPr>
        <p:spPr>
          <a:xfrm>
            <a:off x="182880" y="4854427"/>
            <a:ext cx="2703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b="1" i="0" lang="en-US" sz="700" u="none" cap="none" strike="noStrike">
                <a:solidFill>
                  <a:schemeClr val="lt1"/>
                </a:solidFill>
                <a:latin typeface="Arial"/>
                <a:ea typeface="Arial"/>
                <a:cs typeface="Arial"/>
                <a:sym typeface="Arial"/>
              </a:rPr>
              <a:t>Asesmen Nasional, 22 Maret 2021</a:t>
            </a:r>
            <a:endParaRPr b="1" i="0" sz="7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ransport Consulting by Slidesgo">
  <a:themeElements>
    <a:clrScheme name="Simple Light">
      <a:dk1>
        <a:srgbClr val="FFFFFF"/>
      </a:dk1>
      <a:lt1>
        <a:srgbClr val="20124D"/>
      </a:lt1>
      <a:dk2>
        <a:srgbClr val="20124D"/>
      </a:dk2>
      <a:lt2>
        <a:srgbClr val="20124D"/>
      </a:lt2>
      <a:accent1>
        <a:srgbClr val="D9D2E9"/>
      </a:accent1>
      <a:accent2>
        <a:srgbClr val="B4A7D6"/>
      </a:accent2>
      <a:accent3>
        <a:srgbClr val="8C7CC3"/>
      </a:accent3>
      <a:accent4>
        <a:srgbClr val="F6B26B"/>
      </a:accent4>
      <a:accent5>
        <a:srgbClr val="20124D"/>
      </a:accent5>
      <a:accent6>
        <a:srgbClr val="351C75"/>
      </a:accent6>
      <a:hlink>
        <a:srgbClr val="2012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