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5"/>
    <p:sldMasterId id="2147483701" r:id="rId6"/>
    <p:sldMasterId id="214748370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Lst>
  <p:sldSz cy="6858000" cx="12192000"/>
  <p:notesSz cx="6858000" cy="9144000"/>
  <p:embeddedFontLst>
    <p:embeddedFont>
      <p:font typeface="Raleway"/>
      <p:regular r:id="rId130"/>
      <p:bold r:id="rId131"/>
      <p:italic r:id="rId132"/>
      <p:boldItalic r:id="rId133"/>
    </p:embeddedFont>
    <p:embeddedFont>
      <p:font typeface="Roboto"/>
      <p:regular r:id="rId134"/>
      <p:bold r:id="rId135"/>
      <p:italic r:id="rId136"/>
      <p:boldItalic r:id="rId137"/>
    </p:embeddedFont>
    <p:embeddedFont>
      <p:font typeface="Nunito"/>
      <p:regular r:id="rId138"/>
      <p:bold r:id="rId139"/>
      <p:italic r:id="rId140"/>
      <p:boldItalic r:id="rId141"/>
    </p:embeddedFont>
    <p:embeddedFont>
      <p:font typeface="Fredoka One"/>
      <p:regular r:id="rId142"/>
    </p:embeddedFont>
    <p:embeddedFont>
      <p:font typeface="Montserrat"/>
      <p:regular r:id="rId143"/>
      <p:bold r:id="rId144"/>
      <p:italic r:id="rId145"/>
      <p:boldItalic r:id="rId146"/>
    </p:embeddedFont>
    <p:embeddedFont>
      <p:font typeface="Lato"/>
      <p:regular r:id="rId147"/>
      <p:bold r:id="rId148"/>
      <p:italic r:id="rId149"/>
      <p:boldItalic r:id="rId150"/>
    </p:embeddedFont>
    <p:embeddedFont>
      <p:font typeface="Poppins"/>
      <p:regular r:id="rId151"/>
      <p:bold r:id="rId152"/>
      <p:italic r:id="rId153"/>
      <p:boldItalic r:id="rId154"/>
    </p:embeddedFont>
    <p:embeddedFont>
      <p:font typeface="Montserrat Light"/>
      <p:regular r:id="rId155"/>
      <p:bold r:id="rId156"/>
      <p:italic r:id="rId157"/>
      <p:boldItalic r:id="rId158"/>
    </p:embeddedFont>
    <p:embeddedFont>
      <p:font typeface="Oswald SemiBold"/>
      <p:regular r:id="rId159"/>
      <p:bold r:id="rId160"/>
    </p:embeddedFont>
    <p:embeddedFont>
      <p:font typeface="Oswald"/>
      <p:regular r:id="rId161"/>
      <p:bold r:id="rId1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E95003-F082-405D-9E89-88CF943C9582}">
  <a:tblStyle styleId="{1BE95003-F082-405D-9E89-88CF943C9582}" styleName="Table_0">
    <a:wholeTbl>
      <a:tcTxStyle b="off" i="off">
        <a:font>
          <a:latin typeface="Calibri"/>
          <a:ea typeface="Calibri"/>
          <a:cs typeface="Calibri"/>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5B9BD5"/>
          </a:solidFill>
        </a:fill>
      </a:tcStyle>
    </a:wholeTbl>
    <a:band1H>
      <a:tcTxStyle b="off" i="off"/>
      <a:tcStyle>
        <a:fill>
          <a:solidFill>
            <a:srgbClr val="487AA8"/>
          </a:solidFill>
        </a:fill>
      </a:tcStyle>
    </a:band1H>
    <a:band2H>
      <a:tcTxStyle b="off" i="off"/>
    </a:band2H>
    <a:band1V>
      <a:tcTxStyle b="off" i="off"/>
      <a:tcStyle>
        <a:fill>
          <a:solidFill>
            <a:srgbClr val="487AA8"/>
          </a:solidFill>
        </a:fill>
      </a:tcStyle>
    </a:band1V>
    <a:band2V>
      <a:tcTxStyle b="off" i="off"/>
    </a:band2V>
    <a:lastCol>
      <a:tcTxStyle b="on" i="off"/>
      <a:tcStyle>
        <a:tcBdr>
          <a:left>
            <a:ln cap="flat" cmpd="sng" w="25400">
              <a:solidFill>
                <a:srgbClr val="FFFFFF"/>
              </a:solidFill>
              <a:prstDash val="solid"/>
              <a:round/>
              <a:headEnd len="sm" w="sm" type="none"/>
              <a:tailEnd len="sm" w="sm" type="none"/>
            </a:ln>
          </a:left>
        </a:tcBdr>
        <a:fill>
          <a:solidFill>
            <a:srgbClr val="487AA8"/>
          </a:solidFill>
        </a:fill>
      </a:tcStyle>
    </a:lastCol>
    <a:firstCol>
      <a:tcTxStyle b="on" i="off"/>
      <a:tcStyle>
        <a:tcBdr>
          <a:right>
            <a:ln cap="flat" cmpd="sng" w="25400">
              <a:solidFill>
                <a:srgbClr val="FFFFFF"/>
              </a:solidFill>
              <a:prstDash val="solid"/>
              <a:round/>
              <a:headEnd len="sm" w="sm" type="none"/>
              <a:tailEnd len="sm" w="sm" type="none"/>
            </a:ln>
          </a:right>
        </a:tcBdr>
        <a:fill>
          <a:solidFill>
            <a:srgbClr val="487AA8"/>
          </a:solidFill>
        </a:fill>
      </a:tcStyle>
    </a:firstCol>
    <a:lastRow>
      <a:tcTxStyle b="on" i="off"/>
      <a:tcStyle>
        <a:tcBdr>
          <a:top>
            <a:ln cap="flat" cmpd="sng" w="25400">
              <a:solidFill>
                <a:srgbClr val="FFFFFF"/>
              </a:solidFill>
              <a:prstDash val="solid"/>
              <a:round/>
              <a:headEnd len="sm" w="sm" type="none"/>
              <a:tailEnd len="sm" w="sm" type="none"/>
            </a:ln>
          </a:top>
        </a:tcBdr>
        <a:fill>
          <a:solidFill>
            <a:srgbClr val="3C668C"/>
          </a:solidFill>
        </a:fill>
      </a:tcStyle>
    </a:lastRow>
    <a:seCell>
      <a:tcTxStyle b="off" i="off"/>
      <a:tcStyle>
        <a:tcBdr>
          <a:left>
            <a:ln cap="flat" cmpd="sng" w="9525">
              <a:solidFill>
                <a:srgbClr val="000000">
                  <a:alpha val="0"/>
                </a:srgbClr>
              </a:solidFill>
              <a:prstDash val="solid"/>
              <a:round/>
              <a:headEnd len="sm" w="sm" type="none"/>
              <a:tailEnd len="sm" w="sm" type="none"/>
            </a:ln>
          </a:left>
        </a:tcBdr>
      </a:tcStyle>
    </a:seCell>
    <a:swCell>
      <a:tcTxStyle b="off" i="off"/>
      <a:tcStyle>
        <a:tcBdr>
          <a:right>
            <a:ln cap="flat" cmpd="sng" w="9525">
              <a:solidFill>
                <a:srgbClr val="000000">
                  <a:alpha val="0"/>
                </a:srgbClr>
              </a:solidFill>
              <a:prstDash val="solid"/>
              <a:round/>
              <a:headEnd len="sm" w="sm" type="none"/>
              <a:tailEnd len="sm" w="sm" type="none"/>
            </a:ln>
          </a:right>
        </a:tcBdr>
      </a:tcStyle>
    </a:swCell>
    <a:firstRow>
      <a:tcTxStyle b="on" i="off"/>
      <a:tcStyle>
        <a:tcBdr>
          <a:bottom>
            <a:ln cap="flat" cmpd="sng" w="25400">
              <a:solidFill>
                <a:srgbClr val="FFFFFF"/>
              </a:solidFill>
              <a:prstDash val="solid"/>
              <a:round/>
              <a:headEnd len="sm" w="sm" type="none"/>
              <a:tailEnd len="sm" w="sm" type="none"/>
            </a:ln>
          </a:bottom>
        </a:tcBdr>
        <a:fill>
          <a:solidFill>
            <a:srgbClr val="000000"/>
          </a:solidFill>
        </a:fill>
      </a:tcStyle>
    </a:firstRow>
    <a:neCell>
      <a:tcTxStyle b="off" i="off"/>
      <a:tcStyle>
        <a:tcBdr>
          <a:left>
            <a:ln cap="flat" cmpd="sng" w="9525">
              <a:solidFill>
                <a:srgbClr val="000000">
                  <a:alpha val="0"/>
                </a:srgbClr>
              </a:solidFill>
              <a:prstDash val="solid"/>
              <a:round/>
              <a:headEnd len="sm" w="sm" type="none"/>
              <a:tailEnd len="sm" w="sm" type="none"/>
            </a:ln>
          </a:left>
        </a:tcBdr>
      </a:tcStyle>
    </a:neCell>
    <a:nwCell>
      <a:tcTxStyle b="off" i="off"/>
      <a:tcStyle>
        <a:tcBdr>
          <a:right>
            <a:ln cap="flat" cmpd="sng" w="9525">
              <a:solidFill>
                <a:srgbClr val="000000">
                  <a:alpha val="0"/>
                </a:srgbClr>
              </a:solidFill>
              <a:prstDash val="solid"/>
              <a:round/>
              <a:headEnd len="sm" w="sm" type="none"/>
              <a:tailEnd len="sm" w="sm" type="none"/>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4"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font" Target="fonts/Lato-boldItalic.fntdata"/><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Lato-italic.fntdata"/><Relationship Id="rId4" Type="http://schemas.openxmlformats.org/officeDocument/2006/relationships/tableStyles" Target="tableStyles.xml"/><Relationship Id="rId148" Type="http://schemas.openxmlformats.org/officeDocument/2006/relationships/font" Target="fonts/Lato-bold.fntdata"/><Relationship Id="rId9" Type="http://schemas.openxmlformats.org/officeDocument/2006/relationships/slide" Target="slides/slide1.xml"/><Relationship Id="rId143" Type="http://schemas.openxmlformats.org/officeDocument/2006/relationships/font" Target="fonts/Montserrat-regular.fntdata"/><Relationship Id="rId142" Type="http://schemas.openxmlformats.org/officeDocument/2006/relationships/font" Target="fonts/FredokaOne-regular.fntdata"/><Relationship Id="rId141" Type="http://schemas.openxmlformats.org/officeDocument/2006/relationships/font" Target="fonts/Nunito-boldItalic.fntdata"/><Relationship Id="rId140" Type="http://schemas.openxmlformats.org/officeDocument/2006/relationships/font" Target="fonts/Nunito-italic.fntdata"/><Relationship Id="rId5" Type="http://schemas.openxmlformats.org/officeDocument/2006/relationships/slideMaster" Target="slideMasters/slideMaster1.xml"/><Relationship Id="rId147" Type="http://schemas.openxmlformats.org/officeDocument/2006/relationships/font" Target="fonts/Lato-regular.fntdata"/><Relationship Id="rId6" Type="http://schemas.openxmlformats.org/officeDocument/2006/relationships/slideMaster" Target="slideMasters/slideMaster2.xml"/><Relationship Id="rId146" Type="http://schemas.openxmlformats.org/officeDocument/2006/relationships/font" Target="fonts/Montserrat-boldItalic.fntdata"/><Relationship Id="rId7" Type="http://schemas.openxmlformats.org/officeDocument/2006/relationships/slideMaster" Target="slideMasters/slideMaster3.xml"/><Relationship Id="rId145" Type="http://schemas.openxmlformats.org/officeDocument/2006/relationships/font" Target="fonts/Montserrat-italic.fntdata"/><Relationship Id="rId8" Type="http://schemas.openxmlformats.org/officeDocument/2006/relationships/notesMaster" Target="notesMasters/notesMaster1.xml"/><Relationship Id="rId144" Type="http://schemas.openxmlformats.org/officeDocument/2006/relationships/font" Target="fonts/Montserrat-bold.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font" Target="fonts/Nunito-bold.fntdata"/><Relationship Id="rId138" Type="http://schemas.openxmlformats.org/officeDocument/2006/relationships/font" Target="fonts/Nunito-regular.fntdata"/><Relationship Id="rId137" Type="http://schemas.openxmlformats.org/officeDocument/2006/relationships/font" Target="fonts/Roboto-boldItalic.fntdata"/><Relationship Id="rId132" Type="http://schemas.openxmlformats.org/officeDocument/2006/relationships/font" Target="fonts/Raleway-italic.fntdata"/><Relationship Id="rId131" Type="http://schemas.openxmlformats.org/officeDocument/2006/relationships/font" Target="fonts/Raleway-bold.fntdata"/><Relationship Id="rId130" Type="http://schemas.openxmlformats.org/officeDocument/2006/relationships/font" Target="fonts/Raleway-regular.fntdata"/><Relationship Id="rId136" Type="http://schemas.openxmlformats.org/officeDocument/2006/relationships/font" Target="fonts/Roboto-italic.fntdata"/><Relationship Id="rId135" Type="http://schemas.openxmlformats.org/officeDocument/2006/relationships/font" Target="fonts/Roboto-bold.fntdata"/><Relationship Id="rId134" Type="http://schemas.openxmlformats.org/officeDocument/2006/relationships/font" Target="fonts/Roboto-regular.fntdata"/><Relationship Id="rId133" Type="http://schemas.openxmlformats.org/officeDocument/2006/relationships/font" Target="fonts/Raleway-boldItalic.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162" Type="http://schemas.openxmlformats.org/officeDocument/2006/relationships/font" Target="fonts/Oswald-bold.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font" Target="fonts/Oswald-regular.fntdata"/><Relationship Id="rId54" Type="http://schemas.openxmlformats.org/officeDocument/2006/relationships/slide" Target="slides/slide46.xml"/><Relationship Id="rId160" Type="http://schemas.openxmlformats.org/officeDocument/2006/relationships/font" Target="fonts/OswaldSemiBold-bold.fntdata"/><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font" Target="fonts/OswaldSemiBold-regular.fntdata"/><Relationship Id="rId59" Type="http://schemas.openxmlformats.org/officeDocument/2006/relationships/slide" Target="slides/slide51.xml"/><Relationship Id="rId154" Type="http://schemas.openxmlformats.org/officeDocument/2006/relationships/font" Target="fonts/Poppins-boldItalic.fntdata"/><Relationship Id="rId58" Type="http://schemas.openxmlformats.org/officeDocument/2006/relationships/slide" Target="slides/slide50.xml"/><Relationship Id="rId153" Type="http://schemas.openxmlformats.org/officeDocument/2006/relationships/font" Target="fonts/Poppins-italic.fntdata"/><Relationship Id="rId152" Type="http://schemas.openxmlformats.org/officeDocument/2006/relationships/font" Target="fonts/Poppins-bold.fntdata"/><Relationship Id="rId151" Type="http://schemas.openxmlformats.org/officeDocument/2006/relationships/font" Target="fonts/Poppins-regular.fntdata"/><Relationship Id="rId158" Type="http://schemas.openxmlformats.org/officeDocument/2006/relationships/font" Target="fonts/MontserratLight-boldItalic.fntdata"/><Relationship Id="rId157" Type="http://schemas.openxmlformats.org/officeDocument/2006/relationships/font" Target="fonts/MontserratLight-italic.fntdata"/><Relationship Id="rId156" Type="http://schemas.openxmlformats.org/officeDocument/2006/relationships/font" Target="fonts/MontserratLight-bold.fntdata"/><Relationship Id="rId155" Type="http://schemas.openxmlformats.org/officeDocument/2006/relationships/font" Target="fonts/Montserrat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f09cefa96e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f09cefa96e_0_11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f0a2eb03b8_1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f0a2eb03b8_1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f0a2eb03b8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8" name="Google Shape;1208;gf0a2eb03b8_1_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f0a2eb03b8_1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7" name="Google Shape;1217;gf0a2eb03b8_1_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f0a2eb03b8_1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6" name="Google Shape;1226;gf0a2eb03b8_1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f0a2eb03b8_1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5" name="Google Shape;1235;gf0a2eb03b8_1_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f0a2eb03b8_1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4" name="Google Shape;1244;gf0a2eb03b8_1_3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f0a2eb03b8_1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3" name="Google Shape;1253;gf0a2eb03b8_1_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f0a2eb03b8_1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2" name="Google Shape;1262;gf0a2eb03b8_1_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f0a2eb03b8_1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1" name="Google Shape;1271;gf0a2eb03b8_1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f0a2eb03b8_1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0" name="Google Shape;1280;gf0a2eb03b8_1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f0a2eb03b8_1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9" name="Google Shape;1289;gf0a2eb03b8_1_4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f0a2eb03b8_1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f0a2eb03b8_1_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f0a2eb03b8_1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8" name="Google Shape;1298;gf0a2eb03b8_1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f0a2eb03b8_1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7" name="Google Shape;1307;gf0a2eb03b8_1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f0a2eb03b8_1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6" name="Google Shape;1316;gf0a2eb03b8_1_4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f0a2eb03b8_1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5" name="Google Shape;1325;gf0a2eb03b8_1_4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f0a2eb03b8_1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4" name="Google Shape;1334;gf0a2eb03b8_1_4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f0a2eb03b8_1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3" name="Google Shape;1343;gf0a2eb03b8_1_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f0a2eb03b8_1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2" name="Google Shape;1352;gf0a2eb03b8_1_7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f0a2eb03b8_1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1" name="Google Shape;1361;gf0a2eb03b8_1_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f0a2eb03b8_1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0" name="Google Shape;1370;gf0a2eb03b8_1_7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f0a2eb03b8_1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9" name="Google Shape;1379;gf0a2eb03b8_1_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f0a2eb03b8_1_1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gf0a2eb03b8_1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f0a2eb03b8_1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8" name="Google Shape;1388;gf0a2eb03b8_1_7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f09cefa96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f09cefa96e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f0a2eb03b8_1_1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f0a2eb03b8_1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f0777f7f7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f0777f7f72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f0777f7f7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1" name="Google Shape;601;gf0777f7f72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f0777f7f7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f0777f7f72_0_1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f0777f7f72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f0777f7f72_0_1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f0777f7f7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f0777f7f72_0_1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f0777f7f72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f0777f7f72_0_1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f0a2eb03b8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f0a2eb03b8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f0777f7f72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f0777f7f72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f0777f7f72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f0777f7f72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f0777f7f7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f0777f7f72_0_1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f0777f7f7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f0777f7f72_0_2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f0777f7f7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f0777f7f72_0_2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f0777f7f72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f0777f7f72_0_2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f0777f7f72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f0777f7f72_0_2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f0777f7f72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f0777f7f72_0_2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f0777f7f72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f0777f7f72_0_2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f0777f7f72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f0777f7f72_0_2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f0a2eb03b8_1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f0a2eb03b8_1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f0777f7f72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f0777f7f72_0_2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f0777f7f72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f0777f7f72_0_2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f0777f7f72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f0777f7f72_0_2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f0777f7f72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f0777f7f72_0_2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f0777f7f72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f0777f7f72_0_2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f0777f7f72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f0777f7f72_0_2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f0777f7f72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f0777f7f72_0_2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f0777f7f7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f0777f7f72_0_2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f0777f7f72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f0777f7f72_0_2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f0777f7f72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f0777f7f72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f0a2eb03b8_1_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f0a2eb03b8_1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f0777f7f72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f0777f7f72_0_2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f0777f7f72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f0777f7f72_0_2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f0777f7f72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f0777f7f72_0_4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f0777f7f72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f0777f7f72_0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f0777f7f72_0_4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f0777f7f72_0_4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f0777f7f72_0_4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f0777f7f72_0_4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f0777f7f72_0_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f0777f7f72_0_4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f0777f7f72_0_4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f0777f7f72_0_4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f0777f7f72_0_4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f0777f7f72_0_4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f0777f7f72_0_4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f0777f7f72_0_4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f0a2eb03b8_1_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f0a2eb03b8_1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f0777f7f72_0_4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f0777f7f72_0_4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f0777f7f72_0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f0777f7f72_0_4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f0777f7f72_0_4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f0777f7f72_0_4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f0777f7f72_0_4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f0777f7f72_0_4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f0777f7f72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gf0777f7f72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e661c43a3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e661c43a30_0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e661c43a3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e661c43a30_0_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e661c43a3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e661c43a30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e661c43a3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e661c43a30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e661c43a3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e661c43a30_0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f0a2eb03b8_1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gf0a2eb03b8_1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e661c43a3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e661c43a30_0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e661c43a30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e661c43a30_0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e661c43a30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e661c43a30_0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e661c43a30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e661c43a30_0_1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e661c43a3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e661c43a30_0_1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e661c43a3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e661c43a30_0_1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e661c43a30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e661c43a30_0_1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e661c43a30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e661c43a30_0_1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f0777f7f72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2" name="Google Shape;952;gf0777f7f72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f0a2eb03b8_1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gf0a2eb03b8_1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f0a2eb03b8_1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f0a2eb03b8_1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f0a2eb03b8_1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gf0a2eb03b8_1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f0a2eb03b8_1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gf0a2eb03b8_1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f0a2eb03b8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8" name="Google Shape;988;gf0a2eb03b8_1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f0a2eb03b8_1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gf0a2eb03b8_1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f0a2eb03b8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6" name="Google Shape;1006;gf0a2eb03b8_1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f0a2eb03b8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5" name="Google Shape;1015;gf0a2eb03b8_1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f0a2eb03b8_1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4" name="Google Shape;1024;gf0a2eb03b8_1_6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f0a2eb03b8_1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3" name="Google Shape;1033;gf0a2eb03b8_1_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f0a2eb03b8_1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gf0a2eb03b8_1_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f0777f7f72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gf0777f7f72_0_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f0a2eb03b8_1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f0a2eb03b8_1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f0a2eb03b8_1_5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0" name="Google Shape;1060;gf0a2eb03b8_1_5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f0a2eb03b8_1_5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gf0a2eb03b8_1_5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f0a2eb03b8_1_5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f0a2eb03b8_1_5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f0a2eb03b8_1_5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gf0a2eb03b8_1_5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f0a2eb03b8_1_5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gf0a2eb03b8_1_5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f0a2eb03b8_1_5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gf0a2eb03b8_1_5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f0a2eb03b8_1_5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gf0a2eb03b8_1_5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f0a2eb03b8_1_5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gf0a2eb03b8_1_5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f0a2eb03b8_1_6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gf0a2eb03b8_1_6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f0a2eb03b8_1_6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3" name="Google Shape;1123;gf0a2eb03b8_1_6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f0a2eb03b8_1_1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f0a2eb03b8_1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f0a2eb03b8_1_6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gf0a2eb03b8_1_6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f0a2eb03b8_1_6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7" name="Google Shape;1137;gf0a2eb03b8_1_6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f0a2eb03b8_1_6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gf0a2eb03b8_1_6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f0777f7f72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1" name="Google Shape;1151;gf0777f7f72_0_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f0a2eb03b8_1_6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0" name="Google Shape;1160;gf0a2eb03b8_1_6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f0a2eb03b8_1_6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gf0a2eb03b8_1_6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f0a2eb03b8_1_6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4" name="Google Shape;1174;gf0a2eb03b8_1_6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f0a2eb03b8_1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1" name="Google Shape;1181;gf0a2eb03b8_1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f0a2eb03b8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0" name="Google Shape;1190;gf0a2eb03b8_1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f0a2eb03b8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gf0a2eb03b8_1_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Kosong"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4" name="Shape 144"/>
        <p:cNvGrpSpPr/>
        <p:nvPr/>
      </p:nvGrpSpPr>
      <p:grpSpPr>
        <a:xfrm>
          <a:off x="0" y="0"/>
          <a:ext cx="0" cy="0"/>
          <a:chOff x="0" y="0"/>
          <a:chExt cx="0" cy="0"/>
        </a:xfrm>
      </p:grpSpPr>
      <p:sp>
        <p:nvSpPr>
          <p:cNvPr id="145" name="Google Shape;145;p1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6" name="Google Shape;146;p1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147" name="Google Shape;147;p12"/>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8" name="Shape 148"/>
        <p:cNvGrpSpPr/>
        <p:nvPr/>
      </p:nvGrpSpPr>
      <p:grpSpPr>
        <a:xfrm>
          <a:off x="0" y="0"/>
          <a:ext cx="0" cy="0"/>
          <a:chOff x="0" y="0"/>
          <a:chExt cx="0" cy="0"/>
        </a:xfrm>
      </p:grpSpPr>
      <p:sp>
        <p:nvSpPr>
          <p:cNvPr id="149" name="Google Shape;149;p1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0" name="Google Shape;150;p13"/>
          <p:cNvPicPr preferRelativeResize="0"/>
          <p:nvPr/>
        </p:nvPicPr>
        <p:blipFill rotWithShape="1">
          <a:blip r:embed="rId2">
            <a:alphaModFix/>
          </a:blip>
          <a:srcRect b="0" l="0" r="0" t="0"/>
          <a:stretch/>
        </p:blipFill>
        <p:spPr>
          <a:xfrm>
            <a:off x="0" y="0"/>
            <a:ext cx="12192034" cy="6858000"/>
          </a:xfrm>
          <a:prstGeom prst="rect">
            <a:avLst/>
          </a:prstGeom>
          <a:noFill/>
          <a:ln>
            <a:noFill/>
          </a:ln>
        </p:spPr>
      </p:pic>
      <p:grpSp>
        <p:nvGrpSpPr>
          <p:cNvPr id="151" name="Google Shape;151;p13"/>
          <p:cNvGrpSpPr/>
          <p:nvPr/>
        </p:nvGrpSpPr>
        <p:grpSpPr>
          <a:xfrm>
            <a:off x="8002933" y="260890"/>
            <a:ext cx="3924268" cy="719313"/>
            <a:chOff x="6002350" y="195673"/>
            <a:chExt cx="2943275" cy="539498"/>
          </a:xfrm>
        </p:grpSpPr>
        <p:sp>
          <p:nvSpPr>
            <p:cNvPr id="152" name="Google Shape;152;p13"/>
            <p:cNvSpPr txBox="1"/>
            <p:nvPr/>
          </p:nvSpPr>
          <p:spPr>
            <a:xfrm>
              <a:off x="6002350" y="283750"/>
              <a:ext cx="2412000" cy="4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Sekolah Menengah Pertama</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Jenderal Pendidikan Anak Usia Dini</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Pendidikan Dasar dan Menengah</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Kementerian Pendidikan</a:t>
              </a:r>
              <a:r>
                <a:rPr b="1" lang="en-US" sz="800">
                  <a:solidFill>
                    <a:schemeClr val="dk1"/>
                  </a:solidFill>
                  <a:latin typeface="Montserrat"/>
                  <a:ea typeface="Montserrat"/>
                  <a:cs typeface="Montserrat"/>
                  <a:sym typeface="Montserrat"/>
                </a:rPr>
                <a:t> </a:t>
              </a:r>
              <a:r>
                <a:rPr b="1" i="0" lang="en-US" sz="800" u="none" cap="none" strike="noStrike">
                  <a:solidFill>
                    <a:schemeClr val="dk1"/>
                  </a:solidFill>
                  <a:latin typeface="Montserrat"/>
                  <a:ea typeface="Montserrat"/>
                  <a:cs typeface="Montserrat"/>
                  <a:sym typeface="Montserrat"/>
                </a:rPr>
                <a:t>Kebudayaan Riset dan Teknologi</a:t>
              </a:r>
              <a:endParaRPr b="1" i="0" sz="800" u="none" cap="none" strike="noStrike">
                <a:solidFill>
                  <a:schemeClr val="dk1"/>
                </a:solidFill>
                <a:latin typeface="Montserrat"/>
                <a:ea typeface="Montserrat"/>
                <a:cs typeface="Montserrat"/>
                <a:sym typeface="Montserrat"/>
              </a:endParaRPr>
            </a:p>
          </p:txBody>
        </p:sp>
        <p:pic>
          <p:nvPicPr>
            <p:cNvPr descr="A picture containing drawing&#10;&#10;Description automatically generated" id="153" name="Google Shape;153;p13"/>
            <p:cNvPicPr preferRelativeResize="0"/>
            <p:nvPr/>
          </p:nvPicPr>
          <p:blipFill rotWithShape="1">
            <a:blip r:embed="rId3">
              <a:alphaModFix/>
            </a:blip>
            <a:srcRect b="0" l="0" r="0" t="0"/>
            <a:stretch/>
          </p:blipFill>
          <p:spPr>
            <a:xfrm>
              <a:off x="8414128" y="195673"/>
              <a:ext cx="531497" cy="539498"/>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 name="Shape 154"/>
        <p:cNvGrpSpPr/>
        <p:nvPr/>
      </p:nvGrpSpPr>
      <p:grpSpPr>
        <a:xfrm>
          <a:off x="0" y="0"/>
          <a:ext cx="0" cy="0"/>
          <a:chOff x="0" y="0"/>
          <a:chExt cx="0" cy="0"/>
        </a:xfrm>
      </p:grpSpPr>
      <p:sp>
        <p:nvSpPr>
          <p:cNvPr id="155" name="Google Shape;155;p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56" name="Google Shape;156;p1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7" name="Shape 157"/>
        <p:cNvGrpSpPr/>
        <p:nvPr/>
      </p:nvGrpSpPr>
      <p:grpSpPr>
        <a:xfrm>
          <a:off x="0" y="0"/>
          <a:ext cx="0" cy="0"/>
          <a:chOff x="0" y="0"/>
          <a:chExt cx="0" cy="0"/>
        </a:xfrm>
      </p:grpSpPr>
      <p:sp>
        <p:nvSpPr>
          <p:cNvPr id="158" name="Google Shape;158;p15"/>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159" name="Google Shape;159;p15"/>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160" name="Google Shape;160;p1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1" name="Shape 161"/>
        <p:cNvGrpSpPr/>
        <p:nvPr/>
      </p:nvGrpSpPr>
      <p:grpSpPr>
        <a:xfrm>
          <a:off x="0" y="0"/>
          <a:ext cx="0" cy="0"/>
          <a:chOff x="0" y="0"/>
          <a:chExt cx="0" cy="0"/>
        </a:xfrm>
      </p:grpSpPr>
      <p:sp>
        <p:nvSpPr>
          <p:cNvPr id="162" name="Google Shape;162;p16"/>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163" name="Google Shape;163;p16"/>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4" name="Shape 164"/>
        <p:cNvGrpSpPr/>
        <p:nvPr/>
      </p:nvGrpSpPr>
      <p:grpSpPr>
        <a:xfrm>
          <a:off x="0" y="0"/>
          <a:ext cx="0" cy="0"/>
          <a:chOff x="0" y="0"/>
          <a:chExt cx="0" cy="0"/>
        </a:xfrm>
      </p:grpSpPr>
      <p:sp>
        <p:nvSpPr>
          <p:cNvPr id="165" name="Google Shape;165;p1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 name="Google Shape;166;p17"/>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167" name="Google Shape;167;p17"/>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8" name="Google Shape;168;p17"/>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169" name="Google Shape;169;p17"/>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0" name="Shape 170"/>
        <p:cNvGrpSpPr/>
        <p:nvPr/>
      </p:nvGrpSpPr>
      <p:grpSpPr>
        <a:xfrm>
          <a:off x="0" y="0"/>
          <a:ext cx="0" cy="0"/>
          <a:chOff x="0" y="0"/>
          <a:chExt cx="0" cy="0"/>
        </a:xfrm>
      </p:grpSpPr>
      <p:sp>
        <p:nvSpPr>
          <p:cNvPr id="171" name="Google Shape;171;p18"/>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rtl="0" algn="l">
              <a:lnSpc>
                <a:spcPct val="100000"/>
              </a:lnSpc>
              <a:spcBef>
                <a:spcPts val="0"/>
              </a:spcBef>
              <a:spcAft>
                <a:spcPts val="0"/>
              </a:spcAft>
              <a:buSzPts val="2400"/>
              <a:buNone/>
              <a:defRPr/>
            </a:lvl1pPr>
          </a:lstStyle>
          <a:p/>
        </p:txBody>
      </p:sp>
      <p:sp>
        <p:nvSpPr>
          <p:cNvPr id="172" name="Google Shape;172;p18"/>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3" name="Shape 173"/>
        <p:cNvGrpSpPr/>
        <p:nvPr/>
      </p:nvGrpSpPr>
      <p:grpSpPr>
        <a:xfrm>
          <a:off x="0" y="0"/>
          <a:ext cx="0" cy="0"/>
          <a:chOff x="0" y="0"/>
          <a:chExt cx="0" cy="0"/>
        </a:xfrm>
      </p:grpSpPr>
      <p:sp>
        <p:nvSpPr>
          <p:cNvPr id="174" name="Google Shape;174;p1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175" name="Google Shape;175;p1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rtl="0" algn="ctr">
              <a:lnSpc>
                <a:spcPct val="115000"/>
              </a:lnSpc>
              <a:spcBef>
                <a:spcPts val="0"/>
              </a:spcBef>
              <a:spcAft>
                <a:spcPts val="0"/>
              </a:spcAft>
              <a:buSzPts val="2400"/>
              <a:buChar char="●"/>
              <a:defRPr/>
            </a:lvl1pPr>
            <a:lvl2pPr indent="-349250" lvl="1" marL="914400" rtl="0" algn="ctr">
              <a:lnSpc>
                <a:spcPct val="115000"/>
              </a:lnSpc>
              <a:spcBef>
                <a:spcPts val="0"/>
              </a:spcBef>
              <a:spcAft>
                <a:spcPts val="0"/>
              </a:spcAft>
              <a:buSzPts val="1900"/>
              <a:buChar char="○"/>
              <a:defRPr/>
            </a:lvl2pPr>
            <a:lvl3pPr indent="-349250" lvl="2" marL="1371600" rtl="0" algn="ctr">
              <a:lnSpc>
                <a:spcPct val="115000"/>
              </a:lnSpc>
              <a:spcBef>
                <a:spcPts val="0"/>
              </a:spcBef>
              <a:spcAft>
                <a:spcPts val="0"/>
              </a:spcAft>
              <a:buSzPts val="1900"/>
              <a:buChar char="■"/>
              <a:defRPr/>
            </a:lvl3pPr>
            <a:lvl4pPr indent="-349250" lvl="3" marL="1828800" rtl="0" algn="ctr">
              <a:lnSpc>
                <a:spcPct val="115000"/>
              </a:lnSpc>
              <a:spcBef>
                <a:spcPts val="0"/>
              </a:spcBef>
              <a:spcAft>
                <a:spcPts val="0"/>
              </a:spcAft>
              <a:buSzPts val="1900"/>
              <a:buChar char="●"/>
              <a:defRPr/>
            </a:lvl4pPr>
            <a:lvl5pPr indent="-349250" lvl="4" marL="2286000" rtl="0" algn="ctr">
              <a:lnSpc>
                <a:spcPct val="115000"/>
              </a:lnSpc>
              <a:spcBef>
                <a:spcPts val="0"/>
              </a:spcBef>
              <a:spcAft>
                <a:spcPts val="0"/>
              </a:spcAft>
              <a:buSzPts val="1900"/>
              <a:buChar char="○"/>
              <a:defRPr/>
            </a:lvl5pPr>
            <a:lvl6pPr indent="-349250" lvl="5" marL="2743200" rtl="0" algn="ctr">
              <a:lnSpc>
                <a:spcPct val="115000"/>
              </a:lnSpc>
              <a:spcBef>
                <a:spcPts val="0"/>
              </a:spcBef>
              <a:spcAft>
                <a:spcPts val="0"/>
              </a:spcAft>
              <a:buSzPts val="1900"/>
              <a:buChar char="■"/>
              <a:defRPr/>
            </a:lvl6pPr>
            <a:lvl7pPr indent="-349250" lvl="6" marL="3200400" rtl="0" algn="ctr">
              <a:lnSpc>
                <a:spcPct val="115000"/>
              </a:lnSpc>
              <a:spcBef>
                <a:spcPts val="0"/>
              </a:spcBef>
              <a:spcAft>
                <a:spcPts val="0"/>
              </a:spcAft>
              <a:buSzPts val="1900"/>
              <a:buChar char="●"/>
              <a:defRPr/>
            </a:lvl7pPr>
            <a:lvl8pPr indent="-349250" lvl="7" marL="3657600" rtl="0" algn="ctr">
              <a:lnSpc>
                <a:spcPct val="115000"/>
              </a:lnSpc>
              <a:spcBef>
                <a:spcPts val="0"/>
              </a:spcBef>
              <a:spcAft>
                <a:spcPts val="0"/>
              </a:spcAft>
              <a:buSzPts val="1900"/>
              <a:buChar char="○"/>
              <a:defRPr/>
            </a:lvl8pPr>
            <a:lvl9pPr indent="-349250" lvl="8" marL="4114800" rtl="0" algn="ctr">
              <a:lnSpc>
                <a:spcPct val="115000"/>
              </a:lnSpc>
              <a:spcBef>
                <a:spcPts val="0"/>
              </a:spcBef>
              <a:spcAft>
                <a:spcPts val="0"/>
              </a:spcAft>
              <a:buSzPts val="1900"/>
              <a:buChar char="■"/>
              <a:defRPr/>
            </a:lvl9pPr>
          </a:lstStyle>
          <a:p/>
        </p:txBody>
      </p:sp>
      <p:sp>
        <p:nvSpPr>
          <p:cNvPr id="176" name="Google Shape;176;p19"/>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7" name="Shape 177"/>
        <p:cNvGrpSpPr/>
        <p:nvPr/>
      </p:nvGrpSpPr>
      <p:grpSpPr>
        <a:xfrm>
          <a:off x="0" y="0"/>
          <a:ext cx="0" cy="0"/>
          <a:chOff x="0" y="0"/>
          <a:chExt cx="0" cy="0"/>
        </a:xfrm>
      </p:grpSpPr>
      <p:sp>
        <p:nvSpPr>
          <p:cNvPr id="178" name="Google Shape;178;p2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accent3"/>
        </a:solidFill>
      </p:bgPr>
    </p:bg>
    <p:spTree>
      <p:nvGrpSpPr>
        <p:cNvPr id="179" name="Shape 179"/>
        <p:cNvGrpSpPr/>
        <p:nvPr/>
      </p:nvGrpSpPr>
      <p:grpSpPr>
        <a:xfrm>
          <a:off x="0" y="0"/>
          <a:ext cx="0" cy="0"/>
          <a:chOff x="0" y="0"/>
          <a:chExt cx="0" cy="0"/>
        </a:xfrm>
      </p:grpSpPr>
      <p:grpSp>
        <p:nvGrpSpPr>
          <p:cNvPr id="180" name="Google Shape;180;p21"/>
          <p:cNvGrpSpPr/>
          <p:nvPr/>
        </p:nvGrpSpPr>
        <p:grpSpPr>
          <a:xfrm rot="2506023">
            <a:off x="1699517" y="-937675"/>
            <a:ext cx="9083674" cy="8733375"/>
            <a:chOff x="1786775" y="1002200"/>
            <a:chExt cx="3861800" cy="3712875"/>
          </a:xfrm>
        </p:grpSpPr>
        <p:sp>
          <p:nvSpPr>
            <p:cNvPr id="181" name="Google Shape;181;p21"/>
            <p:cNvSpPr/>
            <p:nvPr/>
          </p:nvSpPr>
          <p:spPr>
            <a:xfrm>
              <a:off x="1786775" y="1002200"/>
              <a:ext cx="3861800" cy="3712875"/>
            </a:xfrm>
            <a:custGeom>
              <a:rect b="b" l="l" r="r" t="t"/>
              <a:pathLst>
                <a:path extrusionOk="0" h="148515" w="154472">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 name="Google Shape;182;p21"/>
            <p:cNvSpPr/>
            <p:nvPr/>
          </p:nvSpPr>
          <p:spPr>
            <a:xfrm>
              <a:off x="4837429" y="1652159"/>
              <a:ext cx="218125" cy="218125"/>
            </a:xfrm>
            <a:custGeom>
              <a:rect b="b" l="l" r="r" t="t"/>
              <a:pathLst>
                <a:path extrusionOk="0" h="8725" w="8725">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 name="Google Shape;183;p21"/>
            <p:cNvSpPr/>
            <p:nvPr/>
          </p:nvSpPr>
          <p:spPr>
            <a:xfrm>
              <a:off x="4758372" y="1512749"/>
              <a:ext cx="96525" cy="96525"/>
            </a:xfrm>
            <a:custGeom>
              <a:rect b="b" l="l" r="r" t="t"/>
              <a:pathLst>
                <a:path extrusionOk="0" h="3861" w="3861">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84" name="Google Shape;184;p21"/>
          <p:cNvSpPr txBox="1"/>
          <p:nvPr>
            <p:ph type="title"/>
          </p:nvPr>
        </p:nvSpPr>
        <p:spPr>
          <a:xfrm>
            <a:off x="4555417" y="2607200"/>
            <a:ext cx="4281300" cy="1122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800"/>
              <a:buNone/>
              <a:defRPr sz="6700">
                <a:solidFill>
                  <a:schemeClr val="accent3"/>
                </a:solidFill>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85" name="Google Shape;185;p21"/>
          <p:cNvSpPr txBox="1"/>
          <p:nvPr>
            <p:ph idx="1" type="subTitle"/>
          </p:nvPr>
        </p:nvSpPr>
        <p:spPr>
          <a:xfrm>
            <a:off x="2933200" y="3729600"/>
            <a:ext cx="6325500" cy="5211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rtl="0" algn="l">
              <a:lnSpc>
                <a:spcPct val="100000"/>
              </a:lnSpc>
              <a:spcBef>
                <a:spcPts val="0"/>
              </a:spcBef>
              <a:spcAft>
                <a:spcPts val="0"/>
              </a:spcAft>
              <a:buSzPts val="3700"/>
              <a:buNone/>
              <a:defRPr sz="3700"/>
            </a:lvl2pPr>
            <a:lvl3pPr lvl="2" rtl="0" algn="l">
              <a:lnSpc>
                <a:spcPct val="100000"/>
              </a:lnSpc>
              <a:spcBef>
                <a:spcPts val="0"/>
              </a:spcBef>
              <a:spcAft>
                <a:spcPts val="0"/>
              </a:spcAft>
              <a:buSzPts val="3700"/>
              <a:buNone/>
              <a:defRPr sz="3700"/>
            </a:lvl3pPr>
            <a:lvl4pPr lvl="3" rtl="0" algn="l">
              <a:lnSpc>
                <a:spcPct val="100000"/>
              </a:lnSpc>
              <a:spcBef>
                <a:spcPts val="0"/>
              </a:spcBef>
              <a:spcAft>
                <a:spcPts val="0"/>
              </a:spcAft>
              <a:buSzPts val="3700"/>
              <a:buNone/>
              <a:defRPr sz="3700"/>
            </a:lvl4pPr>
            <a:lvl5pPr lvl="4" rtl="0" algn="l">
              <a:lnSpc>
                <a:spcPct val="100000"/>
              </a:lnSpc>
              <a:spcBef>
                <a:spcPts val="0"/>
              </a:spcBef>
              <a:spcAft>
                <a:spcPts val="0"/>
              </a:spcAft>
              <a:buSzPts val="3700"/>
              <a:buNone/>
              <a:defRPr sz="3700"/>
            </a:lvl5pPr>
            <a:lvl6pPr lvl="5" rtl="0" algn="l">
              <a:lnSpc>
                <a:spcPct val="100000"/>
              </a:lnSpc>
              <a:spcBef>
                <a:spcPts val="0"/>
              </a:spcBef>
              <a:spcAft>
                <a:spcPts val="0"/>
              </a:spcAft>
              <a:buSzPts val="3700"/>
              <a:buNone/>
              <a:defRPr sz="3700"/>
            </a:lvl6pPr>
            <a:lvl7pPr lvl="6" rtl="0" algn="l">
              <a:lnSpc>
                <a:spcPct val="100000"/>
              </a:lnSpc>
              <a:spcBef>
                <a:spcPts val="0"/>
              </a:spcBef>
              <a:spcAft>
                <a:spcPts val="0"/>
              </a:spcAft>
              <a:buSzPts val="3700"/>
              <a:buNone/>
              <a:defRPr sz="3700"/>
            </a:lvl7pPr>
            <a:lvl8pPr lvl="7" rtl="0" algn="l">
              <a:lnSpc>
                <a:spcPct val="100000"/>
              </a:lnSpc>
              <a:spcBef>
                <a:spcPts val="0"/>
              </a:spcBef>
              <a:spcAft>
                <a:spcPts val="0"/>
              </a:spcAft>
              <a:buSzPts val="3700"/>
              <a:buNone/>
              <a:defRPr sz="3700"/>
            </a:lvl8pPr>
            <a:lvl9pPr lvl="8" rtl="0" algn="l">
              <a:lnSpc>
                <a:spcPct val="100000"/>
              </a:lnSpc>
              <a:spcBef>
                <a:spcPts val="0"/>
              </a:spcBef>
              <a:spcAft>
                <a:spcPts val="0"/>
              </a:spcAft>
              <a:buSzPts val="3700"/>
              <a:buNone/>
              <a:defRPr sz="3700"/>
            </a:lvl9pPr>
          </a:lstStyle>
          <a:p/>
        </p:txBody>
      </p:sp>
      <p:sp>
        <p:nvSpPr>
          <p:cNvPr id="186" name="Google Shape;186;p21"/>
          <p:cNvSpPr txBox="1"/>
          <p:nvPr>
            <p:ph idx="2" type="title"/>
          </p:nvPr>
        </p:nvSpPr>
        <p:spPr>
          <a:xfrm>
            <a:off x="3355384" y="2607200"/>
            <a:ext cx="1253700" cy="1122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Clr>
                <a:schemeClr val="accent3"/>
              </a:buClr>
              <a:buSzPts val="16000"/>
              <a:buNone/>
              <a:defRPr sz="6700">
                <a:solidFill>
                  <a:schemeClr val="accent3"/>
                </a:solidFill>
              </a:defRPr>
            </a:lvl1pPr>
            <a:lvl2pPr lvl="1" rtl="0" algn="ctr">
              <a:lnSpc>
                <a:spcPct val="100000"/>
              </a:lnSpc>
              <a:spcBef>
                <a:spcPts val="0"/>
              </a:spcBef>
              <a:spcAft>
                <a:spcPts val="0"/>
              </a:spcAft>
              <a:buClr>
                <a:schemeClr val="accent3"/>
              </a:buClr>
              <a:buSzPts val="16000"/>
              <a:buNone/>
              <a:defRPr sz="16000">
                <a:solidFill>
                  <a:schemeClr val="accent3"/>
                </a:solidFill>
              </a:defRPr>
            </a:lvl2pPr>
            <a:lvl3pPr lvl="2" rtl="0" algn="ctr">
              <a:lnSpc>
                <a:spcPct val="100000"/>
              </a:lnSpc>
              <a:spcBef>
                <a:spcPts val="0"/>
              </a:spcBef>
              <a:spcAft>
                <a:spcPts val="0"/>
              </a:spcAft>
              <a:buClr>
                <a:schemeClr val="accent3"/>
              </a:buClr>
              <a:buSzPts val="16000"/>
              <a:buNone/>
              <a:defRPr sz="16000">
                <a:solidFill>
                  <a:schemeClr val="accent3"/>
                </a:solidFill>
              </a:defRPr>
            </a:lvl3pPr>
            <a:lvl4pPr lvl="3" rtl="0" algn="ctr">
              <a:lnSpc>
                <a:spcPct val="100000"/>
              </a:lnSpc>
              <a:spcBef>
                <a:spcPts val="0"/>
              </a:spcBef>
              <a:spcAft>
                <a:spcPts val="0"/>
              </a:spcAft>
              <a:buClr>
                <a:schemeClr val="accent3"/>
              </a:buClr>
              <a:buSzPts val="16000"/>
              <a:buNone/>
              <a:defRPr sz="16000">
                <a:solidFill>
                  <a:schemeClr val="accent3"/>
                </a:solidFill>
              </a:defRPr>
            </a:lvl4pPr>
            <a:lvl5pPr lvl="4" rtl="0" algn="ctr">
              <a:lnSpc>
                <a:spcPct val="100000"/>
              </a:lnSpc>
              <a:spcBef>
                <a:spcPts val="0"/>
              </a:spcBef>
              <a:spcAft>
                <a:spcPts val="0"/>
              </a:spcAft>
              <a:buClr>
                <a:schemeClr val="accent3"/>
              </a:buClr>
              <a:buSzPts val="16000"/>
              <a:buNone/>
              <a:defRPr sz="16000">
                <a:solidFill>
                  <a:schemeClr val="accent3"/>
                </a:solidFill>
              </a:defRPr>
            </a:lvl5pPr>
            <a:lvl6pPr lvl="5" rtl="0" algn="ctr">
              <a:lnSpc>
                <a:spcPct val="100000"/>
              </a:lnSpc>
              <a:spcBef>
                <a:spcPts val="0"/>
              </a:spcBef>
              <a:spcAft>
                <a:spcPts val="0"/>
              </a:spcAft>
              <a:buClr>
                <a:schemeClr val="accent3"/>
              </a:buClr>
              <a:buSzPts val="16000"/>
              <a:buNone/>
              <a:defRPr sz="16000">
                <a:solidFill>
                  <a:schemeClr val="accent3"/>
                </a:solidFill>
              </a:defRPr>
            </a:lvl6pPr>
            <a:lvl7pPr lvl="6" rtl="0" algn="ctr">
              <a:lnSpc>
                <a:spcPct val="100000"/>
              </a:lnSpc>
              <a:spcBef>
                <a:spcPts val="0"/>
              </a:spcBef>
              <a:spcAft>
                <a:spcPts val="0"/>
              </a:spcAft>
              <a:buClr>
                <a:schemeClr val="accent3"/>
              </a:buClr>
              <a:buSzPts val="16000"/>
              <a:buNone/>
              <a:defRPr sz="16000">
                <a:solidFill>
                  <a:schemeClr val="accent3"/>
                </a:solidFill>
              </a:defRPr>
            </a:lvl7pPr>
            <a:lvl8pPr lvl="7" rtl="0" algn="ctr">
              <a:lnSpc>
                <a:spcPct val="100000"/>
              </a:lnSpc>
              <a:spcBef>
                <a:spcPts val="0"/>
              </a:spcBef>
              <a:spcAft>
                <a:spcPts val="0"/>
              </a:spcAft>
              <a:buClr>
                <a:schemeClr val="accent3"/>
              </a:buClr>
              <a:buSzPts val="16000"/>
              <a:buNone/>
              <a:defRPr sz="16000">
                <a:solidFill>
                  <a:schemeClr val="accent3"/>
                </a:solidFill>
              </a:defRPr>
            </a:lvl8pPr>
            <a:lvl9pPr lvl="8" rtl="0" algn="ctr">
              <a:lnSpc>
                <a:spcPct val="100000"/>
              </a:lnSpc>
              <a:spcBef>
                <a:spcPts val="0"/>
              </a:spcBef>
              <a:spcAft>
                <a:spcPts val="0"/>
              </a:spcAft>
              <a:buClr>
                <a:schemeClr val="accent3"/>
              </a:buClr>
              <a:buSzPts val="16000"/>
              <a:buNone/>
              <a:defRPr sz="16000">
                <a:solidFill>
                  <a:schemeClr val="accent3"/>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Judul" type="title">
  <p:cSld name="TITLE">
    <p:spTree>
      <p:nvGrpSpPr>
        <p:cNvPr id="16" name="Shape 16"/>
        <p:cNvGrpSpPr/>
        <p:nvPr/>
      </p:nvGrpSpPr>
      <p:grpSpPr>
        <a:xfrm>
          <a:off x="0" y="0"/>
          <a:ext cx="0" cy="0"/>
          <a:chOff x="0" y="0"/>
          <a:chExt cx="0" cy="0"/>
        </a:xfrm>
      </p:grpSpPr>
      <p:sp>
        <p:nvSpPr>
          <p:cNvPr id="17" name="Google Shape;17;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9" name="Google Shape;19;p3"/>
          <p:cNvGrpSpPr/>
          <p:nvPr/>
        </p:nvGrpSpPr>
        <p:grpSpPr>
          <a:xfrm>
            <a:off x="-1058817" y="1142457"/>
            <a:ext cx="6457752" cy="8182843"/>
            <a:chOff x="-770370" y="2691919"/>
            <a:chExt cx="4698850" cy="5954075"/>
          </a:xfrm>
        </p:grpSpPr>
        <p:sp>
          <p:nvSpPr>
            <p:cNvPr id="20" name="Google Shape;20;p3"/>
            <p:cNvSpPr/>
            <p:nvPr/>
          </p:nvSpPr>
          <p:spPr>
            <a:xfrm flipH="1" rot="-3445450">
              <a:off x="525590" y="4561439"/>
              <a:ext cx="2164761" cy="4124316"/>
            </a:xfrm>
            <a:custGeom>
              <a:rect b="b" l="l" r="r" t="t"/>
              <a:pathLst>
                <a:path extrusionOk="0" h="4124316" w="2164761">
                  <a:moveTo>
                    <a:pt x="871211" y="0"/>
                  </a:moveTo>
                  <a:lnTo>
                    <a:pt x="886175" y="62895"/>
                  </a:lnTo>
                  <a:cubicBezTo>
                    <a:pt x="993451" y="488100"/>
                    <a:pt x="1147282" y="949070"/>
                    <a:pt x="1081116" y="1419176"/>
                  </a:cubicBezTo>
                  <a:cubicBezTo>
                    <a:pt x="961189" y="2271242"/>
                    <a:pt x="-234324" y="2514678"/>
                    <a:pt x="41063" y="4044355"/>
                  </a:cubicBezTo>
                  <a:lnTo>
                    <a:pt x="57673" y="4124316"/>
                  </a:lnTo>
                  <a:lnTo>
                    <a:pt x="2164761" y="826491"/>
                  </a:ln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 name="Google Shape;21;p3"/>
            <p:cNvSpPr/>
            <p:nvPr/>
          </p:nvSpPr>
          <p:spPr>
            <a:xfrm flipH="1" rot="-692088">
              <a:off x="-365015" y="2844640"/>
              <a:ext cx="1956943" cy="4251956"/>
            </a:xfrm>
            <a:custGeom>
              <a:rect b="b" l="l" r="r" t="t"/>
              <a:pathLst>
                <a:path extrusionOk="0" h="4251956" w="1956943">
                  <a:moveTo>
                    <a:pt x="1170692" y="0"/>
                  </a:moveTo>
                  <a:lnTo>
                    <a:pt x="1102818" y="89578"/>
                  </a:lnTo>
                  <a:cubicBezTo>
                    <a:pt x="1012165" y="210152"/>
                    <a:pt x="935316" y="313122"/>
                    <a:pt x="875763" y="386426"/>
                  </a:cubicBezTo>
                  <a:cubicBezTo>
                    <a:pt x="399339" y="972857"/>
                    <a:pt x="1105009" y="1783061"/>
                    <a:pt x="980108" y="2626026"/>
                  </a:cubicBezTo>
                  <a:cubicBezTo>
                    <a:pt x="894238" y="3205565"/>
                    <a:pt x="224122" y="3471062"/>
                    <a:pt x="19101" y="4164234"/>
                  </a:cubicBezTo>
                  <a:lnTo>
                    <a:pt x="0" y="4251956"/>
                  </a:lnTo>
                  <a:lnTo>
                    <a:pt x="1956943" y="3852573"/>
                  </a:lnTo>
                  <a:close/>
                </a:path>
              </a:pathLst>
            </a:custGeom>
            <a:gradFill>
              <a:gsLst>
                <a:gs pos="0">
                  <a:srgbClr val="A3D5FF"/>
                </a:gs>
                <a:gs pos="86000">
                  <a:srgbClr val="68B4F2">
                    <a:alpha val="26274"/>
                  </a:srgbClr>
                </a:gs>
                <a:gs pos="100000">
                  <a:srgbClr val="68B4F2">
                    <a:alpha val="26274"/>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drawing&#10;&#10;Description automatically generated" id="22" name="Google Shape;22;p3"/>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23" name="Google Shape;23;p3"/>
          <p:cNvSpPr txBox="1"/>
          <p:nvPr/>
        </p:nvSpPr>
        <p:spPr>
          <a:xfrm>
            <a:off x="8534559" y="415123"/>
            <a:ext cx="2539478" cy="58473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grpSp>
        <p:nvGrpSpPr>
          <p:cNvPr id="24" name="Google Shape;24;p3"/>
          <p:cNvGrpSpPr/>
          <p:nvPr/>
        </p:nvGrpSpPr>
        <p:grpSpPr>
          <a:xfrm>
            <a:off x="10123423" y="4389088"/>
            <a:ext cx="1710411" cy="2368123"/>
            <a:chOff x="10123423" y="4389088"/>
            <a:chExt cx="1710411" cy="2368123"/>
          </a:xfrm>
        </p:grpSpPr>
        <p:sp>
          <p:nvSpPr>
            <p:cNvPr id="25" name="Google Shape;25;p3"/>
            <p:cNvSpPr/>
            <p:nvPr/>
          </p:nvSpPr>
          <p:spPr>
            <a:xfrm>
              <a:off x="10566832" y="6683391"/>
              <a:ext cx="563111" cy="73820"/>
            </a:xfrm>
            <a:prstGeom prst="ellipse">
              <a:avLst/>
            </a:prstGeom>
            <a:solidFill>
              <a:srgbClr val="0C0C0C">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6" name="Google Shape;26;p3"/>
            <p:cNvGrpSpPr/>
            <p:nvPr/>
          </p:nvGrpSpPr>
          <p:grpSpPr>
            <a:xfrm>
              <a:off x="10123423" y="4389088"/>
              <a:ext cx="1710411" cy="2323247"/>
              <a:chOff x="4901474" y="2490645"/>
              <a:chExt cx="1745363" cy="2370721"/>
            </a:xfrm>
          </p:grpSpPr>
          <p:sp>
            <p:nvSpPr>
              <p:cNvPr id="27" name="Google Shape;27;p3"/>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 name="Google Shape;28;p3"/>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 name="Google Shape;29;p3"/>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 name="Google Shape;30;p3"/>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 name="Google Shape;32;p3"/>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 name="Google Shape;33;p3"/>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 name="Google Shape;36;p3"/>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 name="Google Shape;37;p3"/>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 name="Google Shape;38;p3"/>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39" name="Google Shape;39;p3"/>
          <p:cNvSpPr/>
          <p:nvPr/>
        </p:nvSpPr>
        <p:spPr>
          <a:xfrm>
            <a:off x="11886586" y="4025922"/>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3"/>
          <p:cNvSpPr/>
          <p:nvPr/>
        </p:nvSpPr>
        <p:spPr>
          <a:xfrm>
            <a:off x="11881569" y="5149723"/>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3"/>
          <p:cNvSpPr/>
          <p:nvPr/>
        </p:nvSpPr>
        <p:spPr>
          <a:xfrm>
            <a:off x="12114955" y="3942538"/>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3"/>
          <p:cNvSpPr/>
          <p:nvPr/>
        </p:nvSpPr>
        <p:spPr>
          <a:xfrm>
            <a:off x="11123802" y="4015450"/>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3" name="Google Shape;43;p3"/>
          <p:cNvGrpSpPr/>
          <p:nvPr/>
        </p:nvGrpSpPr>
        <p:grpSpPr>
          <a:xfrm>
            <a:off x="10988700" y="5525903"/>
            <a:ext cx="866204" cy="1220327"/>
            <a:chOff x="10123423" y="4389088"/>
            <a:chExt cx="1710411" cy="2368123"/>
          </a:xfrm>
        </p:grpSpPr>
        <p:sp>
          <p:nvSpPr>
            <p:cNvPr id="44" name="Google Shape;44;p3"/>
            <p:cNvSpPr/>
            <p:nvPr/>
          </p:nvSpPr>
          <p:spPr>
            <a:xfrm>
              <a:off x="10566832" y="6683391"/>
              <a:ext cx="563111" cy="73820"/>
            </a:xfrm>
            <a:prstGeom prst="ellipse">
              <a:avLst/>
            </a:prstGeom>
            <a:solidFill>
              <a:srgbClr val="0C0C0C">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5" name="Google Shape;45;p3"/>
            <p:cNvGrpSpPr/>
            <p:nvPr/>
          </p:nvGrpSpPr>
          <p:grpSpPr>
            <a:xfrm>
              <a:off x="10123423" y="4389088"/>
              <a:ext cx="1710411" cy="2323247"/>
              <a:chOff x="4901474" y="2490645"/>
              <a:chExt cx="1745363" cy="2370721"/>
            </a:xfrm>
          </p:grpSpPr>
          <p:sp>
            <p:nvSpPr>
              <p:cNvPr id="46" name="Google Shape;46;p3"/>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 name="Google Shape;47;p3"/>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 name="Google Shape;48;p3"/>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 name="Google Shape;49;p3"/>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 name="Google Shape;51;p3"/>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 name="Google Shape;52;p3"/>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3"/>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3"/>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 name="Google Shape;55;p3"/>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 name="Google Shape;56;p3"/>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 name="Google Shape;57;p3"/>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6">
    <p:spTree>
      <p:nvGrpSpPr>
        <p:cNvPr id="187" name="Shape 187"/>
        <p:cNvGrpSpPr/>
        <p:nvPr/>
      </p:nvGrpSpPr>
      <p:grpSpPr>
        <a:xfrm>
          <a:off x="0" y="0"/>
          <a:ext cx="0" cy="0"/>
          <a:chOff x="0" y="0"/>
          <a:chExt cx="0" cy="0"/>
        </a:xfrm>
      </p:grpSpPr>
      <p:sp>
        <p:nvSpPr>
          <p:cNvPr id="188" name="Google Shape;188;p22"/>
          <p:cNvSpPr/>
          <p:nvPr/>
        </p:nvSpPr>
        <p:spPr>
          <a:xfrm>
            <a:off x="0" y="6618000"/>
            <a:ext cx="12192000" cy="240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89" name="Google Shape;189;p22"/>
          <p:cNvSpPr/>
          <p:nvPr/>
        </p:nvSpPr>
        <p:spPr>
          <a:xfrm>
            <a:off x="0" y="0"/>
            <a:ext cx="12192000" cy="1131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190" name="Shape 190"/>
        <p:cNvGrpSpPr/>
        <p:nvPr/>
      </p:nvGrpSpPr>
      <p:grpSpPr>
        <a:xfrm>
          <a:off x="0" y="0"/>
          <a:ext cx="0" cy="0"/>
          <a:chOff x="0" y="0"/>
          <a:chExt cx="0" cy="0"/>
        </a:xfrm>
      </p:grpSpPr>
      <p:sp>
        <p:nvSpPr>
          <p:cNvPr id="191" name="Google Shape;191;p23"/>
          <p:cNvSpPr/>
          <p:nvPr/>
        </p:nvSpPr>
        <p:spPr>
          <a:xfrm>
            <a:off x="0" y="6618000"/>
            <a:ext cx="12192000" cy="240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1">
  <p:cSld name="SECTION_TITLE_AND_DESCRIPTION_1">
    <p:spTree>
      <p:nvGrpSpPr>
        <p:cNvPr id="192" name="Shape 192"/>
        <p:cNvGrpSpPr/>
        <p:nvPr/>
      </p:nvGrpSpPr>
      <p:grpSpPr>
        <a:xfrm>
          <a:off x="0" y="0"/>
          <a:ext cx="0" cy="0"/>
          <a:chOff x="0" y="0"/>
          <a:chExt cx="0" cy="0"/>
        </a:xfrm>
      </p:grpSpPr>
      <p:sp>
        <p:nvSpPr>
          <p:cNvPr id="193" name="Google Shape;193;p24"/>
          <p:cNvSpPr txBox="1"/>
          <p:nvPr>
            <p:ph type="title"/>
          </p:nvPr>
        </p:nvSpPr>
        <p:spPr>
          <a:xfrm flipH="1">
            <a:off x="1171267" y="3161500"/>
            <a:ext cx="6747600" cy="1122300"/>
          </a:xfrm>
          <a:prstGeom prst="rect">
            <a:avLst/>
          </a:prstGeom>
        </p:spPr>
        <p:txBody>
          <a:bodyPr anchorCtr="0" anchor="ctr" bIns="121900" lIns="121900" spcFirstLastPara="1" rIns="121900" wrap="square" tIns="121900">
            <a:normAutofit/>
          </a:bodyPr>
          <a:lstStyle>
            <a:lvl1pPr lvl="0" rtl="0" algn="l">
              <a:spcBef>
                <a:spcPts val="0"/>
              </a:spcBef>
              <a:spcAft>
                <a:spcPts val="0"/>
              </a:spcAft>
              <a:buSzPts val="4800"/>
              <a:buNone/>
              <a:defRPr sz="53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94" name="Google Shape;194;p24"/>
          <p:cNvSpPr txBox="1"/>
          <p:nvPr>
            <p:ph hasCustomPrompt="1" idx="2" type="title"/>
          </p:nvPr>
        </p:nvSpPr>
        <p:spPr>
          <a:xfrm flipH="1">
            <a:off x="1171645" y="2075300"/>
            <a:ext cx="1527900" cy="1185300"/>
          </a:xfrm>
          <a:prstGeom prst="rect">
            <a:avLst/>
          </a:prstGeom>
        </p:spPr>
        <p:txBody>
          <a:bodyPr anchorCtr="0" anchor="b" bIns="121900" lIns="121900" spcFirstLastPara="1" rIns="121900" wrap="square" tIns="121900">
            <a:normAutofit/>
          </a:bodyPr>
          <a:lstStyle>
            <a:lvl1pPr lvl="0" rtl="0" algn="l">
              <a:spcBef>
                <a:spcPts val="0"/>
              </a:spcBef>
              <a:spcAft>
                <a:spcPts val="0"/>
              </a:spcAft>
              <a:buSzPts val="8000"/>
              <a:buNone/>
              <a:defRPr sz="67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195" name="Google Shape;195;p24"/>
          <p:cNvSpPr txBox="1"/>
          <p:nvPr>
            <p:ph idx="3" type="title"/>
          </p:nvPr>
        </p:nvSpPr>
        <p:spPr>
          <a:xfrm flipH="1">
            <a:off x="1171445" y="4283900"/>
            <a:ext cx="3633300" cy="498900"/>
          </a:xfrm>
          <a:prstGeom prst="rect">
            <a:avLst/>
          </a:prstGeom>
        </p:spPr>
        <p:txBody>
          <a:bodyPr anchorCtr="0" anchor="ctr" bIns="121900" lIns="121900" spcFirstLastPara="1" rIns="121900" wrap="square" tIns="121900">
            <a:normAutofit/>
          </a:bodyPr>
          <a:lstStyle>
            <a:lvl1pPr lvl="0" rtl="0" algn="l">
              <a:spcBef>
                <a:spcPts val="0"/>
              </a:spcBef>
              <a:spcAft>
                <a:spcPts val="0"/>
              </a:spcAft>
              <a:buSzPts val="1900"/>
              <a:buFont typeface="Lato"/>
              <a:buNone/>
              <a:defRPr sz="2100">
                <a:solidFill>
                  <a:srgbClr val="20124D"/>
                </a:solidFill>
                <a:latin typeface="Lato"/>
                <a:ea typeface="Lato"/>
                <a:cs typeface="Lato"/>
                <a:sym typeface="Lato"/>
              </a:defRPr>
            </a:lvl1pPr>
            <a:lvl2pPr lvl="1" rtl="0" algn="r">
              <a:spcBef>
                <a:spcPts val="0"/>
              </a:spcBef>
              <a:spcAft>
                <a:spcPts val="0"/>
              </a:spcAft>
              <a:buSzPts val="1900"/>
              <a:buFont typeface="Lato"/>
              <a:buNone/>
              <a:defRPr sz="1900">
                <a:latin typeface="Lato"/>
                <a:ea typeface="Lato"/>
                <a:cs typeface="Lato"/>
                <a:sym typeface="Lato"/>
              </a:defRPr>
            </a:lvl2pPr>
            <a:lvl3pPr lvl="2" rtl="0" algn="r">
              <a:spcBef>
                <a:spcPts val="0"/>
              </a:spcBef>
              <a:spcAft>
                <a:spcPts val="0"/>
              </a:spcAft>
              <a:buSzPts val="1900"/>
              <a:buFont typeface="Lato"/>
              <a:buNone/>
              <a:defRPr sz="1900">
                <a:latin typeface="Lato"/>
                <a:ea typeface="Lato"/>
                <a:cs typeface="Lato"/>
                <a:sym typeface="Lato"/>
              </a:defRPr>
            </a:lvl3pPr>
            <a:lvl4pPr lvl="3" rtl="0" algn="r">
              <a:spcBef>
                <a:spcPts val="0"/>
              </a:spcBef>
              <a:spcAft>
                <a:spcPts val="0"/>
              </a:spcAft>
              <a:buSzPts val="1900"/>
              <a:buFont typeface="Lato"/>
              <a:buNone/>
              <a:defRPr sz="1900">
                <a:latin typeface="Lato"/>
                <a:ea typeface="Lato"/>
                <a:cs typeface="Lato"/>
                <a:sym typeface="Lato"/>
              </a:defRPr>
            </a:lvl4pPr>
            <a:lvl5pPr lvl="4" rtl="0" algn="r">
              <a:spcBef>
                <a:spcPts val="0"/>
              </a:spcBef>
              <a:spcAft>
                <a:spcPts val="0"/>
              </a:spcAft>
              <a:buSzPts val="1900"/>
              <a:buFont typeface="Lato"/>
              <a:buNone/>
              <a:defRPr sz="1900">
                <a:latin typeface="Lato"/>
                <a:ea typeface="Lato"/>
                <a:cs typeface="Lato"/>
                <a:sym typeface="Lato"/>
              </a:defRPr>
            </a:lvl5pPr>
            <a:lvl6pPr lvl="5" rtl="0" algn="r">
              <a:spcBef>
                <a:spcPts val="0"/>
              </a:spcBef>
              <a:spcAft>
                <a:spcPts val="0"/>
              </a:spcAft>
              <a:buSzPts val="1900"/>
              <a:buFont typeface="Lato"/>
              <a:buNone/>
              <a:defRPr sz="1900">
                <a:latin typeface="Lato"/>
                <a:ea typeface="Lato"/>
                <a:cs typeface="Lato"/>
                <a:sym typeface="Lato"/>
              </a:defRPr>
            </a:lvl6pPr>
            <a:lvl7pPr lvl="6" rtl="0" algn="r">
              <a:spcBef>
                <a:spcPts val="0"/>
              </a:spcBef>
              <a:spcAft>
                <a:spcPts val="0"/>
              </a:spcAft>
              <a:buSzPts val="1900"/>
              <a:buFont typeface="Lato"/>
              <a:buNone/>
              <a:defRPr sz="1900">
                <a:latin typeface="Lato"/>
                <a:ea typeface="Lato"/>
                <a:cs typeface="Lato"/>
                <a:sym typeface="Lato"/>
              </a:defRPr>
            </a:lvl7pPr>
            <a:lvl8pPr lvl="7" rtl="0" algn="r">
              <a:spcBef>
                <a:spcPts val="0"/>
              </a:spcBef>
              <a:spcAft>
                <a:spcPts val="0"/>
              </a:spcAft>
              <a:buSzPts val="1900"/>
              <a:buFont typeface="Lato"/>
              <a:buNone/>
              <a:defRPr sz="1900">
                <a:latin typeface="Lato"/>
                <a:ea typeface="Lato"/>
                <a:cs typeface="Lato"/>
                <a:sym typeface="Lato"/>
              </a:defRPr>
            </a:lvl8pPr>
            <a:lvl9pPr lvl="8" rtl="0" algn="r">
              <a:spcBef>
                <a:spcPts val="0"/>
              </a:spcBef>
              <a:spcAft>
                <a:spcPts val="0"/>
              </a:spcAft>
              <a:buSzPts val="1900"/>
              <a:buFont typeface="Lato"/>
              <a:buNone/>
              <a:defRPr sz="1900">
                <a:latin typeface="Lato"/>
                <a:ea typeface="Lato"/>
                <a:cs typeface="Lato"/>
                <a:sym typeface="Lato"/>
              </a:defRPr>
            </a:lvl9pPr>
          </a:lstStyle>
          <a:p/>
        </p:txBody>
      </p:sp>
      <p:sp>
        <p:nvSpPr>
          <p:cNvPr id="196" name="Google Shape;196;p24"/>
          <p:cNvSpPr/>
          <p:nvPr/>
        </p:nvSpPr>
        <p:spPr>
          <a:xfrm rot="-4733988">
            <a:off x="5981390" y="-752587"/>
            <a:ext cx="9761778" cy="6736437"/>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97" name="Google Shape;197;p24"/>
          <p:cNvSpPr/>
          <p:nvPr/>
        </p:nvSpPr>
        <p:spPr>
          <a:xfrm rot="-5243807">
            <a:off x="7077880" y="-392716"/>
            <a:ext cx="8391711" cy="5790976"/>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98" name="Google Shape;198;p24"/>
          <p:cNvSpPr/>
          <p:nvPr/>
        </p:nvSpPr>
        <p:spPr>
          <a:xfrm rot="8100000">
            <a:off x="-970674" y="-3579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p24"/>
          <p:cNvSpPr/>
          <p:nvPr/>
        </p:nvSpPr>
        <p:spPr>
          <a:xfrm flipH="1" rot="10313565">
            <a:off x="268577" y="3188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p24"/>
          <p:cNvSpPr/>
          <p:nvPr/>
        </p:nvSpPr>
        <p:spPr>
          <a:xfrm flipH="1" rot="-8437227">
            <a:off x="-772630" y="575255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24"/>
          <p:cNvSpPr/>
          <p:nvPr/>
        </p:nvSpPr>
        <p:spPr>
          <a:xfrm flipH="1" rot="-6784683">
            <a:off x="-746608" y="5720808"/>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24"/>
          <p:cNvSpPr/>
          <p:nvPr/>
        </p:nvSpPr>
        <p:spPr>
          <a:xfrm rot="-6782915">
            <a:off x="698002" y="579927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a0ecaf722916c705">
  <p:cSld name="BLANK_a0ecaf722916c705">
    <p:spTree>
      <p:nvGrpSpPr>
        <p:cNvPr id="203" name="Shape 203"/>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7" name="Shape 207"/>
        <p:cNvGrpSpPr/>
        <p:nvPr/>
      </p:nvGrpSpPr>
      <p:grpSpPr>
        <a:xfrm>
          <a:off x="0" y="0"/>
          <a:ext cx="0" cy="0"/>
          <a:chOff x="0" y="0"/>
          <a:chExt cx="0" cy="0"/>
        </a:xfrm>
      </p:grpSpPr>
      <p:sp>
        <p:nvSpPr>
          <p:cNvPr id="208" name="Google Shape;208;p27"/>
          <p:cNvSpPr txBox="1"/>
          <p:nvPr>
            <p:ph type="ctrTitle"/>
          </p:nvPr>
        </p:nvSpPr>
        <p:spPr>
          <a:xfrm>
            <a:off x="888267" y="1886937"/>
            <a:ext cx="4594500" cy="2212800"/>
          </a:xfrm>
          <a:prstGeom prst="rect">
            <a:avLst/>
          </a:prstGeom>
        </p:spPr>
        <p:txBody>
          <a:bodyPr anchorCtr="0" anchor="t" bIns="121900" lIns="121900" spcFirstLastPara="1" rIns="121900" wrap="square" tIns="121900">
            <a:noAutofit/>
          </a:bodyPr>
          <a:lstStyle>
            <a:lvl1pPr lvl="0" rtl="0">
              <a:spcBef>
                <a:spcPts val="0"/>
              </a:spcBef>
              <a:spcAft>
                <a:spcPts val="0"/>
              </a:spcAft>
              <a:buSzPts val="6900"/>
              <a:buNone/>
              <a:defRPr sz="68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09" name="Google Shape;209;p27"/>
          <p:cNvSpPr txBox="1"/>
          <p:nvPr>
            <p:ph idx="1" type="subTitle"/>
          </p:nvPr>
        </p:nvSpPr>
        <p:spPr>
          <a:xfrm>
            <a:off x="888267" y="4099733"/>
            <a:ext cx="3012300" cy="909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210" name="Google Shape;210;p27"/>
          <p:cNvSpPr/>
          <p:nvPr/>
        </p:nvSpPr>
        <p:spPr>
          <a:xfrm flipH="1" rot="-5200743">
            <a:off x="4273967" y="-479581"/>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11" name="Google Shape;211;p27"/>
          <p:cNvSpPr/>
          <p:nvPr/>
        </p:nvSpPr>
        <p:spPr>
          <a:xfrm flipH="1" rot="-4690668">
            <a:off x="5329015" y="205136"/>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12" name="Google Shape;212;p27"/>
          <p:cNvSpPr/>
          <p:nvPr/>
        </p:nvSpPr>
        <p:spPr>
          <a:xfrm flipH="1" rot="482938">
            <a:off x="5527" y="-631684"/>
            <a:ext cx="2348576" cy="1494896"/>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p27"/>
          <p:cNvSpPr/>
          <p:nvPr/>
        </p:nvSpPr>
        <p:spPr>
          <a:xfrm rot="487267">
            <a:off x="2318278" y="320253"/>
            <a:ext cx="541531" cy="541531"/>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 name="Google Shape;214;p27"/>
          <p:cNvSpPr/>
          <p:nvPr/>
        </p:nvSpPr>
        <p:spPr>
          <a:xfrm flipH="1" rot="-1168130">
            <a:off x="-129999" y="-680514"/>
            <a:ext cx="2466049" cy="156948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 name="Google Shape;215;p27"/>
          <p:cNvSpPr/>
          <p:nvPr/>
        </p:nvSpPr>
        <p:spPr>
          <a:xfrm flipH="1">
            <a:off x="1284550" y="5794066"/>
            <a:ext cx="2944702" cy="1537495"/>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p27"/>
          <p:cNvSpPr/>
          <p:nvPr/>
        </p:nvSpPr>
        <p:spPr>
          <a:xfrm rot="486435">
            <a:off x="2050031" y="572615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7" name="Shape 217"/>
        <p:cNvGrpSpPr/>
        <p:nvPr/>
      </p:nvGrpSpPr>
      <p:grpSpPr>
        <a:xfrm>
          <a:off x="0" y="0"/>
          <a:ext cx="0" cy="0"/>
          <a:chOff x="0" y="0"/>
          <a:chExt cx="0" cy="0"/>
        </a:xfrm>
      </p:grpSpPr>
      <p:sp>
        <p:nvSpPr>
          <p:cNvPr id="218" name="Google Shape;218;p28"/>
          <p:cNvSpPr txBox="1"/>
          <p:nvPr>
            <p:ph type="title"/>
          </p:nvPr>
        </p:nvSpPr>
        <p:spPr>
          <a:xfrm>
            <a:off x="6147533" y="3161500"/>
            <a:ext cx="4793100" cy="1122300"/>
          </a:xfrm>
          <a:prstGeom prst="rect">
            <a:avLst/>
          </a:prstGeom>
        </p:spPr>
        <p:txBody>
          <a:bodyPr anchorCtr="0" anchor="ctr" bIns="121900" lIns="121900" spcFirstLastPara="1" rIns="121900" wrap="square" tIns="121900">
            <a:noAutofit/>
          </a:bodyPr>
          <a:lstStyle>
            <a:lvl1pPr lvl="0" rtl="0" algn="r">
              <a:spcBef>
                <a:spcPts val="0"/>
              </a:spcBef>
              <a:spcAft>
                <a:spcPts val="0"/>
              </a:spcAft>
              <a:buSzPts val="4800"/>
              <a:buNone/>
              <a:defRPr sz="53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19" name="Google Shape;219;p28"/>
          <p:cNvSpPr txBox="1"/>
          <p:nvPr>
            <p:ph hasCustomPrompt="1" idx="2" type="title"/>
          </p:nvPr>
        </p:nvSpPr>
        <p:spPr>
          <a:xfrm>
            <a:off x="9348767" y="2075300"/>
            <a:ext cx="1527900" cy="118530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8000"/>
              <a:buNone/>
              <a:defRPr sz="67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220" name="Google Shape;220;p28"/>
          <p:cNvSpPr txBox="1"/>
          <p:nvPr>
            <p:ph idx="3" type="title"/>
          </p:nvPr>
        </p:nvSpPr>
        <p:spPr>
          <a:xfrm>
            <a:off x="7307633" y="4283900"/>
            <a:ext cx="3633300" cy="498900"/>
          </a:xfrm>
          <a:prstGeom prst="rect">
            <a:avLst/>
          </a:prstGeom>
        </p:spPr>
        <p:txBody>
          <a:bodyPr anchorCtr="0" anchor="ctr" bIns="121900" lIns="121900" spcFirstLastPara="1" rIns="121900" wrap="square" tIns="121900">
            <a:noAutofit/>
          </a:bodyPr>
          <a:lstStyle>
            <a:lvl1pPr lvl="0" rtl="0" algn="r">
              <a:spcBef>
                <a:spcPts val="0"/>
              </a:spcBef>
              <a:spcAft>
                <a:spcPts val="0"/>
              </a:spcAft>
              <a:buSzPts val="1900"/>
              <a:buFont typeface="Lato"/>
              <a:buNone/>
              <a:defRPr sz="2100">
                <a:solidFill>
                  <a:srgbClr val="20124D"/>
                </a:solidFill>
                <a:latin typeface="Lato"/>
                <a:ea typeface="Lato"/>
                <a:cs typeface="Lato"/>
                <a:sym typeface="Lato"/>
              </a:defRPr>
            </a:lvl1pPr>
            <a:lvl2pPr lvl="1" rtl="0" algn="r">
              <a:spcBef>
                <a:spcPts val="0"/>
              </a:spcBef>
              <a:spcAft>
                <a:spcPts val="0"/>
              </a:spcAft>
              <a:buSzPts val="1900"/>
              <a:buFont typeface="Lato"/>
              <a:buNone/>
              <a:defRPr sz="1900">
                <a:latin typeface="Lato"/>
                <a:ea typeface="Lato"/>
                <a:cs typeface="Lato"/>
                <a:sym typeface="Lato"/>
              </a:defRPr>
            </a:lvl2pPr>
            <a:lvl3pPr lvl="2" rtl="0" algn="r">
              <a:spcBef>
                <a:spcPts val="0"/>
              </a:spcBef>
              <a:spcAft>
                <a:spcPts val="0"/>
              </a:spcAft>
              <a:buSzPts val="1900"/>
              <a:buFont typeface="Lato"/>
              <a:buNone/>
              <a:defRPr sz="1900">
                <a:latin typeface="Lato"/>
                <a:ea typeface="Lato"/>
                <a:cs typeface="Lato"/>
                <a:sym typeface="Lato"/>
              </a:defRPr>
            </a:lvl3pPr>
            <a:lvl4pPr lvl="3" rtl="0" algn="r">
              <a:spcBef>
                <a:spcPts val="0"/>
              </a:spcBef>
              <a:spcAft>
                <a:spcPts val="0"/>
              </a:spcAft>
              <a:buSzPts val="1900"/>
              <a:buFont typeface="Lato"/>
              <a:buNone/>
              <a:defRPr sz="1900">
                <a:latin typeface="Lato"/>
                <a:ea typeface="Lato"/>
                <a:cs typeface="Lato"/>
                <a:sym typeface="Lato"/>
              </a:defRPr>
            </a:lvl4pPr>
            <a:lvl5pPr lvl="4" rtl="0" algn="r">
              <a:spcBef>
                <a:spcPts val="0"/>
              </a:spcBef>
              <a:spcAft>
                <a:spcPts val="0"/>
              </a:spcAft>
              <a:buSzPts val="1900"/>
              <a:buFont typeface="Lato"/>
              <a:buNone/>
              <a:defRPr sz="1900">
                <a:latin typeface="Lato"/>
                <a:ea typeface="Lato"/>
                <a:cs typeface="Lato"/>
                <a:sym typeface="Lato"/>
              </a:defRPr>
            </a:lvl5pPr>
            <a:lvl6pPr lvl="5" rtl="0" algn="r">
              <a:spcBef>
                <a:spcPts val="0"/>
              </a:spcBef>
              <a:spcAft>
                <a:spcPts val="0"/>
              </a:spcAft>
              <a:buSzPts val="1900"/>
              <a:buFont typeface="Lato"/>
              <a:buNone/>
              <a:defRPr sz="1900">
                <a:latin typeface="Lato"/>
                <a:ea typeface="Lato"/>
                <a:cs typeface="Lato"/>
                <a:sym typeface="Lato"/>
              </a:defRPr>
            </a:lvl6pPr>
            <a:lvl7pPr lvl="6" rtl="0" algn="r">
              <a:spcBef>
                <a:spcPts val="0"/>
              </a:spcBef>
              <a:spcAft>
                <a:spcPts val="0"/>
              </a:spcAft>
              <a:buSzPts val="1900"/>
              <a:buFont typeface="Lato"/>
              <a:buNone/>
              <a:defRPr sz="1900">
                <a:latin typeface="Lato"/>
                <a:ea typeface="Lato"/>
                <a:cs typeface="Lato"/>
                <a:sym typeface="Lato"/>
              </a:defRPr>
            </a:lvl7pPr>
            <a:lvl8pPr lvl="7" rtl="0" algn="r">
              <a:spcBef>
                <a:spcPts val="0"/>
              </a:spcBef>
              <a:spcAft>
                <a:spcPts val="0"/>
              </a:spcAft>
              <a:buSzPts val="1900"/>
              <a:buFont typeface="Lato"/>
              <a:buNone/>
              <a:defRPr sz="1900">
                <a:latin typeface="Lato"/>
                <a:ea typeface="Lato"/>
                <a:cs typeface="Lato"/>
                <a:sym typeface="Lato"/>
              </a:defRPr>
            </a:lvl8pPr>
            <a:lvl9pPr lvl="8" rtl="0" algn="r">
              <a:spcBef>
                <a:spcPts val="0"/>
              </a:spcBef>
              <a:spcAft>
                <a:spcPts val="0"/>
              </a:spcAft>
              <a:buSzPts val="1900"/>
              <a:buFont typeface="Lato"/>
              <a:buNone/>
              <a:defRPr sz="1900">
                <a:latin typeface="Lato"/>
                <a:ea typeface="Lato"/>
                <a:cs typeface="Lato"/>
                <a:sym typeface="Lato"/>
              </a:defRPr>
            </a:lvl9pPr>
          </a:lstStyle>
          <a:p/>
        </p:txBody>
      </p:sp>
      <p:sp>
        <p:nvSpPr>
          <p:cNvPr id="221" name="Google Shape;221;p28"/>
          <p:cNvSpPr/>
          <p:nvPr/>
        </p:nvSpPr>
        <p:spPr>
          <a:xfrm flipH="1" rot="-5200743">
            <a:off x="-3162666" y="-442981"/>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22" name="Google Shape;222;p28"/>
          <p:cNvSpPr/>
          <p:nvPr/>
        </p:nvSpPr>
        <p:spPr>
          <a:xfrm flipH="1" rot="-4690668">
            <a:off x="-2107619" y="241736"/>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23" name="Google Shape;223;p28"/>
          <p:cNvSpPr/>
          <p:nvPr/>
        </p:nvSpPr>
        <p:spPr>
          <a:xfrm flipH="1" rot="-8100000">
            <a:off x="10305313" y="-1356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 name="Google Shape;224;p28"/>
          <p:cNvSpPr/>
          <p:nvPr/>
        </p:nvSpPr>
        <p:spPr>
          <a:xfrm rot="-10313565">
            <a:off x="11160463" y="5411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 name="Google Shape;225;p28"/>
          <p:cNvSpPr/>
          <p:nvPr/>
        </p:nvSpPr>
        <p:spPr>
          <a:xfrm rot="8437227">
            <a:off x="10753120" y="581668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 name="Google Shape;226;p28"/>
          <p:cNvSpPr/>
          <p:nvPr/>
        </p:nvSpPr>
        <p:spPr>
          <a:xfrm rot="6784683">
            <a:off x="10835344" y="578494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p28"/>
          <p:cNvSpPr/>
          <p:nvPr/>
        </p:nvSpPr>
        <p:spPr>
          <a:xfrm flipH="1" rot="6782915">
            <a:off x="11047006" y="586341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8" name="Shape 228"/>
        <p:cNvGrpSpPr/>
        <p:nvPr/>
      </p:nvGrpSpPr>
      <p:grpSpPr>
        <a:xfrm>
          <a:off x="0" y="0"/>
          <a:ext cx="0" cy="0"/>
          <a:chOff x="0" y="0"/>
          <a:chExt cx="0" cy="0"/>
        </a:xfrm>
      </p:grpSpPr>
      <p:sp>
        <p:nvSpPr>
          <p:cNvPr id="229" name="Google Shape;229;p29"/>
          <p:cNvSpPr txBox="1"/>
          <p:nvPr>
            <p:ph idx="1" type="subTitle"/>
          </p:nvPr>
        </p:nvSpPr>
        <p:spPr>
          <a:xfrm>
            <a:off x="1288800" y="1609967"/>
            <a:ext cx="9614400" cy="49443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vl1pPr>
            <a:lvl2pPr lvl="1" rtl="0">
              <a:spcBef>
                <a:spcPts val="2100"/>
              </a:spcBef>
              <a:spcAft>
                <a:spcPts val="0"/>
              </a:spcAft>
              <a:buNone/>
              <a:defRPr sz="2700"/>
            </a:lvl2pPr>
            <a:lvl3pPr lvl="2" rtl="0">
              <a:spcBef>
                <a:spcPts val="2100"/>
              </a:spcBef>
              <a:spcAft>
                <a:spcPts val="0"/>
              </a:spcAft>
              <a:buNone/>
              <a:defRPr sz="2700"/>
            </a:lvl3pPr>
            <a:lvl4pPr lvl="3" rtl="0">
              <a:spcBef>
                <a:spcPts val="2100"/>
              </a:spcBef>
              <a:spcAft>
                <a:spcPts val="0"/>
              </a:spcAft>
              <a:buNone/>
              <a:defRPr sz="2700"/>
            </a:lvl4pPr>
            <a:lvl5pPr lvl="4" rtl="0">
              <a:spcBef>
                <a:spcPts val="2100"/>
              </a:spcBef>
              <a:spcAft>
                <a:spcPts val="0"/>
              </a:spcAft>
              <a:buNone/>
              <a:defRPr sz="2700"/>
            </a:lvl5pPr>
            <a:lvl6pPr lvl="5" rtl="0">
              <a:spcBef>
                <a:spcPts val="2100"/>
              </a:spcBef>
              <a:spcAft>
                <a:spcPts val="0"/>
              </a:spcAft>
              <a:buNone/>
              <a:defRPr sz="2700"/>
            </a:lvl6pPr>
            <a:lvl7pPr lvl="6" rtl="0">
              <a:spcBef>
                <a:spcPts val="2100"/>
              </a:spcBef>
              <a:spcAft>
                <a:spcPts val="0"/>
              </a:spcAft>
              <a:buNone/>
              <a:defRPr sz="2700"/>
            </a:lvl7pPr>
            <a:lvl8pPr lvl="7" rtl="0">
              <a:spcBef>
                <a:spcPts val="2100"/>
              </a:spcBef>
              <a:spcAft>
                <a:spcPts val="0"/>
              </a:spcAft>
              <a:buNone/>
              <a:defRPr sz="2700"/>
            </a:lvl8pPr>
            <a:lvl9pPr lvl="8" rtl="0">
              <a:spcBef>
                <a:spcPts val="2100"/>
              </a:spcBef>
              <a:spcAft>
                <a:spcPts val="2100"/>
              </a:spcAft>
              <a:buNone/>
              <a:defRPr sz="2700"/>
            </a:lvl9pPr>
          </a:lstStyle>
          <a:p/>
        </p:txBody>
      </p:sp>
      <p:sp>
        <p:nvSpPr>
          <p:cNvPr id="230" name="Google Shape;230;p29"/>
          <p:cNvSpPr/>
          <p:nvPr/>
        </p:nvSpPr>
        <p:spPr>
          <a:xfrm flipH="1" rot="4015317">
            <a:off x="10979178" y="-3969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p29"/>
          <p:cNvSpPr/>
          <p:nvPr/>
        </p:nvSpPr>
        <p:spPr>
          <a:xfrm rot="4017085">
            <a:off x="11255407" y="896391"/>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p29"/>
          <p:cNvSpPr/>
          <p:nvPr/>
        </p:nvSpPr>
        <p:spPr>
          <a:xfrm flipH="1" rot="2362773">
            <a:off x="10896954" y="-139967"/>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 name="Google Shape;233;p29"/>
          <p:cNvSpPr/>
          <p:nvPr/>
        </p:nvSpPr>
        <p:spPr>
          <a:xfrm flipH="1" rot="2891514">
            <a:off x="-1031091" y="5652031"/>
            <a:ext cx="2946148" cy="153824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 name="Google Shape;234;p29"/>
          <p:cNvSpPr/>
          <p:nvPr/>
        </p:nvSpPr>
        <p:spPr>
          <a:xfrm rot="677169">
            <a:off x="227314" y="5673748"/>
            <a:ext cx="850752" cy="850752"/>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 name="Google Shape;235;p29"/>
          <p:cNvSpPr txBox="1"/>
          <p:nvPr>
            <p:ph type="title"/>
          </p:nvPr>
        </p:nvSpPr>
        <p:spPr>
          <a:xfrm>
            <a:off x="960000" y="527067"/>
            <a:ext cx="10272000" cy="717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20124D"/>
              </a:buClr>
              <a:buSzPts val="4700"/>
              <a:buFont typeface="Oswald SemiBold"/>
              <a:buNone/>
              <a:defRPr sz="47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6" name="Shape 236"/>
        <p:cNvGrpSpPr/>
        <p:nvPr/>
      </p:nvGrpSpPr>
      <p:grpSpPr>
        <a:xfrm>
          <a:off x="0" y="0"/>
          <a:ext cx="0" cy="0"/>
          <a:chOff x="0" y="0"/>
          <a:chExt cx="0" cy="0"/>
        </a:xfrm>
      </p:grpSpPr>
      <p:sp>
        <p:nvSpPr>
          <p:cNvPr id="237" name="Google Shape;237;p30"/>
          <p:cNvSpPr txBox="1"/>
          <p:nvPr>
            <p:ph type="title"/>
          </p:nvPr>
        </p:nvSpPr>
        <p:spPr>
          <a:xfrm>
            <a:off x="3913067" y="520700"/>
            <a:ext cx="4365900" cy="6921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38" name="Google Shape;238;p30"/>
          <p:cNvSpPr txBox="1"/>
          <p:nvPr>
            <p:ph idx="1" type="subTitle"/>
          </p:nvPr>
        </p:nvSpPr>
        <p:spPr>
          <a:xfrm>
            <a:off x="2287583" y="2590250"/>
            <a:ext cx="2246700" cy="6921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b="1" sz="2900">
                <a:solidFill>
                  <a:srgbClr val="F6B26B"/>
                </a:solidFill>
              </a:defRPr>
            </a:lvl1pPr>
            <a:lvl2pPr lvl="1" rtl="0" algn="r">
              <a:spcBef>
                <a:spcPts val="2100"/>
              </a:spcBef>
              <a:spcAft>
                <a:spcPts val="0"/>
              </a:spcAft>
              <a:buNone/>
              <a:defRPr b="1" sz="2900">
                <a:solidFill>
                  <a:srgbClr val="F6B26B"/>
                </a:solidFill>
              </a:defRPr>
            </a:lvl2pPr>
            <a:lvl3pPr lvl="2" rtl="0" algn="r">
              <a:spcBef>
                <a:spcPts val="2100"/>
              </a:spcBef>
              <a:spcAft>
                <a:spcPts val="0"/>
              </a:spcAft>
              <a:buNone/>
              <a:defRPr b="1" sz="2900">
                <a:solidFill>
                  <a:srgbClr val="F6B26B"/>
                </a:solidFill>
              </a:defRPr>
            </a:lvl3pPr>
            <a:lvl4pPr lvl="3" rtl="0" algn="r">
              <a:spcBef>
                <a:spcPts val="2100"/>
              </a:spcBef>
              <a:spcAft>
                <a:spcPts val="0"/>
              </a:spcAft>
              <a:buNone/>
              <a:defRPr b="1" sz="2900">
                <a:solidFill>
                  <a:srgbClr val="F6B26B"/>
                </a:solidFill>
              </a:defRPr>
            </a:lvl4pPr>
            <a:lvl5pPr lvl="4" rtl="0" algn="r">
              <a:spcBef>
                <a:spcPts val="2100"/>
              </a:spcBef>
              <a:spcAft>
                <a:spcPts val="0"/>
              </a:spcAft>
              <a:buNone/>
              <a:defRPr b="1" sz="2900">
                <a:solidFill>
                  <a:srgbClr val="F6B26B"/>
                </a:solidFill>
              </a:defRPr>
            </a:lvl5pPr>
            <a:lvl6pPr lvl="5" rtl="0" algn="r">
              <a:spcBef>
                <a:spcPts val="2100"/>
              </a:spcBef>
              <a:spcAft>
                <a:spcPts val="0"/>
              </a:spcAft>
              <a:buNone/>
              <a:defRPr b="1" sz="2900">
                <a:solidFill>
                  <a:srgbClr val="F6B26B"/>
                </a:solidFill>
              </a:defRPr>
            </a:lvl6pPr>
            <a:lvl7pPr lvl="6" rtl="0" algn="r">
              <a:spcBef>
                <a:spcPts val="2100"/>
              </a:spcBef>
              <a:spcAft>
                <a:spcPts val="0"/>
              </a:spcAft>
              <a:buNone/>
              <a:defRPr b="1" sz="2900">
                <a:solidFill>
                  <a:srgbClr val="F6B26B"/>
                </a:solidFill>
              </a:defRPr>
            </a:lvl7pPr>
            <a:lvl8pPr lvl="7" rtl="0" algn="r">
              <a:spcBef>
                <a:spcPts val="2100"/>
              </a:spcBef>
              <a:spcAft>
                <a:spcPts val="0"/>
              </a:spcAft>
              <a:buNone/>
              <a:defRPr b="1" sz="2900">
                <a:solidFill>
                  <a:srgbClr val="F6B26B"/>
                </a:solidFill>
              </a:defRPr>
            </a:lvl8pPr>
            <a:lvl9pPr lvl="8" rtl="0" algn="r">
              <a:spcBef>
                <a:spcPts val="2100"/>
              </a:spcBef>
              <a:spcAft>
                <a:spcPts val="2100"/>
              </a:spcAft>
              <a:buNone/>
              <a:defRPr b="1" sz="2900">
                <a:solidFill>
                  <a:srgbClr val="F6B26B"/>
                </a:solidFill>
              </a:defRPr>
            </a:lvl9pPr>
          </a:lstStyle>
          <a:p/>
        </p:txBody>
      </p:sp>
      <p:sp>
        <p:nvSpPr>
          <p:cNvPr id="239" name="Google Shape;239;p30"/>
          <p:cNvSpPr txBox="1"/>
          <p:nvPr>
            <p:ph idx="2" type="subTitle"/>
          </p:nvPr>
        </p:nvSpPr>
        <p:spPr>
          <a:xfrm>
            <a:off x="1515183" y="3147683"/>
            <a:ext cx="3019200" cy="16377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sz="2100">
                <a:latin typeface="Lato"/>
                <a:ea typeface="Lato"/>
                <a:cs typeface="Lato"/>
                <a:sym typeface="Lato"/>
              </a:defRPr>
            </a:lvl1pPr>
            <a:lvl2pPr lvl="1" rtl="0" algn="r">
              <a:spcBef>
                <a:spcPts val="2100"/>
              </a:spcBef>
              <a:spcAft>
                <a:spcPts val="0"/>
              </a:spcAft>
              <a:buNone/>
              <a:defRPr sz="2100">
                <a:latin typeface="Lato"/>
                <a:ea typeface="Lato"/>
                <a:cs typeface="Lato"/>
                <a:sym typeface="Lato"/>
              </a:defRPr>
            </a:lvl2pPr>
            <a:lvl3pPr lvl="2" rtl="0" algn="r">
              <a:spcBef>
                <a:spcPts val="2100"/>
              </a:spcBef>
              <a:spcAft>
                <a:spcPts val="0"/>
              </a:spcAft>
              <a:buNone/>
              <a:defRPr sz="2100">
                <a:latin typeface="Lato"/>
                <a:ea typeface="Lato"/>
                <a:cs typeface="Lato"/>
                <a:sym typeface="Lato"/>
              </a:defRPr>
            </a:lvl3pPr>
            <a:lvl4pPr lvl="3" rtl="0" algn="r">
              <a:spcBef>
                <a:spcPts val="2100"/>
              </a:spcBef>
              <a:spcAft>
                <a:spcPts val="0"/>
              </a:spcAft>
              <a:buNone/>
              <a:defRPr sz="2100">
                <a:latin typeface="Lato"/>
                <a:ea typeface="Lato"/>
                <a:cs typeface="Lato"/>
                <a:sym typeface="Lato"/>
              </a:defRPr>
            </a:lvl4pPr>
            <a:lvl5pPr lvl="4" rtl="0" algn="r">
              <a:spcBef>
                <a:spcPts val="2100"/>
              </a:spcBef>
              <a:spcAft>
                <a:spcPts val="0"/>
              </a:spcAft>
              <a:buNone/>
              <a:defRPr sz="2100">
                <a:latin typeface="Lato"/>
                <a:ea typeface="Lato"/>
                <a:cs typeface="Lato"/>
                <a:sym typeface="Lato"/>
              </a:defRPr>
            </a:lvl5pPr>
            <a:lvl6pPr lvl="5" rtl="0" algn="r">
              <a:spcBef>
                <a:spcPts val="2100"/>
              </a:spcBef>
              <a:spcAft>
                <a:spcPts val="0"/>
              </a:spcAft>
              <a:buNone/>
              <a:defRPr sz="2100">
                <a:latin typeface="Lato"/>
                <a:ea typeface="Lato"/>
                <a:cs typeface="Lato"/>
                <a:sym typeface="Lato"/>
              </a:defRPr>
            </a:lvl6pPr>
            <a:lvl7pPr lvl="6" rtl="0" algn="r">
              <a:spcBef>
                <a:spcPts val="2100"/>
              </a:spcBef>
              <a:spcAft>
                <a:spcPts val="0"/>
              </a:spcAft>
              <a:buNone/>
              <a:defRPr sz="2100">
                <a:latin typeface="Lato"/>
                <a:ea typeface="Lato"/>
                <a:cs typeface="Lato"/>
                <a:sym typeface="Lato"/>
              </a:defRPr>
            </a:lvl7pPr>
            <a:lvl8pPr lvl="7" rtl="0" algn="r">
              <a:spcBef>
                <a:spcPts val="2100"/>
              </a:spcBef>
              <a:spcAft>
                <a:spcPts val="0"/>
              </a:spcAft>
              <a:buNone/>
              <a:defRPr sz="2100">
                <a:latin typeface="Lato"/>
                <a:ea typeface="Lato"/>
                <a:cs typeface="Lato"/>
                <a:sym typeface="Lato"/>
              </a:defRPr>
            </a:lvl8pPr>
            <a:lvl9pPr lvl="8" rtl="0" algn="r">
              <a:spcBef>
                <a:spcPts val="2100"/>
              </a:spcBef>
              <a:spcAft>
                <a:spcPts val="2100"/>
              </a:spcAft>
              <a:buNone/>
              <a:defRPr sz="2100">
                <a:latin typeface="Lato"/>
                <a:ea typeface="Lato"/>
                <a:cs typeface="Lato"/>
                <a:sym typeface="Lato"/>
              </a:defRPr>
            </a:lvl9pPr>
          </a:lstStyle>
          <a:p/>
        </p:txBody>
      </p:sp>
      <p:sp>
        <p:nvSpPr>
          <p:cNvPr id="240" name="Google Shape;240;p30"/>
          <p:cNvSpPr txBox="1"/>
          <p:nvPr>
            <p:ph idx="3" type="subTitle"/>
          </p:nvPr>
        </p:nvSpPr>
        <p:spPr>
          <a:xfrm>
            <a:off x="7657617" y="2590267"/>
            <a:ext cx="2246700" cy="6921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900">
                <a:solidFill>
                  <a:srgbClr val="F6B26B"/>
                </a:solidFill>
              </a:defRPr>
            </a:lvl1pPr>
            <a:lvl2pPr lvl="1" rtl="0">
              <a:spcBef>
                <a:spcPts val="2100"/>
              </a:spcBef>
              <a:spcAft>
                <a:spcPts val="0"/>
              </a:spcAft>
              <a:buNone/>
              <a:defRPr b="1" sz="2900">
                <a:solidFill>
                  <a:srgbClr val="F6B26B"/>
                </a:solidFill>
              </a:defRPr>
            </a:lvl2pPr>
            <a:lvl3pPr lvl="2" rtl="0">
              <a:spcBef>
                <a:spcPts val="2100"/>
              </a:spcBef>
              <a:spcAft>
                <a:spcPts val="0"/>
              </a:spcAft>
              <a:buNone/>
              <a:defRPr b="1" sz="2900">
                <a:solidFill>
                  <a:srgbClr val="F6B26B"/>
                </a:solidFill>
              </a:defRPr>
            </a:lvl3pPr>
            <a:lvl4pPr lvl="3" rtl="0">
              <a:spcBef>
                <a:spcPts val="2100"/>
              </a:spcBef>
              <a:spcAft>
                <a:spcPts val="0"/>
              </a:spcAft>
              <a:buNone/>
              <a:defRPr b="1" sz="2900">
                <a:solidFill>
                  <a:srgbClr val="F6B26B"/>
                </a:solidFill>
              </a:defRPr>
            </a:lvl4pPr>
            <a:lvl5pPr lvl="4" rtl="0">
              <a:spcBef>
                <a:spcPts val="2100"/>
              </a:spcBef>
              <a:spcAft>
                <a:spcPts val="0"/>
              </a:spcAft>
              <a:buNone/>
              <a:defRPr b="1" sz="2900">
                <a:solidFill>
                  <a:srgbClr val="F6B26B"/>
                </a:solidFill>
              </a:defRPr>
            </a:lvl5pPr>
            <a:lvl6pPr lvl="5" rtl="0">
              <a:spcBef>
                <a:spcPts val="2100"/>
              </a:spcBef>
              <a:spcAft>
                <a:spcPts val="0"/>
              </a:spcAft>
              <a:buNone/>
              <a:defRPr b="1" sz="2900">
                <a:solidFill>
                  <a:srgbClr val="F6B26B"/>
                </a:solidFill>
              </a:defRPr>
            </a:lvl6pPr>
            <a:lvl7pPr lvl="6" rtl="0">
              <a:spcBef>
                <a:spcPts val="2100"/>
              </a:spcBef>
              <a:spcAft>
                <a:spcPts val="0"/>
              </a:spcAft>
              <a:buNone/>
              <a:defRPr b="1" sz="2900">
                <a:solidFill>
                  <a:srgbClr val="F6B26B"/>
                </a:solidFill>
              </a:defRPr>
            </a:lvl7pPr>
            <a:lvl8pPr lvl="7" rtl="0">
              <a:spcBef>
                <a:spcPts val="2100"/>
              </a:spcBef>
              <a:spcAft>
                <a:spcPts val="0"/>
              </a:spcAft>
              <a:buNone/>
              <a:defRPr b="1" sz="2900">
                <a:solidFill>
                  <a:srgbClr val="F6B26B"/>
                </a:solidFill>
              </a:defRPr>
            </a:lvl8pPr>
            <a:lvl9pPr lvl="8" rtl="0">
              <a:spcBef>
                <a:spcPts val="2100"/>
              </a:spcBef>
              <a:spcAft>
                <a:spcPts val="2100"/>
              </a:spcAft>
              <a:buNone/>
              <a:defRPr b="1" sz="2900">
                <a:solidFill>
                  <a:srgbClr val="F6B26B"/>
                </a:solidFill>
              </a:defRPr>
            </a:lvl9pPr>
          </a:lstStyle>
          <a:p/>
        </p:txBody>
      </p:sp>
      <p:sp>
        <p:nvSpPr>
          <p:cNvPr id="241" name="Google Shape;241;p30"/>
          <p:cNvSpPr txBox="1"/>
          <p:nvPr>
            <p:ph idx="4" type="subTitle"/>
          </p:nvPr>
        </p:nvSpPr>
        <p:spPr>
          <a:xfrm>
            <a:off x="7657617" y="3147700"/>
            <a:ext cx="3019200" cy="163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242" name="Google Shape;242;p30"/>
          <p:cNvSpPr/>
          <p:nvPr/>
        </p:nvSpPr>
        <p:spPr>
          <a:xfrm rot="-2234795">
            <a:off x="-1761767" y="-1637160"/>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 name="Google Shape;243;p30"/>
          <p:cNvSpPr/>
          <p:nvPr/>
        </p:nvSpPr>
        <p:spPr>
          <a:xfrm rot="-2445935">
            <a:off x="-1783352" y="-1508633"/>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 name="Google Shape;244;p30"/>
          <p:cNvSpPr/>
          <p:nvPr/>
        </p:nvSpPr>
        <p:spPr>
          <a:xfrm rot="-2234795">
            <a:off x="8670633" y="5301573"/>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p30"/>
          <p:cNvSpPr/>
          <p:nvPr/>
        </p:nvSpPr>
        <p:spPr>
          <a:xfrm rot="-2445935">
            <a:off x="8649048" y="5430100"/>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6" name="Shape 246"/>
        <p:cNvGrpSpPr/>
        <p:nvPr/>
      </p:nvGrpSpPr>
      <p:grpSpPr>
        <a:xfrm>
          <a:off x="0" y="0"/>
          <a:ext cx="0" cy="0"/>
          <a:chOff x="0" y="0"/>
          <a:chExt cx="0" cy="0"/>
        </a:xfrm>
      </p:grpSpPr>
      <p:sp>
        <p:nvSpPr>
          <p:cNvPr id="247" name="Google Shape;247;p31"/>
          <p:cNvSpPr txBox="1"/>
          <p:nvPr>
            <p:ph type="title"/>
          </p:nvPr>
        </p:nvSpPr>
        <p:spPr>
          <a:xfrm>
            <a:off x="3325900" y="520700"/>
            <a:ext cx="5540400" cy="6924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48" name="Google Shape;248;p31"/>
          <p:cNvSpPr/>
          <p:nvPr/>
        </p:nvSpPr>
        <p:spPr>
          <a:xfrm flipH="1" rot="-6784683">
            <a:off x="-734943" y="548611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 name="Google Shape;249;p31"/>
          <p:cNvSpPr/>
          <p:nvPr/>
        </p:nvSpPr>
        <p:spPr>
          <a:xfrm rot="-6782915">
            <a:off x="645100" y="542408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 name="Google Shape;250;p31"/>
          <p:cNvSpPr/>
          <p:nvPr/>
        </p:nvSpPr>
        <p:spPr>
          <a:xfrm flipH="1" rot="-8437227">
            <a:off x="-760965" y="551785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p31"/>
          <p:cNvSpPr/>
          <p:nvPr/>
        </p:nvSpPr>
        <p:spPr>
          <a:xfrm flipH="1" rot="-8431268">
            <a:off x="10415084" y="-280945"/>
            <a:ext cx="2944987" cy="153764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 name="Google Shape;252;p31"/>
          <p:cNvSpPr/>
          <p:nvPr/>
        </p:nvSpPr>
        <p:spPr>
          <a:xfrm rot="-10645993">
            <a:off x="11303366" y="412805"/>
            <a:ext cx="850754" cy="85075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3" name="Shape 253"/>
        <p:cNvGrpSpPr/>
        <p:nvPr/>
      </p:nvGrpSpPr>
      <p:grpSpPr>
        <a:xfrm>
          <a:off x="0" y="0"/>
          <a:ext cx="0" cy="0"/>
          <a:chOff x="0" y="0"/>
          <a:chExt cx="0" cy="0"/>
        </a:xfrm>
      </p:grpSpPr>
      <p:sp>
        <p:nvSpPr>
          <p:cNvPr id="254" name="Google Shape;254;p32"/>
          <p:cNvSpPr txBox="1"/>
          <p:nvPr>
            <p:ph idx="1" type="subTitle"/>
          </p:nvPr>
        </p:nvSpPr>
        <p:spPr>
          <a:xfrm>
            <a:off x="1584367" y="3066700"/>
            <a:ext cx="3811500" cy="1887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255" name="Google Shape;255;p32"/>
          <p:cNvSpPr/>
          <p:nvPr/>
        </p:nvSpPr>
        <p:spPr>
          <a:xfrm rot="-4015317">
            <a:off x="-584521" y="-767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 name="Google Shape;256;p32"/>
          <p:cNvSpPr/>
          <p:nvPr/>
        </p:nvSpPr>
        <p:spPr>
          <a:xfrm flipH="1" rot="-4017085">
            <a:off x="860089" y="71883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 name="Google Shape;257;p32"/>
          <p:cNvSpPr/>
          <p:nvPr/>
        </p:nvSpPr>
        <p:spPr>
          <a:xfrm rot="-2362773">
            <a:off x="-610543" y="-17702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 name="Google Shape;258;p32"/>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 name="Google Shape;259;p32"/>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 name="Google Shape;260;p32"/>
          <p:cNvSpPr txBox="1"/>
          <p:nvPr>
            <p:ph type="title"/>
          </p:nvPr>
        </p:nvSpPr>
        <p:spPr>
          <a:xfrm>
            <a:off x="1584367" y="2170033"/>
            <a:ext cx="3978000" cy="7356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4700"/>
              <a:buFont typeface="Oswald"/>
              <a:buNone/>
              <a:defRPr b="1">
                <a:latin typeface="Oswald"/>
                <a:ea typeface="Oswald"/>
                <a:cs typeface="Oswald"/>
                <a:sym typeface="Oswald"/>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261" name="Google Shape;261;p32"/>
          <p:cNvSpPr/>
          <p:nvPr/>
        </p:nvSpPr>
        <p:spPr>
          <a:xfrm flipH="1" rot="-5174999">
            <a:off x="5698366" y="523277"/>
            <a:ext cx="7579693" cy="590671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62" name="Google Shape;262;p32"/>
          <p:cNvSpPr/>
          <p:nvPr/>
        </p:nvSpPr>
        <p:spPr>
          <a:xfrm flipH="1" rot="-4601633">
            <a:off x="6612056" y="1153981"/>
            <a:ext cx="6549960" cy="505587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wal Bagian/chapter" type="secHead">
  <p:cSld name="SECTION_HEADER">
    <p:spTree>
      <p:nvGrpSpPr>
        <p:cNvPr id="58" name="Shape 58"/>
        <p:cNvGrpSpPr/>
        <p:nvPr/>
      </p:nvGrpSpPr>
      <p:grpSpPr>
        <a:xfrm>
          <a:off x="0" y="0"/>
          <a:ext cx="0" cy="0"/>
          <a:chOff x="0" y="0"/>
          <a:chExt cx="0" cy="0"/>
        </a:xfrm>
      </p:grpSpPr>
      <p:grpSp>
        <p:nvGrpSpPr>
          <p:cNvPr id="59" name="Google Shape;59;p4"/>
          <p:cNvGrpSpPr/>
          <p:nvPr/>
        </p:nvGrpSpPr>
        <p:grpSpPr>
          <a:xfrm>
            <a:off x="-770370" y="2691919"/>
            <a:ext cx="4714921" cy="5941681"/>
            <a:chOff x="-770370" y="2691919"/>
            <a:chExt cx="4714921" cy="5941681"/>
          </a:xfrm>
        </p:grpSpPr>
        <p:sp>
          <p:nvSpPr>
            <p:cNvPr id="60" name="Google Shape;60;p4"/>
            <p:cNvSpPr/>
            <p:nvPr/>
          </p:nvSpPr>
          <p:spPr>
            <a:xfrm flipH="1" rot="-692088">
              <a:off x="-365015" y="2844640"/>
              <a:ext cx="1956943" cy="4251956"/>
            </a:xfrm>
            <a:custGeom>
              <a:rect b="b" l="l" r="r" t="t"/>
              <a:pathLst>
                <a:path extrusionOk="0" h="4251956" w="1956943">
                  <a:moveTo>
                    <a:pt x="1170692" y="0"/>
                  </a:moveTo>
                  <a:lnTo>
                    <a:pt x="1102818" y="89578"/>
                  </a:lnTo>
                  <a:cubicBezTo>
                    <a:pt x="1012165" y="210152"/>
                    <a:pt x="935316" y="313122"/>
                    <a:pt x="875763" y="386426"/>
                  </a:cubicBezTo>
                  <a:cubicBezTo>
                    <a:pt x="399339" y="972857"/>
                    <a:pt x="1105009" y="1783061"/>
                    <a:pt x="980108" y="2626026"/>
                  </a:cubicBezTo>
                  <a:cubicBezTo>
                    <a:pt x="894238" y="3205565"/>
                    <a:pt x="224122" y="3471062"/>
                    <a:pt x="19101" y="4164234"/>
                  </a:cubicBezTo>
                  <a:lnTo>
                    <a:pt x="0" y="4251956"/>
                  </a:lnTo>
                  <a:lnTo>
                    <a:pt x="1956943" y="3852573"/>
                  </a:lnTo>
                  <a:close/>
                </a:path>
              </a:pathLst>
            </a:custGeom>
            <a:gradFill>
              <a:gsLst>
                <a:gs pos="0">
                  <a:srgbClr val="A3D5FF"/>
                </a:gs>
                <a:gs pos="86000">
                  <a:srgbClr val="68B4F2">
                    <a:alpha val="26274"/>
                  </a:srgbClr>
                </a:gs>
                <a:gs pos="100000">
                  <a:srgbClr val="68B4F2">
                    <a:alpha val="26274"/>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4"/>
            <p:cNvSpPr/>
            <p:nvPr/>
          </p:nvSpPr>
          <p:spPr>
            <a:xfrm flipH="1" rot="-3445450">
              <a:off x="541661" y="4549045"/>
              <a:ext cx="2164761" cy="4124316"/>
            </a:xfrm>
            <a:custGeom>
              <a:rect b="b" l="l" r="r" t="t"/>
              <a:pathLst>
                <a:path extrusionOk="0" h="4124316" w="2164761">
                  <a:moveTo>
                    <a:pt x="871211" y="0"/>
                  </a:moveTo>
                  <a:lnTo>
                    <a:pt x="886175" y="62895"/>
                  </a:lnTo>
                  <a:cubicBezTo>
                    <a:pt x="993451" y="488100"/>
                    <a:pt x="1147282" y="949070"/>
                    <a:pt x="1081116" y="1419176"/>
                  </a:cubicBezTo>
                  <a:cubicBezTo>
                    <a:pt x="961189" y="2271242"/>
                    <a:pt x="-234324" y="2514678"/>
                    <a:pt x="41063" y="4044355"/>
                  </a:cubicBezTo>
                  <a:lnTo>
                    <a:pt x="57673" y="4124316"/>
                  </a:lnTo>
                  <a:lnTo>
                    <a:pt x="2164761" y="826491"/>
                  </a:ln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62" name="Google Shape;62;p4"/>
          <p:cNvGrpSpPr/>
          <p:nvPr/>
        </p:nvGrpSpPr>
        <p:grpSpPr>
          <a:xfrm>
            <a:off x="7607192" y="-1015277"/>
            <a:ext cx="5270239" cy="4292470"/>
            <a:chOff x="7607192" y="-1015277"/>
            <a:chExt cx="5270239" cy="4292470"/>
          </a:xfrm>
        </p:grpSpPr>
        <p:sp>
          <p:nvSpPr>
            <p:cNvPr id="63" name="Google Shape;63;p4"/>
            <p:cNvSpPr/>
            <p:nvPr/>
          </p:nvSpPr>
          <p:spPr>
            <a:xfrm rot="-788649">
              <a:off x="11010651" y="-215071"/>
              <a:ext cx="1503835" cy="3365361"/>
            </a:xfrm>
            <a:custGeom>
              <a:rect b="b" l="l" r="r" t="t"/>
              <a:pathLst>
                <a:path extrusionOk="0" h="3365361" w="1503835">
                  <a:moveTo>
                    <a:pt x="0" y="0"/>
                  </a:moveTo>
                  <a:lnTo>
                    <a:pt x="1503835" y="351175"/>
                  </a:lnTo>
                  <a:lnTo>
                    <a:pt x="799963" y="3365361"/>
                  </a:lnTo>
                  <a:lnTo>
                    <a:pt x="732228" y="3266286"/>
                  </a:lnTo>
                  <a:cubicBezTo>
                    <a:pt x="439850" y="2849604"/>
                    <a:pt x="139144" y="2491002"/>
                    <a:pt x="688381" y="2259266"/>
                  </a:cubicBezTo>
                  <a:cubicBezTo>
                    <a:pt x="1567159" y="1888488"/>
                    <a:pt x="445101" y="2048280"/>
                    <a:pt x="875094" y="1305909"/>
                  </a:cubicBezTo>
                  <a:cubicBezTo>
                    <a:pt x="1170714" y="795529"/>
                    <a:pt x="487959" y="371812"/>
                    <a:pt x="93060" y="73167"/>
                  </a:cubicBez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 name="Google Shape;64;p4"/>
            <p:cNvSpPr/>
            <p:nvPr/>
          </p:nvSpPr>
          <p:spPr>
            <a:xfrm rot="-788649">
              <a:off x="7893771" y="-547393"/>
              <a:ext cx="4464689" cy="3034840"/>
            </a:xfrm>
            <a:custGeom>
              <a:rect b="b" l="l" r="r" t="t"/>
              <a:pathLst>
                <a:path extrusionOk="0" h="3034840" w="4464689">
                  <a:moveTo>
                    <a:pt x="0" y="0"/>
                  </a:moveTo>
                  <a:lnTo>
                    <a:pt x="4464689" y="1042593"/>
                  </a:lnTo>
                  <a:lnTo>
                    <a:pt x="3999460" y="3034840"/>
                  </a:lnTo>
                  <a:lnTo>
                    <a:pt x="3978337" y="3016591"/>
                  </a:lnTo>
                  <a:cubicBezTo>
                    <a:pt x="3401682" y="2509229"/>
                    <a:pt x="3023472" y="2093694"/>
                    <a:pt x="3407938" y="1931478"/>
                  </a:cubicBezTo>
                  <a:cubicBezTo>
                    <a:pt x="4286716" y="1560700"/>
                    <a:pt x="2076078" y="922705"/>
                    <a:pt x="1436297" y="965960"/>
                  </a:cubicBezTo>
                  <a:cubicBezTo>
                    <a:pt x="876489" y="1003809"/>
                    <a:pt x="68335" y="342245"/>
                    <a:pt x="165" y="3783"/>
                  </a:cubicBez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5" name="Google Shape;65;p4"/>
          <p:cNvSpPr txBox="1"/>
          <p:nvPr>
            <p:ph type="title"/>
          </p:nvPr>
        </p:nvSpPr>
        <p:spPr>
          <a:xfrm>
            <a:off x="613456" y="260772"/>
            <a:ext cx="8225744" cy="9414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800"/>
              <a:buFont typeface="Montserra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
          <p:cNvSpPr txBox="1"/>
          <p:nvPr>
            <p:ph idx="1" type="body"/>
          </p:nvPr>
        </p:nvSpPr>
        <p:spPr>
          <a:xfrm>
            <a:off x="613455" y="1519101"/>
            <a:ext cx="10950471" cy="47154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A picture containing drawing&#10;&#10;Description automatically generated" id="67" name="Google Shape;67;p4"/>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68" name="Google Shape;68;p4"/>
          <p:cNvSpPr txBox="1"/>
          <p:nvPr/>
        </p:nvSpPr>
        <p:spPr>
          <a:xfrm>
            <a:off x="8033649" y="415125"/>
            <a:ext cx="3040500" cy="707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Direktorat Sekolah Menengah Pertama</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Direktorat Jenderal Pendidikan Anak Usia Dini</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Pendidikan Dasar dan Menengah</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Kementerian Pendidikan dan Kebudayaan</a:t>
            </a:r>
            <a:endParaRPr b="0" i="0" sz="1000" u="none" cap="none" strike="noStrike">
              <a:solidFill>
                <a:schemeClr val="dk1"/>
              </a:solidFill>
              <a:latin typeface="Arial"/>
              <a:ea typeface="Arial"/>
              <a:cs typeface="Arial"/>
              <a:sym typeface="Arial"/>
            </a:endParaRPr>
          </a:p>
        </p:txBody>
      </p:sp>
      <p:sp>
        <p:nvSpPr>
          <p:cNvPr id="69" name="Google Shape;69;p4"/>
          <p:cNvSpPr/>
          <p:nvPr/>
        </p:nvSpPr>
        <p:spPr>
          <a:xfrm>
            <a:off x="11684065" y="4766920"/>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 name="Google Shape;70;p4"/>
          <p:cNvSpPr/>
          <p:nvPr/>
        </p:nvSpPr>
        <p:spPr>
          <a:xfrm>
            <a:off x="11679048" y="5890721"/>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4"/>
          <p:cNvSpPr/>
          <p:nvPr/>
        </p:nvSpPr>
        <p:spPr>
          <a:xfrm>
            <a:off x="11912434" y="4683536"/>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 name="Google Shape;72;p4"/>
          <p:cNvSpPr/>
          <p:nvPr/>
        </p:nvSpPr>
        <p:spPr>
          <a:xfrm>
            <a:off x="10921281" y="4756448"/>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3" name="Shape 263"/>
        <p:cNvGrpSpPr/>
        <p:nvPr/>
      </p:nvGrpSpPr>
      <p:grpSpPr>
        <a:xfrm>
          <a:off x="0" y="0"/>
          <a:ext cx="0" cy="0"/>
          <a:chOff x="0" y="0"/>
          <a:chExt cx="0" cy="0"/>
        </a:xfrm>
      </p:grpSpPr>
      <p:sp>
        <p:nvSpPr>
          <p:cNvPr id="264" name="Google Shape;264;p33"/>
          <p:cNvSpPr txBox="1"/>
          <p:nvPr>
            <p:ph type="title"/>
          </p:nvPr>
        </p:nvSpPr>
        <p:spPr>
          <a:xfrm>
            <a:off x="4833133" y="1728667"/>
            <a:ext cx="6181500" cy="3310800"/>
          </a:xfrm>
          <a:prstGeom prst="rect">
            <a:avLst/>
          </a:prstGeom>
        </p:spPr>
        <p:txBody>
          <a:bodyPr anchorCtr="0" anchor="ctr" bIns="121900" lIns="121900" spcFirstLastPara="1" rIns="121900" wrap="square" tIns="121900">
            <a:noAutofit/>
          </a:bodyPr>
          <a:lstStyle>
            <a:lvl1pPr lvl="0" rtl="0" algn="r">
              <a:spcBef>
                <a:spcPts val="0"/>
              </a:spcBef>
              <a:spcAft>
                <a:spcPts val="0"/>
              </a:spcAft>
              <a:buSzPts val="6400"/>
              <a:buNone/>
              <a:defRPr sz="120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65" name="Google Shape;265;p33"/>
          <p:cNvSpPr/>
          <p:nvPr/>
        </p:nvSpPr>
        <p:spPr>
          <a:xfrm flipH="1" rot="-5200743">
            <a:off x="-4456000" y="-438398"/>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66" name="Google Shape;266;p33"/>
          <p:cNvSpPr/>
          <p:nvPr/>
        </p:nvSpPr>
        <p:spPr>
          <a:xfrm flipH="1" rot="-4690668">
            <a:off x="-3400952" y="246319"/>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67" name="Google Shape;267;p33"/>
          <p:cNvSpPr txBox="1"/>
          <p:nvPr>
            <p:ph idx="12" type="sldNum"/>
          </p:nvPr>
        </p:nvSpPr>
        <p:spPr>
          <a:xfrm rot="-5400000">
            <a:off x="11443094" y="434378"/>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
        <p:nvSpPr>
          <p:cNvPr id="268" name="Google Shape;268;p33"/>
          <p:cNvSpPr/>
          <p:nvPr/>
        </p:nvSpPr>
        <p:spPr>
          <a:xfrm rot="1384683">
            <a:off x="10722804" y="-2378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 name="Google Shape;269;p33"/>
          <p:cNvSpPr/>
          <p:nvPr/>
        </p:nvSpPr>
        <p:spPr>
          <a:xfrm flipH="1" rot="1382915">
            <a:off x="11192381" y="81564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 name="Google Shape;270;p33"/>
          <p:cNvSpPr/>
          <p:nvPr/>
        </p:nvSpPr>
        <p:spPr>
          <a:xfrm rot="3037227">
            <a:off x="10734688" y="-24402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 name="Google Shape;271;p33"/>
          <p:cNvSpPr/>
          <p:nvPr/>
        </p:nvSpPr>
        <p:spPr>
          <a:xfrm rot="-3469865">
            <a:off x="10603449" y="5714441"/>
            <a:ext cx="2472033" cy="136212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 name="Google Shape;272;p33"/>
          <p:cNvSpPr/>
          <p:nvPr/>
        </p:nvSpPr>
        <p:spPr>
          <a:xfrm flipH="1" rot="4913565">
            <a:off x="11391551" y="570660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3" name="Shape 273"/>
        <p:cNvGrpSpPr/>
        <p:nvPr/>
      </p:nvGrpSpPr>
      <p:grpSpPr>
        <a:xfrm>
          <a:off x="0" y="0"/>
          <a:ext cx="0" cy="0"/>
          <a:chOff x="0" y="0"/>
          <a:chExt cx="0" cy="0"/>
        </a:xfrm>
      </p:grpSpPr>
      <p:sp>
        <p:nvSpPr>
          <p:cNvPr id="274" name="Google Shape;274;p34"/>
          <p:cNvSpPr txBox="1"/>
          <p:nvPr>
            <p:ph type="title"/>
          </p:nvPr>
        </p:nvSpPr>
        <p:spPr>
          <a:xfrm flipH="1">
            <a:off x="1171267" y="3161500"/>
            <a:ext cx="6747600" cy="1122300"/>
          </a:xfrm>
          <a:prstGeom prst="rect">
            <a:avLst/>
          </a:prstGeom>
        </p:spPr>
        <p:txBody>
          <a:bodyPr anchorCtr="0" anchor="ctr" bIns="121900" lIns="121900" spcFirstLastPara="1" rIns="121900" wrap="square" tIns="121900">
            <a:noAutofit/>
          </a:bodyPr>
          <a:lstStyle>
            <a:lvl1pPr lvl="0" rtl="0" algn="l">
              <a:spcBef>
                <a:spcPts val="0"/>
              </a:spcBef>
              <a:spcAft>
                <a:spcPts val="0"/>
              </a:spcAft>
              <a:buSzPts val="4800"/>
              <a:buNone/>
              <a:defRPr sz="53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75" name="Google Shape;275;p34"/>
          <p:cNvSpPr txBox="1"/>
          <p:nvPr>
            <p:ph hasCustomPrompt="1" idx="2" type="title"/>
          </p:nvPr>
        </p:nvSpPr>
        <p:spPr>
          <a:xfrm flipH="1">
            <a:off x="1171645" y="2075300"/>
            <a:ext cx="1527900" cy="1185300"/>
          </a:xfrm>
          <a:prstGeom prst="rect">
            <a:avLst/>
          </a:prstGeom>
        </p:spPr>
        <p:txBody>
          <a:bodyPr anchorCtr="0" anchor="b" bIns="121900" lIns="121900" spcFirstLastPara="1" rIns="121900" wrap="square" tIns="121900">
            <a:noAutofit/>
          </a:bodyPr>
          <a:lstStyle>
            <a:lvl1pPr lvl="0" rtl="0" algn="l">
              <a:spcBef>
                <a:spcPts val="0"/>
              </a:spcBef>
              <a:spcAft>
                <a:spcPts val="0"/>
              </a:spcAft>
              <a:buSzPts val="8000"/>
              <a:buNone/>
              <a:defRPr sz="67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276" name="Google Shape;276;p34"/>
          <p:cNvSpPr txBox="1"/>
          <p:nvPr>
            <p:ph idx="3" type="title"/>
          </p:nvPr>
        </p:nvSpPr>
        <p:spPr>
          <a:xfrm flipH="1">
            <a:off x="1171445" y="4283900"/>
            <a:ext cx="3633300" cy="498900"/>
          </a:xfrm>
          <a:prstGeom prst="rect">
            <a:avLst/>
          </a:prstGeom>
        </p:spPr>
        <p:txBody>
          <a:bodyPr anchorCtr="0" anchor="ctr" bIns="121900" lIns="121900" spcFirstLastPara="1" rIns="121900" wrap="square" tIns="121900">
            <a:noAutofit/>
          </a:bodyPr>
          <a:lstStyle>
            <a:lvl1pPr lvl="0" rtl="0" algn="l">
              <a:spcBef>
                <a:spcPts val="0"/>
              </a:spcBef>
              <a:spcAft>
                <a:spcPts val="0"/>
              </a:spcAft>
              <a:buSzPts val="1900"/>
              <a:buFont typeface="Lato"/>
              <a:buNone/>
              <a:defRPr sz="2100">
                <a:solidFill>
                  <a:srgbClr val="20124D"/>
                </a:solidFill>
                <a:latin typeface="Lato"/>
                <a:ea typeface="Lato"/>
                <a:cs typeface="Lato"/>
                <a:sym typeface="Lato"/>
              </a:defRPr>
            </a:lvl1pPr>
            <a:lvl2pPr lvl="1" rtl="0" algn="r">
              <a:spcBef>
                <a:spcPts val="0"/>
              </a:spcBef>
              <a:spcAft>
                <a:spcPts val="0"/>
              </a:spcAft>
              <a:buSzPts val="1900"/>
              <a:buFont typeface="Lato"/>
              <a:buNone/>
              <a:defRPr sz="1900">
                <a:latin typeface="Lato"/>
                <a:ea typeface="Lato"/>
                <a:cs typeface="Lato"/>
                <a:sym typeface="Lato"/>
              </a:defRPr>
            </a:lvl2pPr>
            <a:lvl3pPr lvl="2" rtl="0" algn="r">
              <a:spcBef>
                <a:spcPts val="0"/>
              </a:spcBef>
              <a:spcAft>
                <a:spcPts val="0"/>
              </a:spcAft>
              <a:buSzPts val="1900"/>
              <a:buFont typeface="Lato"/>
              <a:buNone/>
              <a:defRPr sz="1900">
                <a:latin typeface="Lato"/>
                <a:ea typeface="Lato"/>
                <a:cs typeface="Lato"/>
                <a:sym typeface="Lato"/>
              </a:defRPr>
            </a:lvl3pPr>
            <a:lvl4pPr lvl="3" rtl="0" algn="r">
              <a:spcBef>
                <a:spcPts val="0"/>
              </a:spcBef>
              <a:spcAft>
                <a:spcPts val="0"/>
              </a:spcAft>
              <a:buSzPts val="1900"/>
              <a:buFont typeface="Lato"/>
              <a:buNone/>
              <a:defRPr sz="1900">
                <a:latin typeface="Lato"/>
                <a:ea typeface="Lato"/>
                <a:cs typeface="Lato"/>
                <a:sym typeface="Lato"/>
              </a:defRPr>
            </a:lvl4pPr>
            <a:lvl5pPr lvl="4" rtl="0" algn="r">
              <a:spcBef>
                <a:spcPts val="0"/>
              </a:spcBef>
              <a:spcAft>
                <a:spcPts val="0"/>
              </a:spcAft>
              <a:buSzPts val="1900"/>
              <a:buFont typeface="Lato"/>
              <a:buNone/>
              <a:defRPr sz="1900">
                <a:latin typeface="Lato"/>
                <a:ea typeface="Lato"/>
                <a:cs typeface="Lato"/>
                <a:sym typeface="Lato"/>
              </a:defRPr>
            </a:lvl5pPr>
            <a:lvl6pPr lvl="5" rtl="0" algn="r">
              <a:spcBef>
                <a:spcPts val="0"/>
              </a:spcBef>
              <a:spcAft>
                <a:spcPts val="0"/>
              </a:spcAft>
              <a:buSzPts val="1900"/>
              <a:buFont typeface="Lato"/>
              <a:buNone/>
              <a:defRPr sz="1900">
                <a:latin typeface="Lato"/>
                <a:ea typeface="Lato"/>
                <a:cs typeface="Lato"/>
                <a:sym typeface="Lato"/>
              </a:defRPr>
            </a:lvl6pPr>
            <a:lvl7pPr lvl="6" rtl="0" algn="r">
              <a:spcBef>
                <a:spcPts val="0"/>
              </a:spcBef>
              <a:spcAft>
                <a:spcPts val="0"/>
              </a:spcAft>
              <a:buSzPts val="1900"/>
              <a:buFont typeface="Lato"/>
              <a:buNone/>
              <a:defRPr sz="1900">
                <a:latin typeface="Lato"/>
                <a:ea typeface="Lato"/>
                <a:cs typeface="Lato"/>
                <a:sym typeface="Lato"/>
              </a:defRPr>
            </a:lvl7pPr>
            <a:lvl8pPr lvl="7" rtl="0" algn="r">
              <a:spcBef>
                <a:spcPts val="0"/>
              </a:spcBef>
              <a:spcAft>
                <a:spcPts val="0"/>
              </a:spcAft>
              <a:buSzPts val="1900"/>
              <a:buFont typeface="Lato"/>
              <a:buNone/>
              <a:defRPr sz="1900">
                <a:latin typeface="Lato"/>
                <a:ea typeface="Lato"/>
                <a:cs typeface="Lato"/>
                <a:sym typeface="Lato"/>
              </a:defRPr>
            </a:lvl8pPr>
            <a:lvl9pPr lvl="8" rtl="0" algn="r">
              <a:spcBef>
                <a:spcPts val="0"/>
              </a:spcBef>
              <a:spcAft>
                <a:spcPts val="0"/>
              </a:spcAft>
              <a:buSzPts val="1900"/>
              <a:buFont typeface="Lato"/>
              <a:buNone/>
              <a:defRPr sz="1900">
                <a:latin typeface="Lato"/>
                <a:ea typeface="Lato"/>
                <a:cs typeface="Lato"/>
                <a:sym typeface="Lato"/>
              </a:defRPr>
            </a:lvl9pPr>
          </a:lstStyle>
          <a:p/>
        </p:txBody>
      </p:sp>
      <p:sp>
        <p:nvSpPr>
          <p:cNvPr id="277" name="Google Shape;277;p34"/>
          <p:cNvSpPr/>
          <p:nvPr/>
        </p:nvSpPr>
        <p:spPr>
          <a:xfrm rot="-4733988">
            <a:off x="5981390" y="-752587"/>
            <a:ext cx="9761778" cy="6736437"/>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78" name="Google Shape;278;p34"/>
          <p:cNvSpPr/>
          <p:nvPr/>
        </p:nvSpPr>
        <p:spPr>
          <a:xfrm rot="-5243807">
            <a:off x="7077880" y="-392716"/>
            <a:ext cx="8391711" cy="5790976"/>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79" name="Google Shape;279;p34"/>
          <p:cNvSpPr/>
          <p:nvPr/>
        </p:nvSpPr>
        <p:spPr>
          <a:xfrm rot="8100000">
            <a:off x="-970674" y="-3579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p34"/>
          <p:cNvSpPr/>
          <p:nvPr/>
        </p:nvSpPr>
        <p:spPr>
          <a:xfrm flipH="1" rot="10313565">
            <a:off x="268577" y="3188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 name="Google Shape;281;p34"/>
          <p:cNvSpPr/>
          <p:nvPr/>
        </p:nvSpPr>
        <p:spPr>
          <a:xfrm flipH="1" rot="-8437227">
            <a:off x="-772630" y="575255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 name="Google Shape;282;p34"/>
          <p:cNvSpPr/>
          <p:nvPr/>
        </p:nvSpPr>
        <p:spPr>
          <a:xfrm flipH="1" rot="-6784683">
            <a:off x="-746608" y="5720808"/>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 name="Google Shape;283;p34"/>
          <p:cNvSpPr/>
          <p:nvPr/>
        </p:nvSpPr>
        <p:spPr>
          <a:xfrm rot="-6782915">
            <a:off x="698002" y="579927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4" name="Shape 284"/>
        <p:cNvGrpSpPr/>
        <p:nvPr/>
      </p:nvGrpSpPr>
      <p:grpSpPr>
        <a:xfrm>
          <a:off x="0" y="0"/>
          <a:ext cx="0" cy="0"/>
          <a:chOff x="0" y="0"/>
          <a:chExt cx="0" cy="0"/>
        </a:xfrm>
      </p:grpSpPr>
      <p:sp>
        <p:nvSpPr>
          <p:cNvPr id="285" name="Google Shape;285;p35"/>
          <p:cNvSpPr txBox="1"/>
          <p:nvPr>
            <p:ph type="title"/>
          </p:nvPr>
        </p:nvSpPr>
        <p:spPr>
          <a:xfrm>
            <a:off x="2783500" y="523867"/>
            <a:ext cx="6625200" cy="6891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6" name="Shape 286"/>
        <p:cNvGrpSpPr/>
        <p:nvPr/>
      </p:nvGrpSpPr>
      <p:grpSpPr>
        <a:xfrm>
          <a:off x="0" y="0"/>
          <a:ext cx="0" cy="0"/>
          <a:chOff x="0" y="0"/>
          <a:chExt cx="0" cy="0"/>
        </a:xfrm>
      </p:grpSpPr>
      <p:sp>
        <p:nvSpPr>
          <p:cNvPr id="287" name="Google Shape;287;p36"/>
          <p:cNvSpPr/>
          <p:nvPr/>
        </p:nvSpPr>
        <p:spPr>
          <a:xfrm flipH="1">
            <a:off x="3163392" y="5709828"/>
            <a:ext cx="4346534" cy="2269422"/>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 name="Google Shape;288;p36"/>
          <p:cNvSpPr/>
          <p:nvPr/>
        </p:nvSpPr>
        <p:spPr>
          <a:xfrm rot="486993">
            <a:off x="4293325" y="5609663"/>
            <a:ext cx="1255779" cy="1255779"/>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 name="Google Shape;289;p36"/>
          <p:cNvSpPr txBox="1"/>
          <p:nvPr>
            <p:ph hasCustomPrompt="1" type="title"/>
          </p:nvPr>
        </p:nvSpPr>
        <p:spPr>
          <a:xfrm>
            <a:off x="415600" y="2247150"/>
            <a:ext cx="11360700" cy="17391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sz="133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90" name="Google Shape;290;p36"/>
          <p:cNvSpPr txBox="1"/>
          <p:nvPr>
            <p:ph idx="1" type="body"/>
          </p:nvPr>
        </p:nvSpPr>
        <p:spPr>
          <a:xfrm>
            <a:off x="3163600" y="4182783"/>
            <a:ext cx="5864700" cy="595500"/>
          </a:xfrm>
          <a:prstGeom prst="rect">
            <a:avLst/>
          </a:prstGeom>
        </p:spPr>
        <p:txBody>
          <a:bodyPr anchorCtr="0" anchor="t" bIns="121900" lIns="121900" spcFirstLastPara="1" rIns="121900" wrap="square" tIns="121900">
            <a:noAutofit/>
          </a:bodyPr>
          <a:lstStyle>
            <a:lvl1pPr indent="-349250" lvl="0" marL="457200" rtl="0" algn="ctr">
              <a:lnSpc>
                <a:spcPct val="115000"/>
              </a:lnSpc>
              <a:spcBef>
                <a:spcPts val="0"/>
              </a:spcBef>
              <a:spcAft>
                <a:spcPts val="0"/>
              </a:spcAft>
              <a:buSzPts val="1900"/>
              <a:buChar char="●"/>
              <a:defRPr sz="2300">
                <a:solidFill>
                  <a:srgbClr val="20124D"/>
                </a:solidFill>
                <a:latin typeface="Lato"/>
                <a:ea typeface="Lato"/>
                <a:cs typeface="Lato"/>
                <a:sym typeface="Lato"/>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291" name="Google Shape;291;p36"/>
          <p:cNvSpPr/>
          <p:nvPr/>
        </p:nvSpPr>
        <p:spPr>
          <a:xfrm rot="5083960">
            <a:off x="9410377" y="-437475"/>
            <a:ext cx="7520488" cy="548503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 name="Google Shape;292;p36"/>
          <p:cNvSpPr/>
          <p:nvPr/>
        </p:nvSpPr>
        <p:spPr>
          <a:xfrm rot="4872682">
            <a:off x="9261010" y="-571505"/>
            <a:ext cx="7518645" cy="5484581"/>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 name="Google Shape;293;p36"/>
          <p:cNvSpPr/>
          <p:nvPr/>
        </p:nvSpPr>
        <p:spPr>
          <a:xfrm flipH="1" rot="-784457">
            <a:off x="-581724" y="-258932"/>
            <a:ext cx="2598977" cy="1654380"/>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 name="Google Shape;294;p36"/>
          <p:cNvSpPr/>
          <p:nvPr/>
        </p:nvSpPr>
        <p:spPr>
          <a:xfrm rot="-779161">
            <a:off x="2062149" y="197297"/>
            <a:ext cx="599430" cy="598778"/>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 name="Google Shape;295;p36"/>
          <p:cNvSpPr/>
          <p:nvPr/>
        </p:nvSpPr>
        <p:spPr>
          <a:xfrm flipH="1" rot="-2435810">
            <a:off x="-730580" y="-281428"/>
            <a:ext cx="2729119" cy="17370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6" name="Shape 29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297" name="Shape 297"/>
        <p:cNvGrpSpPr/>
        <p:nvPr/>
      </p:nvGrpSpPr>
      <p:grpSpPr>
        <a:xfrm>
          <a:off x="0" y="0"/>
          <a:ext cx="0" cy="0"/>
          <a:chOff x="0" y="0"/>
          <a:chExt cx="0" cy="0"/>
        </a:xfrm>
      </p:grpSpPr>
      <p:sp>
        <p:nvSpPr>
          <p:cNvPr id="298" name="Google Shape;298;p38"/>
          <p:cNvSpPr txBox="1"/>
          <p:nvPr>
            <p:ph type="title"/>
          </p:nvPr>
        </p:nvSpPr>
        <p:spPr>
          <a:xfrm>
            <a:off x="3552000" y="521300"/>
            <a:ext cx="5088000" cy="691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299" name="Google Shape;299;p38"/>
          <p:cNvSpPr txBox="1"/>
          <p:nvPr>
            <p:ph idx="1" type="subTitle"/>
          </p:nvPr>
        </p:nvSpPr>
        <p:spPr>
          <a:xfrm>
            <a:off x="2685667" y="2360467"/>
            <a:ext cx="2757600" cy="79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0" name="Google Shape;300;p38"/>
          <p:cNvSpPr txBox="1"/>
          <p:nvPr>
            <p:ph idx="2" type="subTitle"/>
          </p:nvPr>
        </p:nvSpPr>
        <p:spPr>
          <a:xfrm>
            <a:off x="2685800" y="3159333"/>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01" name="Google Shape;301;p38"/>
          <p:cNvSpPr txBox="1"/>
          <p:nvPr>
            <p:ph hasCustomPrompt="1" idx="3" type="title"/>
          </p:nvPr>
        </p:nvSpPr>
        <p:spPr>
          <a:xfrm>
            <a:off x="1833450" y="2360467"/>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02" name="Google Shape;302;p38"/>
          <p:cNvSpPr txBox="1"/>
          <p:nvPr>
            <p:ph idx="4" type="subTitle"/>
          </p:nvPr>
        </p:nvSpPr>
        <p:spPr>
          <a:xfrm>
            <a:off x="7629600" y="2360467"/>
            <a:ext cx="27576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3" name="Google Shape;303;p38"/>
          <p:cNvSpPr txBox="1"/>
          <p:nvPr>
            <p:ph idx="5" type="subTitle"/>
          </p:nvPr>
        </p:nvSpPr>
        <p:spPr>
          <a:xfrm>
            <a:off x="7629600" y="3159333"/>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04" name="Google Shape;304;p38"/>
          <p:cNvSpPr txBox="1"/>
          <p:nvPr>
            <p:ph hasCustomPrompt="1" idx="6" type="title"/>
          </p:nvPr>
        </p:nvSpPr>
        <p:spPr>
          <a:xfrm>
            <a:off x="6775050" y="2360467"/>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05" name="Google Shape;305;p38"/>
          <p:cNvSpPr txBox="1"/>
          <p:nvPr>
            <p:ph idx="7" type="subTitle"/>
          </p:nvPr>
        </p:nvSpPr>
        <p:spPr>
          <a:xfrm>
            <a:off x="2685667" y="4092400"/>
            <a:ext cx="2757600" cy="79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6" name="Google Shape;306;p38"/>
          <p:cNvSpPr txBox="1"/>
          <p:nvPr>
            <p:ph idx="8" type="subTitle"/>
          </p:nvPr>
        </p:nvSpPr>
        <p:spPr>
          <a:xfrm>
            <a:off x="2685666" y="4883500"/>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07" name="Google Shape;307;p38"/>
          <p:cNvSpPr txBox="1"/>
          <p:nvPr>
            <p:ph hasCustomPrompt="1" idx="9" type="title"/>
          </p:nvPr>
        </p:nvSpPr>
        <p:spPr>
          <a:xfrm>
            <a:off x="1833450" y="4295600"/>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08" name="Google Shape;308;p38"/>
          <p:cNvSpPr txBox="1"/>
          <p:nvPr>
            <p:ph idx="13" type="subTitle"/>
          </p:nvPr>
        </p:nvSpPr>
        <p:spPr>
          <a:xfrm>
            <a:off x="7629600" y="4092400"/>
            <a:ext cx="2757600" cy="79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9" name="Google Shape;309;p38"/>
          <p:cNvSpPr txBox="1"/>
          <p:nvPr>
            <p:ph idx="14" type="subTitle"/>
          </p:nvPr>
        </p:nvSpPr>
        <p:spPr>
          <a:xfrm>
            <a:off x="7629600" y="4883500"/>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10" name="Google Shape;310;p38"/>
          <p:cNvSpPr txBox="1"/>
          <p:nvPr>
            <p:ph hasCustomPrompt="1" idx="15" type="title"/>
          </p:nvPr>
        </p:nvSpPr>
        <p:spPr>
          <a:xfrm>
            <a:off x="6775050" y="4295600"/>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11" name="Google Shape;311;p38"/>
          <p:cNvSpPr/>
          <p:nvPr/>
        </p:nvSpPr>
        <p:spPr>
          <a:xfrm flipH="1" rot="8869865">
            <a:off x="-1020546" y="-158387"/>
            <a:ext cx="2472033" cy="136212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 name="Google Shape;312;p38"/>
          <p:cNvSpPr/>
          <p:nvPr/>
        </p:nvSpPr>
        <p:spPr>
          <a:xfrm rot="486435">
            <a:off x="53465" y="119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 name="Google Shape;313;p38"/>
          <p:cNvSpPr/>
          <p:nvPr/>
        </p:nvSpPr>
        <p:spPr>
          <a:xfrm flipH="1" rot="9768913">
            <a:off x="10587977" y="5671803"/>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p38"/>
          <p:cNvSpPr/>
          <p:nvPr/>
        </p:nvSpPr>
        <p:spPr>
          <a:xfrm rot="9770781">
            <a:off x="11185878" y="5399796"/>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p38"/>
          <p:cNvSpPr/>
          <p:nvPr/>
        </p:nvSpPr>
        <p:spPr>
          <a:xfrm flipH="1" rot="8116856">
            <a:off x="10602490" y="5616671"/>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316" name="Shape 316"/>
        <p:cNvGrpSpPr/>
        <p:nvPr/>
      </p:nvGrpSpPr>
      <p:grpSpPr>
        <a:xfrm>
          <a:off x="0" y="0"/>
          <a:ext cx="0" cy="0"/>
          <a:chOff x="0" y="0"/>
          <a:chExt cx="0" cy="0"/>
        </a:xfrm>
      </p:grpSpPr>
      <p:sp>
        <p:nvSpPr>
          <p:cNvPr id="317" name="Google Shape;317;p39"/>
          <p:cNvSpPr txBox="1"/>
          <p:nvPr>
            <p:ph type="ctrTitle"/>
          </p:nvPr>
        </p:nvSpPr>
        <p:spPr>
          <a:xfrm>
            <a:off x="960000" y="565967"/>
            <a:ext cx="3205500" cy="11739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318" name="Google Shape;318;p39"/>
          <p:cNvSpPr txBox="1"/>
          <p:nvPr>
            <p:ph idx="1" type="subTitle"/>
          </p:nvPr>
        </p:nvSpPr>
        <p:spPr>
          <a:xfrm>
            <a:off x="972167" y="1840967"/>
            <a:ext cx="5163300" cy="18120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319" name="Google Shape;319;p39"/>
          <p:cNvSpPr/>
          <p:nvPr/>
        </p:nvSpPr>
        <p:spPr>
          <a:xfrm rot="8565252">
            <a:off x="5818542" y="10272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 name="Google Shape;320;p39"/>
          <p:cNvSpPr/>
          <p:nvPr/>
        </p:nvSpPr>
        <p:spPr>
          <a:xfrm rot="8353882">
            <a:off x="5858338" y="8010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 name="Google Shape;321;p39"/>
          <p:cNvSpPr txBox="1"/>
          <p:nvPr/>
        </p:nvSpPr>
        <p:spPr>
          <a:xfrm>
            <a:off x="960000" y="4266700"/>
            <a:ext cx="3995100" cy="8751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en-US" sz="1500">
                <a:solidFill>
                  <a:srgbClr val="20124D"/>
                </a:solidFill>
                <a:latin typeface="Lato"/>
                <a:ea typeface="Lato"/>
                <a:cs typeface="Lato"/>
                <a:sym typeface="Lato"/>
              </a:rPr>
              <a:t>CREDITS: This presentation template was created by </a:t>
            </a:r>
            <a:r>
              <a:rPr b="1" lang="en-US" sz="1500">
                <a:solidFill>
                  <a:srgbClr val="20124D"/>
                </a:solidFill>
                <a:uFill>
                  <a:noFill/>
                </a:uFill>
                <a:latin typeface="Lato"/>
                <a:ea typeface="Lato"/>
                <a:cs typeface="Lato"/>
                <a:sym typeface="Lato"/>
                <a:hlinkClick r:id="rId2">
                  <a:extLst>
                    <a:ext uri="{A12FA001-AC4F-418D-AE19-62706E023703}">
                      <ahyp:hlinkClr val="tx"/>
                    </a:ext>
                  </a:extLst>
                </a:hlinkClick>
              </a:rPr>
              <a:t>Slidesgo</a:t>
            </a:r>
            <a:r>
              <a:rPr lang="en-US" sz="1500">
                <a:solidFill>
                  <a:srgbClr val="20124D"/>
                </a:solidFill>
                <a:latin typeface="Lato"/>
                <a:ea typeface="Lato"/>
                <a:cs typeface="Lato"/>
                <a:sym typeface="Lato"/>
              </a:rPr>
              <a:t>, including icons by </a:t>
            </a:r>
            <a:r>
              <a:rPr b="1" lang="en-US" sz="1500">
                <a:solidFill>
                  <a:srgbClr val="20124D"/>
                </a:solidFill>
                <a:uFill>
                  <a:noFill/>
                </a:uFill>
                <a:latin typeface="Lato"/>
                <a:ea typeface="Lato"/>
                <a:cs typeface="Lato"/>
                <a:sym typeface="Lato"/>
                <a:hlinkClick r:id="rId3">
                  <a:extLst>
                    <a:ext uri="{A12FA001-AC4F-418D-AE19-62706E023703}">
                      <ahyp:hlinkClr val="tx"/>
                    </a:ext>
                  </a:extLst>
                </a:hlinkClick>
              </a:rPr>
              <a:t>Flaticon</a:t>
            </a:r>
            <a:r>
              <a:rPr lang="en-US" sz="1500">
                <a:solidFill>
                  <a:srgbClr val="20124D"/>
                </a:solidFill>
                <a:latin typeface="Lato"/>
                <a:ea typeface="Lato"/>
                <a:cs typeface="Lato"/>
                <a:sym typeface="Lato"/>
              </a:rPr>
              <a:t>, infographics &amp; images by </a:t>
            </a:r>
            <a:r>
              <a:rPr b="1" lang="en-US" sz="1500">
                <a:solidFill>
                  <a:srgbClr val="20124D"/>
                </a:solidFill>
                <a:uFill>
                  <a:noFill/>
                </a:uFill>
                <a:latin typeface="Lato"/>
                <a:ea typeface="Lato"/>
                <a:cs typeface="Lato"/>
                <a:sym typeface="Lato"/>
                <a:hlinkClick r:id="rId4">
                  <a:extLst>
                    <a:ext uri="{A12FA001-AC4F-418D-AE19-62706E023703}">
                      <ahyp:hlinkClr val="tx"/>
                    </a:ext>
                  </a:extLst>
                </a:hlinkClick>
              </a:rPr>
              <a:t>Freepik</a:t>
            </a:r>
            <a:endParaRPr b="1" sz="1500">
              <a:solidFill>
                <a:srgbClr val="20124D"/>
              </a:solidFill>
              <a:latin typeface="Lato"/>
              <a:ea typeface="Lato"/>
              <a:cs typeface="Lato"/>
              <a:sym typeface="Lato"/>
            </a:endParaRPr>
          </a:p>
        </p:txBody>
      </p:sp>
      <p:sp>
        <p:nvSpPr>
          <p:cNvPr id="322" name="Google Shape;322;p39"/>
          <p:cNvSpPr/>
          <p:nvPr/>
        </p:nvSpPr>
        <p:spPr>
          <a:xfrm flipH="1" rot="-7317307">
            <a:off x="-806849" y="5765653"/>
            <a:ext cx="2272809" cy="144653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p39"/>
          <p:cNvSpPr/>
          <p:nvPr/>
        </p:nvSpPr>
        <p:spPr>
          <a:xfrm rot="-7313856">
            <a:off x="729469" y="5800449"/>
            <a:ext cx="524032" cy="524032"/>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 name="Google Shape;324;p39"/>
          <p:cNvSpPr/>
          <p:nvPr/>
        </p:nvSpPr>
        <p:spPr>
          <a:xfrm flipH="1" rot="-8969290">
            <a:off x="-823774" y="5793391"/>
            <a:ext cx="2386210" cy="1519066"/>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2">
    <p:spTree>
      <p:nvGrpSpPr>
        <p:cNvPr id="325" name="Shape 325"/>
        <p:cNvGrpSpPr/>
        <p:nvPr/>
      </p:nvGrpSpPr>
      <p:grpSpPr>
        <a:xfrm>
          <a:off x="0" y="0"/>
          <a:ext cx="0" cy="0"/>
          <a:chOff x="0" y="0"/>
          <a:chExt cx="0" cy="0"/>
        </a:xfrm>
      </p:grpSpPr>
      <p:sp>
        <p:nvSpPr>
          <p:cNvPr id="326" name="Google Shape;326;p40"/>
          <p:cNvSpPr txBox="1"/>
          <p:nvPr>
            <p:ph type="title"/>
          </p:nvPr>
        </p:nvSpPr>
        <p:spPr>
          <a:xfrm>
            <a:off x="2249833" y="523867"/>
            <a:ext cx="7692300" cy="688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27" name="Google Shape;327;p40"/>
          <p:cNvSpPr txBox="1"/>
          <p:nvPr>
            <p:ph idx="1" type="subTitle"/>
          </p:nvPr>
        </p:nvSpPr>
        <p:spPr>
          <a:xfrm>
            <a:off x="1502412" y="3496450"/>
            <a:ext cx="224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28" name="Google Shape;328;p40"/>
          <p:cNvSpPr txBox="1"/>
          <p:nvPr>
            <p:ph idx="2" type="subTitle"/>
          </p:nvPr>
        </p:nvSpPr>
        <p:spPr>
          <a:xfrm>
            <a:off x="1320833" y="3897449"/>
            <a:ext cx="2609700" cy="12717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29" name="Google Shape;329;p40"/>
          <p:cNvSpPr txBox="1"/>
          <p:nvPr>
            <p:ph idx="3" type="subTitle"/>
          </p:nvPr>
        </p:nvSpPr>
        <p:spPr>
          <a:xfrm>
            <a:off x="4972612" y="3496450"/>
            <a:ext cx="224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30" name="Google Shape;330;p40"/>
          <p:cNvSpPr txBox="1"/>
          <p:nvPr>
            <p:ph idx="4" type="subTitle"/>
          </p:nvPr>
        </p:nvSpPr>
        <p:spPr>
          <a:xfrm>
            <a:off x="4791200" y="3897449"/>
            <a:ext cx="2609700" cy="12717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31" name="Google Shape;331;p40"/>
          <p:cNvSpPr txBox="1"/>
          <p:nvPr>
            <p:ph idx="5" type="subTitle"/>
          </p:nvPr>
        </p:nvSpPr>
        <p:spPr>
          <a:xfrm>
            <a:off x="8442812" y="3496450"/>
            <a:ext cx="224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32" name="Google Shape;332;p40"/>
          <p:cNvSpPr txBox="1"/>
          <p:nvPr>
            <p:ph idx="6" type="subTitle"/>
          </p:nvPr>
        </p:nvSpPr>
        <p:spPr>
          <a:xfrm>
            <a:off x="8261567" y="3897449"/>
            <a:ext cx="2609700" cy="12717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33" name="Google Shape;333;p40"/>
          <p:cNvSpPr/>
          <p:nvPr/>
        </p:nvSpPr>
        <p:spPr>
          <a:xfrm flipH="1" rot="4368913">
            <a:off x="10940548" y="-197107"/>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p40"/>
          <p:cNvSpPr/>
          <p:nvPr/>
        </p:nvSpPr>
        <p:spPr>
          <a:xfrm rot="4370781">
            <a:off x="11059745" y="4704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 name="Google Shape;335;p40"/>
          <p:cNvSpPr/>
          <p:nvPr/>
        </p:nvSpPr>
        <p:spPr>
          <a:xfrm flipH="1" rot="2716856">
            <a:off x="10865651" y="-2998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p40"/>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p40"/>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_1">
    <p:spTree>
      <p:nvGrpSpPr>
        <p:cNvPr id="338" name="Shape 338"/>
        <p:cNvGrpSpPr/>
        <p:nvPr/>
      </p:nvGrpSpPr>
      <p:grpSpPr>
        <a:xfrm>
          <a:off x="0" y="0"/>
          <a:ext cx="0" cy="0"/>
          <a:chOff x="0" y="0"/>
          <a:chExt cx="0" cy="0"/>
        </a:xfrm>
      </p:grpSpPr>
      <p:sp>
        <p:nvSpPr>
          <p:cNvPr id="339" name="Google Shape;339;p41"/>
          <p:cNvSpPr txBox="1"/>
          <p:nvPr>
            <p:ph type="title"/>
          </p:nvPr>
        </p:nvSpPr>
        <p:spPr>
          <a:xfrm>
            <a:off x="2884200" y="520700"/>
            <a:ext cx="6423600" cy="6921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40" name="Google Shape;340;p41"/>
          <p:cNvSpPr txBox="1"/>
          <p:nvPr>
            <p:ph idx="1" type="subTitle"/>
          </p:nvPr>
        </p:nvSpPr>
        <p:spPr>
          <a:xfrm>
            <a:off x="2365750" y="3425811"/>
            <a:ext cx="2246700" cy="7431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900">
                <a:solidFill>
                  <a:srgbClr val="F6B26B"/>
                </a:solidFill>
              </a:defRPr>
            </a:lvl1pPr>
            <a:lvl2pPr lvl="1" rtl="0" algn="ctr">
              <a:spcBef>
                <a:spcPts val="2100"/>
              </a:spcBef>
              <a:spcAft>
                <a:spcPts val="0"/>
              </a:spcAft>
              <a:buNone/>
              <a:defRPr b="1" sz="2900">
                <a:solidFill>
                  <a:srgbClr val="F6B26B"/>
                </a:solidFill>
              </a:defRPr>
            </a:lvl2pPr>
            <a:lvl3pPr lvl="2" rtl="0" algn="ctr">
              <a:spcBef>
                <a:spcPts val="2100"/>
              </a:spcBef>
              <a:spcAft>
                <a:spcPts val="0"/>
              </a:spcAft>
              <a:buNone/>
              <a:defRPr b="1" sz="2900">
                <a:solidFill>
                  <a:srgbClr val="F6B26B"/>
                </a:solidFill>
              </a:defRPr>
            </a:lvl3pPr>
            <a:lvl4pPr lvl="3" rtl="0" algn="ctr">
              <a:spcBef>
                <a:spcPts val="2100"/>
              </a:spcBef>
              <a:spcAft>
                <a:spcPts val="0"/>
              </a:spcAft>
              <a:buNone/>
              <a:defRPr b="1" sz="2900">
                <a:solidFill>
                  <a:srgbClr val="F6B26B"/>
                </a:solidFill>
              </a:defRPr>
            </a:lvl4pPr>
            <a:lvl5pPr lvl="4" rtl="0" algn="ctr">
              <a:spcBef>
                <a:spcPts val="2100"/>
              </a:spcBef>
              <a:spcAft>
                <a:spcPts val="0"/>
              </a:spcAft>
              <a:buNone/>
              <a:defRPr b="1" sz="2900">
                <a:solidFill>
                  <a:srgbClr val="F6B26B"/>
                </a:solidFill>
              </a:defRPr>
            </a:lvl5pPr>
            <a:lvl6pPr lvl="5" rtl="0" algn="ctr">
              <a:spcBef>
                <a:spcPts val="2100"/>
              </a:spcBef>
              <a:spcAft>
                <a:spcPts val="0"/>
              </a:spcAft>
              <a:buNone/>
              <a:defRPr b="1" sz="2900">
                <a:solidFill>
                  <a:srgbClr val="F6B26B"/>
                </a:solidFill>
              </a:defRPr>
            </a:lvl6pPr>
            <a:lvl7pPr lvl="6" rtl="0" algn="ctr">
              <a:spcBef>
                <a:spcPts val="2100"/>
              </a:spcBef>
              <a:spcAft>
                <a:spcPts val="0"/>
              </a:spcAft>
              <a:buNone/>
              <a:defRPr b="1" sz="2900">
                <a:solidFill>
                  <a:srgbClr val="F6B26B"/>
                </a:solidFill>
              </a:defRPr>
            </a:lvl7pPr>
            <a:lvl8pPr lvl="7" rtl="0" algn="ctr">
              <a:spcBef>
                <a:spcPts val="2100"/>
              </a:spcBef>
              <a:spcAft>
                <a:spcPts val="0"/>
              </a:spcAft>
              <a:buNone/>
              <a:defRPr b="1" sz="2900">
                <a:solidFill>
                  <a:srgbClr val="F6B26B"/>
                </a:solidFill>
              </a:defRPr>
            </a:lvl8pPr>
            <a:lvl9pPr lvl="8" rtl="0" algn="ctr">
              <a:spcBef>
                <a:spcPts val="2100"/>
              </a:spcBef>
              <a:spcAft>
                <a:spcPts val="2100"/>
              </a:spcAft>
              <a:buNone/>
              <a:defRPr b="1" sz="2900">
                <a:solidFill>
                  <a:srgbClr val="F6B26B"/>
                </a:solidFill>
              </a:defRPr>
            </a:lvl9pPr>
          </a:lstStyle>
          <a:p/>
        </p:txBody>
      </p:sp>
      <p:sp>
        <p:nvSpPr>
          <p:cNvPr id="341" name="Google Shape;341;p41"/>
          <p:cNvSpPr txBox="1"/>
          <p:nvPr>
            <p:ph idx="2" type="subTitle"/>
          </p:nvPr>
        </p:nvSpPr>
        <p:spPr>
          <a:xfrm>
            <a:off x="1555733" y="3920667"/>
            <a:ext cx="3866700" cy="1233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2100">
                <a:latin typeface="Lato"/>
                <a:ea typeface="Lato"/>
                <a:cs typeface="Lato"/>
                <a:sym typeface="Lato"/>
              </a:defRPr>
            </a:lvl1pPr>
            <a:lvl2pPr lvl="1" rtl="0" algn="ctr">
              <a:spcBef>
                <a:spcPts val="0"/>
              </a:spcBef>
              <a:spcAft>
                <a:spcPts val="0"/>
              </a:spcAft>
              <a:buNone/>
              <a:defRPr sz="2100">
                <a:latin typeface="Lato"/>
                <a:ea typeface="Lato"/>
                <a:cs typeface="Lato"/>
                <a:sym typeface="Lato"/>
              </a:defRPr>
            </a:lvl2pPr>
            <a:lvl3pPr lvl="2" rtl="0" algn="ctr">
              <a:spcBef>
                <a:spcPts val="0"/>
              </a:spcBef>
              <a:spcAft>
                <a:spcPts val="0"/>
              </a:spcAft>
              <a:buNone/>
              <a:defRPr sz="2100">
                <a:latin typeface="Lato"/>
                <a:ea typeface="Lato"/>
                <a:cs typeface="Lato"/>
                <a:sym typeface="Lato"/>
              </a:defRPr>
            </a:lvl3pPr>
            <a:lvl4pPr lvl="3" rtl="0" algn="ctr">
              <a:spcBef>
                <a:spcPts val="0"/>
              </a:spcBef>
              <a:spcAft>
                <a:spcPts val="0"/>
              </a:spcAft>
              <a:buNone/>
              <a:defRPr sz="2100">
                <a:latin typeface="Lato"/>
                <a:ea typeface="Lato"/>
                <a:cs typeface="Lato"/>
                <a:sym typeface="Lato"/>
              </a:defRPr>
            </a:lvl4pPr>
            <a:lvl5pPr lvl="4" rtl="0" algn="ctr">
              <a:spcBef>
                <a:spcPts val="0"/>
              </a:spcBef>
              <a:spcAft>
                <a:spcPts val="0"/>
              </a:spcAft>
              <a:buNone/>
              <a:defRPr sz="2100">
                <a:latin typeface="Lato"/>
                <a:ea typeface="Lato"/>
                <a:cs typeface="Lato"/>
                <a:sym typeface="Lato"/>
              </a:defRPr>
            </a:lvl5pPr>
            <a:lvl6pPr lvl="5" rtl="0" algn="ctr">
              <a:spcBef>
                <a:spcPts val="0"/>
              </a:spcBef>
              <a:spcAft>
                <a:spcPts val="0"/>
              </a:spcAft>
              <a:buNone/>
              <a:defRPr sz="2100">
                <a:latin typeface="Lato"/>
                <a:ea typeface="Lato"/>
                <a:cs typeface="Lato"/>
                <a:sym typeface="Lato"/>
              </a:defRPr>
            </a:lvl6pPr>
            <a:lvl7pPr lvl="6" rtl="0" algn="ctr">
              <a:spcBef>
                <a:spcPts val="0"/>
              </a:spcBef>
              <a:spcAft>
                <a:spcPts val="0"/>
              </a:spcAft>
              <a:buNone/>
              <a:defRPr sz="2100">
                <a:latin typeface="Lato"/>
                <a:ea typeface="Lato"/>
                <a:cs typeface="Lato"/>
                <a:sym typeface="Lato"/>
              </a:defRPr>
            </a:lvl7pPr>
            <a:lvl8pPr lvl="7" rtl="0" algn="ctr">
              <a:spcBef>
                <a:spcPts val="0"/>
              </a:spcBef>
              <a:spcAft>
                <a:spcPts val="0"/>
              </a:spcAft>
              <a:buNone/>
              <a:defRPr sz="2100">
                <a:latin typeface="Lato"/>
                <a:ea typeface="Lato"/>
                <a:cs typeface="Lato"/>
                <a:sym typeface="Lato"/>
              </a:defRPr>
            </a:lvl8pPr>
            <a:lvl9pPr lvl="8" rtl="0" algn="ctr">
              <a:spcBef>
                <a:spcPts val="0"/>
              </a:spcBef>
              <a:spcAft>
                <a:spcPts val="0"/>
              </a:spcAft>
              <a:buNone/>
              <a:defRPr sz="2100">
                <a:latin typeface="Lato"/>
                <a:ea typeface="Lato"/>
                <a:cs typeface="Lato"/>
                <a:sym typeface="Lato"/>
              </a:defRPr>
            </a:lvl9pPr>
          </a:lstStyle>
          <a:p/>
        </p:txBody>
      </p:sp>
      <p:sp>
        <p:nvSpPr>
          <p:cNvPr id="342" name="Google Shape;342;p41"/>
          <p:cNvSpPr txBox="1"/>
          <p:nvPr>
            <p:ph idx="3" type="subTitle"/>
          </p:nvPr>
        </p:nvSpPr>
        <p:spPr>
          <a:xfrm>
            <a:off x="7579583" y="3425781"/>
            <a:ext cx="2246700" cy="7431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900">
                <a:solidFill>
                  <a:srgbClr val="F6B26B"/>
                </a:solidFill>
              </a:defRPr>
            </a:lvl1pPr>
            <a:lvl2pPr lvl="1" rtl="0" algn="ctr">
              <a:spcBef>
                <a:spcPts val="2100"/>
              </a:spcBef>
              <a:spcAft>
                <a:spcPts val="0"/>
              </a:spcAft>
              <a:buNone/>
              <a:defRPr b="1" sz="2900">
                <a:solidFill>
                  <a:srgbClr val="F6B26B"/>
                </a:solidFill>
              </a:defRPr>
            </a:lvl2pPr>
            <a:lvl3pPr lvl="2" rtl="0" algn="ctr">
              <a:spcBef>
                <a:spcPts val="2100"/>
              </a:spcBef>
              <a:spcAft>
                <a:spcPts val="0"/>
              </a:spcAft>
              <a:buNone/>
              <a:defRPr b="1" sz="2900">
                <a:solidFill>
                  <a:srgbClr val="F6B26B"/>
                </a:solidFill>
              </a:defRPr>
            </a:lvl3pPr>
            <a:lvl4pPr lvl="3" rtl="0" algn="ctr">
              <a:spcBef>
                <a:spcPts val="2100"/>
              </a:spcBef>
              <a:spcAft>
                <a:spcPts val="0"/>
              </a:spcAft>
              <a:buNone/>
              <a:defRPr b="1" sz="2900">
                <a:solidFill>
                  <a:srgbClr val="F6B26B"/>
                </a:solidFill>
              </a:defRPr>
            </a:lvl4pPr>
            <a:lvl5pPr lvl="4" rtl="0" algn="ctr">
              <a:spcBef>
                <a:spcPts val="2100"/>
              </a:spcBef>
              <a:spcAft>
                <a:spcPts val="0"/>
              </a:spcAft>
              <a:buNone/>
              <a:defRPr b="1" sz="2900">
                <a:solidFill>
                  <a:srgbClr val="F6B26B"/>
                </a:solidFill>
              </a:defRPr>
            </a:lvl5pPr>
            <a:lvl6pPr lvl="5" rtl="0" algn="ctr">
              <a:spcBef>
                <a:spcPts val="2100"/>
              </a:spcBef>
              <a:spcAft>
                <a:spcPts val="0"/>
              </a:spcAft>
              <a:buNone/>
              <a:defRPr b="1" sz="2900">
                <a:solidFill>
                  <a:srgbClr val="F6B26B"/>
                </a:solidFill>
              </a:defRPr>
            </a:lvl6pPr>
            <a:lvl7pPr lvl="6" rtl="0" algn="ctr">
              <a:spcBef>
                <a:spcPts val="2100"/>
              </a:spcBef>
              <a:spcAft>
                <a:spcPts val="0"/>
              </a:spcAft>
              <a:buNone/>
              <a:defRPr b="1" sz="2900">
                <a:solidFill>
                  <a:srgbClr val="F6B26B"/>
                </a:solidFill>
              </a:defRPr>
            </a:lvl7pPr>
            <a:lvl8pPr lvl="7" rtl="0" algn="ctr">
              <a:spcBef>
                <a:spcPts val="2100"/>
              </a:spcBef>
              <a:spcAft>
                <a:spcPts val="0"/>
              </a:spcAft>
              <a:buNone/>
              <a:defRPr b="1" sz="2900">
                <a:solidFill>
                  <a:srgbClr val="F6B26B"/>
                </a:solidFill>
              </a:defRPr>
            </a:lvl8pPr>
            <a:lvl9pPr lvl="8" rtl="0" algn="ctr">
              <a:spcBef>
                <a:spcPts val="2100"/>
              </a:spcBef>
              <a:spcAft>
                <a:spcPts val="2100"/>
              </a:spcAft>
              <a:buNone/>
              <a:defRPr b="1" sz="2900">
                <a:solidFill>
                  <a:srgbClr val="F6B26B"/>
                </a:solidFill>
              </a:defRPr>
            </a:lvl9pPr>
          </a:lstStyle>
          <a:p/>
        </p:txBody>
      </p:sp>
      <p:sp>
        <p:nvSpPr>
          <p:cNvPr id="343" name="Google Shape;343;p41"/>
          <p:cNvSpPr txBox="1"/>
          <p:nvPr>
            <p:ph idx="4" type="subTitle"/>
          </p:nvPr>
        </p:nvSpPr>
        <p:spPr>
          <a:xfrm>
            <a:off x="6769567" y="3920694"/>
            <a:ext cx="3866700" cy="1233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2100">
                <a:latin typeface="Lato"/>
                <a:ea typeface="Lato"/>
                <a:cs typeface="Lato"/>
                <a:sym typeface="Lato"/>
              </a:defRPr>
            </a:lvl1pPr>
            <a:lvl2pPr lvl="1" rtl="0" algn="ctr">
              <a:spcBef>
                <a:spcPts val="0"/>
              </a:spcBef>
              <a:spcAft>
                <a:spcPts val="0"/>
              </a:spcAft>
              <a:buNone/>
              <a:defRPr sz="2100">
                <a:latin typeface="Lato"/>
                <a:ea typeface="Lato"/>
                <a:cs typeface="Lato"/>
                <a:sym typeface="Lato"/>
              </a:defRPr>
            </a:lvl2pPr>
            <a:lvl3pPr lvl="2" rtl="0" algn="ctr">
              <a:spcBef>
                <a:spcPts val="0"/>
              </a:spcBef>
              <a:spcAft>
                <a:spcPts val="0"/>
              </a:spcAft>
              <a:buNone/>
              <a:defRPr sz="2100">
                <a:latin typeface="Lato"/>
                <a:ea typeface="Lato"/>
                <a:cs typeface="Lato"/>
                <a:sym typeface="Lato"/>
              </a:defRPr>
            </a:lvl3pPr>
            <a:lvl4pPr lvl="3" rtl="0" algn="ctr">
              <a:spcBef>
                <a:spcPts val="0"/>
              </a:spcBef>
              <a:spcAft>
                <a:spcPts val="0"/>
              </a:spcAft>
              <a:buNone/>
              <a:defRPr sz="2100">
                <a:latin typeface="Lato"/>
                <a:ea typeface="Lato"/>
                <a:cs typeface="Lato"/>
                <a:sym typeface="Lato"/>
              </a:defRPr>
            </a:lvl4pPr>
            <a:lvl5pPr lvl="4" rtl="0" algn="ctr">
              <a:spcBef>
                <a:spcPts val="0"/>
              </a:spcBef>
              <a:spcAft>
                <a:spcPts val="0"/>
              </a:spcAft>
              <a:buNone/>
              <a:defRPr sz="2100">
                <a:latin typeface="Lato"/>
                <a:ea typeface="Lato"/>
                <a:cs typeface="Lato"/>
                <a:sym typeface="Lato"/>
              </a:defRPr>
            </a:lvl5pPr>
            <a:lvl6pPr lvl="5" rtl="0" algn="ctr">
              <a:spcBef>
                <a:spcPts val="0"/>
              </a:spcBef>
              <a:spcAft>
                <a:spcPts val="0"/>
              </a:spcAft>
              <a:buNone/>
              <a:defRPr sz="2100">
                <a:latin typeface="Lato"/>
                <a:ea typeface="Lato"/>
                <a:cs typeface="Lato"/>
                <a:sym typeface="Lato"/>
              </a:defRPr>
            </a:lvl6pPr>
            <a:lvl7pPr lvl="6" rtl="0" algn="ctr">
              <a:spcBef>
                <a:spcPts val="0"/>
              </a:spcBef>
              <a:spcAft>
                <a:spcPts val="0"/>
              </a:spcAft>
              <a:buNone/>
              <a:defRPr sz="2100">
                <a:latin typeface="Lato"/>
                <a:ea typeface="Lato"/>
                <a:cs typeface="Lato"/>
                <a:sym typeface="Lato"/>
              </a:defRPr>
            </a:lvl7pPr>
            <a:lvl8pPr lvl="7" rtl="0" algn="ctr">
              <a:spcBef>
                <a:spcPts val="0"/>
              </a:spcBef>
              <a:spcAft>
                <a:spcPts val="0"/>
              </a:spcAft>
              <a:buNone/>
              <a:defRPr sz="2100">
                <a:latin typeface="Lato"/>
                <a:ea typeface="Lato"/>
                <a:cs typeface="Lato"/>
                <a:sym typeface="Lato"/>
              </a:defRPr>
            </a:lvl8pPr>
            <a:lvl9pPr lvl="8" rtl="0" algn="ctr">
              <a:spcBef>
                <a:spcPts val="0"/>
              </a:spcBef>
              <a:spcAft>
                <a:spcPts val="0"/>
              </a:spcAft>
              <a:buNone/>
              <a:defRPr sz="2100">
                <a:latin typeface="Lato"/>
                <a:ea typeface="Lato"/>
                <a:cs typeface="Lato"/>
                <a:sym typeface="Lato"/>
              </a:defRPr>
            </a:lvl9pPr>
          </a:lstStyle>
          <a:p/>
        </p:txBody>
      </p:sp>
      <p:sp>
        <p:nvSpPr>
          <p:cNvPr id="344" name="Google Shape;344;p41"/>
          <p:cNvSpPr/>
          <p:nvPr/>
        </p:nvSpPr>
        <p:spPr>
          <a:xfrm flipH="1" rot="-6784683">
            <a:off x="-771543" y="552274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p41"/>
          <p:cNvSpPr/>
          <p:nvPr/>
        </p:nvSpPr>
        <p:spPr>
          <a:xfrm rot="-6782915">
            <a:off x="608500" y="546071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p41"/>
          <p:cNvSpPr/>
          <p:nvPr/>
        </p:nvSpPr>
        <p:spPr>
          <a:xfrm flipH="1" rot="-8437227">
            <a:off x="-797565" y="555448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p41"/>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 name="Google Shape;348;p41"/>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1_1">
    <p:spTree>
      <p:nvGrpSpPr>
        <p:cNvPr id="349" name="Shape 349"/>
        <p:cNvGrpSpPr/>
        <p:nvPr/>
      </p:nvGrpSpPr>
      <p:grpSpPr>
        <a:xfrm>
          <a:off x="0" y="0"/>
          <a:ext cx="0" cy="0"/>
          <a:chOff x="0" y="0"/>
          <a:chExt cx="0" cy="0"/>
        </a:xfrm>
      </p:grpSpPr>
      <p:sp>
        <p:nvSpPr>
          <p:cNvPr id="350" name="Google Shape;350;p42"/>
          <p:cNvSpPr txBox="1"/>
          <p:nvPr>
            <p:ph type="title"/>
          </p:nvPr>
        </p:nvSpPr>
        <p:spPr>
          <a:xfrm>
            <a:off x="3561100" y="520506"/>
            <a:ext cx="5070000" cy="691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51" name="Google Shape;351;p42"/>
          <p:cNvSpPr txBox="1"/>
          <p:nvPr>
            <p:ph idx="1" type="subTitle"/>
          </p:nvPr>
        </p:nvSpPr>
        <p:spPr>
          <a:xfrm>
            <a:off x="843568" y="4509133"/>
            <a:ext cx="30588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52" name="Google Shape;352;p42"/>
          <p:cNvSpPr txBox="1"/>
          <p:nvPr>
            <p:ph idx="2" type="subTitle"/>
          </p:nvPr>
        </p:nvSpPr>
        <p:spPr>
          <a:xfrm>
            <a:off x="866683" y="4943800"/>
            <a:ext cx="30588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53" name="Google Shape;353;p42"/>
          <p:cNvSpPr txBox="1"/>
          <p:nvPr>
            <p:ph idx="3" type="subTitle"/>
          </p:nvPr>
        </p:nvSpPr>
        <p:spPr>
          <a:xfrm>
            <a:off x="4582333" y="4509133"/>
            <a:ext cx="30588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54" name="Google Shape;354;p42"/>
          <p:cNvSpPr txBox="1"/>
          <p:nvPr>
            <p:ph idx="4" type="subTitle"/>
          </p:nvPr>
        </p:nvSpPr>
        <p:spPr>
          <a:xfrm>
            <a:off x="4605550" y="4943800"/>
            <a:ext cx="30588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55" name="Google Shape;355;p42"/>
          <p:cNvSpPr txBox="1"/>
          <p:nvPr>
            <p:ph idx="5" type="subTitle"/>
          </p:nvPr>
        </p:nvSpPr>
        <p:spPr>
          <a:xfrm>
            <a:off x="8289617" y="4509133"/>
            <a:ext cx="30588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56" name="Google Shape;356;p42"/>
          <p:cNvSpPr txBox="1"/>
          <p:nvPr>
            <p:ph idx="6" type="subTitle"/>
          </p:nvPr>
        </p:nvSpPr>
        <p:spPr>
          <a:xfrm>
            <a:off x="8289383" y="4943800"/>
            <a:ext cx="30588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57" name="Google Shape;357;p42"/>
          <p:cNvSpPr/>
          <p:nvPr/>
        </p:nvSpPr>
        <p:spPr>
          <a:xfrm rot="-4015317">
            <a:off x="-673576" y="-17926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42"/>
          <p:cNvSpPr/>
          <p:nvPr/>
        </p:nvSpPr>
        <p:spPr>
          <a:xfrm flipH="1" rot="-4017085">
            <a:off x="706467" y="75682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p42"/>
          <p:cNvSpPr/>
          <p:nvPr/>
        </p:nvSpPr>
        <p:spPr>
          <a:xfrm rot="-2362773">
            <a:off x="-699598" y="-27953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p42"/>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42"/>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Isi" type="obj">
  <p:cSld name="OBJECT">
    <p:spTree>
      <p:nvGrpSpPr>
        <p:cNvPr id="73" name="Shape 73"/>
        <p:cNvGrpSpPr/>
        <p:nvPr/>
      </p:nvGrpSpPr>
      <p:grpSpPr>
        <a:xfrm>
          <a:off x="0" y="0"/>
          <a:ext cx="0" cy="0"/>
          <a:chOff x="0" y="0"/>
          <a:chExt cx="0" cy="0"/>
        </a:xfrm>
      </p:grpSpPr>
      <p:grpSp>
        <p:nvGrpSpPr>
          <p:cNvPr id="74" name="Google Shape;74;p5"/>
          <p:cNvGrpSpPr/>
          <p:nvPr/>
        </p:nvGrpSpPr>
        <p:grpSpPr>
          <a:xfrm>
            <a:off x="0" y="4954136"/>
            <a:ext cx="12192000" cy="1909138"/>
            <a:chOff x="0" y="4948862"/>
            <a:chExt cx="12192000" cy="1909138"/>
          </a:xfrm>
        </p:grpSpPr>
        <p:sp>
          <p:nvSpPr>
            <p:cNvPr id="75" name="Google Shape;75;p5"/>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76" name="Google Shape;76;p5"/>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58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77" name="Google Shape;77;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79" name="Google Shape;79;p5"/>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80" name="Google Shape;80;p5"/>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_1_1_1">
    <p:spTree>
      <p:nvGrpSpPr>
        <p:cNvPr id="362" name="Shape 362"/>
        <p:cNvGrpSpPr/>
        <p:nvPr/>
      </p:nvGrpSpPr>
      <p:grpSpPr>
        <a:xfrm>
          <a:off x="0" y="0"/>
          <a:ext cx="0" cy="0"/>
          <a:chOff x="0" y="0"/>
          <a:chExt cx="0" cy="0"/>
        </a:xfrm>
      </p:grpSpPr>
      <p:sp>
        <p:nvSpPr>
          <p:cNvPr id="363" name="Google Shape;363;p43"/>
          <p:cNvSpPr txBox="1"/>
          <p:nvPr>
            <p:ph type="title"/>
          </p:nvPr>
        </p:nvSpPr>
        <p:spPr>
          <a:xfrm>
            <a:off x="2884200" y="520200"/>
            <a:ext cx="6423600" cy="6927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64" name="Google Shape;364;p43"/>
          <p:cNvSpPr txBox="1"/>
          <p:nvPr>
            <p:ph idx="1" type="subTitle"/>
          </p:nvPr>
        </p:nvSpPr>
        <p:spPr>
          <a:xfrm>
            <a:off x="882350" y="3352033"/>
            <a:ext cx="296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65" name="Google Shape;365;p43"/>
          <p:cNvSpPr txBox="1"/>
          <p:nvPr>
            <p:ph idx="2" type="subTitle"/>
          </p:nvPr>
        </p:nvSpPr>
        <p:spPr>
          <a:xfrm>
            <a:off x="811400" y="3827633"/>
            <a:ext cx="3154800" cy="9513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66" name="Google Shape;366;p43"/>
          <p:cNvSpPr txBox="1"/>
          <p:nvPr>
            <p:ph idx="3" type="subTitle"/>
          </p:nvPr>
        </p:nvSpPr>
        <p:spPr>
          <a:xfrm>
            <a:off x="4589385" y="3352033"/>
            <a:ext cx="296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67" name="Google Shape;367;p43"/>
          <p:cNvSpPr txBox="1"/>
          <p:nvPr>
            <p:ph idx="4" type="subTitle"/>
          </p:nvPr>
        </p:nvSpPr>
        <p:spPr>
          <a:xfrm>
            <a:off x="4518600" y="3827633"/>
            <a:ext cx="3154800" cy="9513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68" name="Google Shape;368;p43"/>
          <p:cNvSpPr txBox="1"/>
          <p:nvPr>
            <p:ph idx="5" type="subTitle"/>
          </p:nvPr>
        </p:nvSpPr>
        <p:spPr>
          <a:xfrm>
            <a:off x="8296733" y="3352033"/>
            <a:ext cx="296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69" name="Google Shape;369;p43"/>
          <p:cNvSpPr txBox="1"/>
          <p:nvPr>
            <p:ph idx="6" type="subTitle"/>
          </p:nvPr>
        </p:nvSpPr>
        <p:spPr>
          <a:xfrm>
            <a:off x="8225800" y="3827633"/>
            <a:ext cx="3154800" cy="9513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70" name="Google Shape;370;p43"/>
          <p:cNvSpPr/>
          <p:nvPr/>
        </p:nvSpPr>
        <p:spPr>
          <a:xfrm flipH="1" rot="-6784683">
            <a:off x="-693176" y="5847317"/>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p43"/>
          <p:cNvSpPr/>
          <p:nvPr/>
        </p:nvSpPr>
        <p:spPr>
          <a:xfrm rot="-6782915">
            <a:off x="686867" y="578528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43"/>
          <p:cNvSpPr/>
          <p:nvPr/>
        </p:nvSpPr>
        <p:spPr>
          <a:xfrm flipH="1" rot="-8437227">
            <a:off x="-719198" y="5879059"/>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p43"/>
          <p:cNvSpPr/>
          <p:nvPr/>
        </p:nvSpPr>
        <p:spPr>
          <a:xfrm flipH="1" rot="-2700000">
            <a:off x="10398147" y="5722369"/>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p43"/>
          <p:cNvSpPr/>
          <p:nvPr/>
        </p:nvSpPr>
        <p:spPr>
          <a:xfrm rot="-4913565">
            <a:off x="11111976" y="5873771"/>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2_1_1_1_1">
    <p:spTree>
      <p:nvGrpSpPr>
        <p:cNvPr id="375" name="Shape 375"/>
        <p:cNvGrpSpPr/>
        <p:nvPr/>
      </p:nvGrpSpPr>
      <p:grpSpPr>
        <a:xfrm>
          <a:off x="0" y="0"/>
          <a:ext cx="0" cy="0"/>
          <a:chOff x="0" y="0"/>
          <a:chExt cx="0" cy="0"/>
        </a:xfrm>
      </p:grpSpPr>
      <p:sp>
        <p:nvSpPr>
          <p:cNvPr id="376" name="Google Shape;376;p44"/>
          <p:cNvSpPr txBox="1"/>
          <p:nvPr>
            <p:ph type="title"/>
          </p:nvPr>
        </p:nvSpPr>
        <p:spPr>
          <a:xfrm>
            <a:off x="2884200" y="520433"/>
            <a:ext cx="6423600" cy="6963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77" name="Google Shape;377;p44"/>
          <p:cNvSpPr txBox="1"/>
          <p:nvPr>
            <p:ph idx="1" type="subTitle"/>
          </p:nvPr>
        </p:nvSpPr>
        <p:spPr>
          <a:xfrm>
            <a:off x="2975317" y="3978300"/>
            <a:ext cx="1866900" cy="466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78" name="Google Shape;378;p44"/>
          <p:cNvSpPr txBox="1"/>
          <p:nvPr>
            <p:ph idx="2" type="subTitle"/>
          </p:nvPr>
        </p:nvSpPr>
        <p:spPr>
          <a:xfrm>
            <a:off x="4887767" y="3464250"/>
            <a:ext cx="37515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379" name="Google Shape;379;p44"/>
          <p:cNvSpPr txBox="1"/>
          <p:nvPr>
            <p:ph idx="3" type="subTitle"/>
          </p:nvPr>
        </p:nvSpPr>
        <p:spPr>
          <a:xfrm>
            <a:off x="1630167" y="2403517"/>
            <a:ext cx="1866900" cy="466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80" name="Google Shape;380;p44"/>
          <p:cNvSpPr txBox="1"/>
          <p:nvPr>
            <p:ph idx="4" type="subTitle"/>
          </p:nvPr>
        </p:nvSpPr>
        <p:spPr>
          <a:xfrm>
            <a:off x="3337783" y="1889483"/>
            <a:ext cx="38028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381" name="Google Shape;381;p44"/>
          <p:cNvSpPr txBox="1"/>
          <p:nvPr>
            <p:ph idx="5" type="subTitle"/>
          </p:nvPr>
        </p:nvSpPr>
        <p:spPr>
          <a:xfrm>
            <a:off x="4621767" y="5555200"/>
            <a:ext cx="1866900" cy="466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82" name="Google Shape;382;p44"/>
          <p:cNvSpPr txBox="1"/>
          <p:nvPr>
            <p:ph idx="6" type="subTitle"/>
          </p:nvPr>
        </p:nvSpPr>
        <p:spPr>
          <a:xfrm>
            <a:off x="6441433" y="5041150"/>
            <a:ext cx="41205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383" name="Google Shape;383;p44"/>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44"/>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p44"/>
          <p:cNvSpPr/>
          <p:nvPr/>
        </p:nvSpPr>
        <p:spPr>
          <a:xfrm flipH="1" rot="4368913">
            <a:off x="10940548" y="-197107"/>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p44"/>
          <p:cNvSpPr/>
          <p:nvPr/>
        </p:nvSpPr>
        <p:spPr>
          <a:xfrm rot="4370781">
            <a:off x="11059745" y="4704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44"/>
          <p:cNvSpPr/>
          <p:nvPr/>
        </p:nvSpPr>
        <p:spPr>
          <a:xfrm flipH="1" rot="2716856">
            <a:off x="10865651" y="-2998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388" name="Shape 388"/>
        <p:cNvGrpSpPr/>
        <p:nvPr/>
      </p:nvGrpSpPr>
      <p:grpSpPr>
        <a:xfrm>
          <a:off x="0" y="0"/>
          <a:ext cx="0" cy="0"/>
          <a:chOff x="0" y="0"/>
          <a:chExt cx="0" cy="0"/>
        </a:xfrm>
      </p:grpSpPr>
      <p:sp>
        <p:nvSpPr>
          <p:cNvPr id="389" name="Google Shape;389;p45"/>
          <p:cNvSpPr txBox="1"/>
          <p:nvPr>
            <p:ph type="title"/>
          </p:nvPr>
        </p:nvSpPr>
        <p:spPr>
          <a:xfrm>
            <a:off x="3943300" y="523867"/>
            <a:ext cx="4305300" cy="6888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390" name="Google Shape;390;p45"/>
          <p:cNvSpPr txBox="1"/>
          <p:nvPr>
            <p:ph idx="1" type="subTitle"/>
          </p:nvPr>
        </p:nvSpPr>
        <p:spPr>
          <a:xfrm>
            <a:off x="8000133" y="2559050"/>
            <a:ext cx="13509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91" name="Google Shape;391;p45"/>
          <p:cNvSpPr txBox="1"/>
          <p:nvPr>
            <p:ph idx="2" type="subTitle"/>
          </p:nvPr>
        </p:nvSpPr>
        <p:spPr>
          <a:xfrm>
            <a:off x="1880675" y="2977200"/>
            <a:ext cx="35259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2" name="Google Shape;392;p45"/>
          <p:cNvSpPr txBox="1"/>
          <p:nvPr>
            <p:ph idx="3" type="subTitle"/>
          </p:nvPr>
        </p:nvSpPr>
        <p:spPr>
          <a:xfrm>
            <a:off x="2968275" y="2558467"/>
            <a:ext cx="1350900" cy="4116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b="1" sz="2400">
                <a:solidFill>
                  <a:srgbClr val="F6B26B"/>
                </a:solidFill>
              </a:defRPr>
            </a:lvl1pPr>
            <a:lvl2pPr lvl="1" rtl="0" algn="r">
              <a:spcBef>
                <a:spcPts val="2100"/>
              </a:spcBef>
              <a:spcAft>
                <a:spcPts val="0"/>
              </a:spcAft>
              <a:buNone/>
              <a:defRPr b="1" sz="2400">
                <a:solidFill>
                  <a:srgbClr val="F6B26B"/>
                </a:solidFill>
              </a:defRPr>
            </a:lvl2pPr>
            <a:lvl3pPr lvl="2" rtl="0" algn="r">
              <a:spcBef>
                <a:spcPts val="2100"/>
              </a:spcBef>
              <a:spcAft>
                <a:spcPts val="0"/>
              </a:spcAft>
              <a:buNone/>
              <a:defRPr b="1" sz="2400">
                <a:solidFill>
                  <a:srgbClr val="F6B26B"/>
                </a:solidFill>
              </a:defRPr>
            </a:lvl3pPr>
            <a:lvl4pPr lvl="3" rtl="0" algn="r">
              <a:spcBef>
                <a:spcPts val="2100"/>
              </a:spcBef>
              <a:spcAft>
                <a:spcPts val="0"/>
              </a:spcAft>
              <a:buNone/>
              <a:defRPr b="1" sz="2400">
                <a:solidFill>
                  <a:srgbClr val="F6B26B"/>
                </a:solidFill>
              </a:defRPr>
            </a:lvl4pPr>
            <a:lvl5pPr lvl="4" rtl="0" algn="r">
              <a:spcBef>
                <a:spcPts val="2100"/>
              </a:spcBef>
              <a:spcAft>
                <a:spcPts val="0"/>
              </a:spcAft>
              <a:buNone/>
              <a:defRPr b="1" sz="2400">
                <a:solidFill>
                  <a:srgbClr val="F6B26B"/>
                </a:solidFill>
              </a:defRPr>
            </a:lvl5pPr>
            <a:lvl6pPr lvl="5" rtl="0" algn="r">
              <a:spcBef>
                <a:spcPts val="2100"/>
              </a:spcBef>
              <a:spcAft>
                <a:spcPts val="0"/>
              </a:spcAft>
              <a:buNone/>
              <a:defRPr b="1" sz="2400">
                <a:solidFill>
                  <a:srgbClr val="F6B26B"/>
                </a:solidFill>
              </a:defRPr>
            </a:lvl6pPr>
            <a:lvl7pPr lvl="6" rtl="0" algn="r">
              <a:spcBef>
                <a:spcPts val="2100"/>
              </a:spcBef>
              <a:spcAft>
                <a:spcPts val="0"/>
              </a:spcAft>
              <a:buNone/>
              <a:defRPr b="1" sz="2400">
                <a:solidFill>
                  <a:srgbClr val="F6B26B"/>
                </a:solidFill>
              </a:defRPr>
            </a:lvl7pPr>
            <a:lvl8pPr lvl="7" rtl="0" algn="r">
              <a:spcBef>
                <a:spcPts val="2100"/>
              </a:spcBef>
              <a:spcAft>
                <a:spcPts val="0"/>
              </a:spcAft>
              <a:buNone/>
              <a:defRPr b="1" sz="2400">
                <a:solidFill>
                  <a:srgbClr val="F6B26B"/>
                </a:solidFill>
              </a:defRPr>
            </a:lvl8pPr>
            <a:lvl9pPr lvl="8" rtl="0" algn="r">
              <a:spcBef>
                <a:spcPts val="2100"/>
              </a:spcBef>
              <a:spcAft>
                <a:spcPts val="2100"/>
              </a:spcAft>
              <a:buNone/>
              <a:defRPr b="1" sz="2400">
                <a:solidFill>
                  <a:srgbClr val="F6B26B"/>
                </a:solidFill>
              </a:defRPr>
            </a:lvl9pPr>
          </a:lstStyle>
          <a:p/>
        </p:txBody>
      </p:sp>
      <p:sp>
        <p:nvSpPr>
          <p:cNvPr id="393" name="Google Shape;393;p45"/>
          <p:cNvSpPr txBox="1"/>
          <p:nvPr>
            <p:ph idx="4" type="subTitle"/>
          </p:nvPr>
        </p:nvSpPr>
        <p:spPr>
          <a:xfrm>
            <a:off x="7062933" y="2988533"/>
            <a:ext cx="32253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4" name="Google Shape;394;p45"/>
          <p:cNvSpPr txBox="1"/>
          <p:nvPr>
            <p:ph idx="5" type="subTitle"/>
          </p:nvPr>
        </p:nvSpPr>
        <p:spPr>
          <a:xfrm>
            <a:off x="3148275" y="4790650"/>
            <a:ext cx="990900" cy="4116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b="1" sz="2400">
                <a:solidFill>
                  <a:srgbClr val="F6B26B"/>
                </a:solidFill>
              </a:defRPr>
            </a:lvl1pPr>
            <a:lvl2pPr lvl="1" rtl="0" algn="r">
              <a:spcBef>
                <a:spcPts val="2100"/>
              </a:spcBef>
              <a:spcAft>
                <a:spcPts val="0"/>
              </a:spcAft>
              <a:buNone/>
              <a:defRPr b="1" sz="2400">
                <a:solidFill>
                  <a:srgbClr val="F6B26B"/>
                </a:solidFill>
              </a:defRPr>
            </a:lvl2pPr>
            <a:lvl3pPr lvl="2" rtl="0" algn="r">
              <a:spcBef>
                <a:spcPts val="2100"/>
              </a:spcBef>
              <a:spcAft>
                <a:spcPts val="0"/>
              </a:spcAft>
              <a:buNone/>
              <a:defRPr b="1" sz="2400">
                <a:solidFill>
                  <a:srgbClr val="F6B26B"/>
                </a:solidFill>
              </a:defRPr>
            </a:lvl3pPr>
            <a:lvl4pPr lvl="3" rtl="0" algn="r">
              <a:spcBef>
                <a:spcPts val="2100"/>
              </a:spcBef>
              <a:spcAft>
                <a:spcPts val="0"/>
              </a:spcAft>
              <a:buNone/>
              <a:defRPr b="1" sz="2400">
                <a:solidFill>
                  <a:srgbClr val="F6B26B"/>
                </a:solidFill>
              </a:defRPr>
            </a:lvl4pPr>
            <a:lvl5pPr lvl="4" rtl="0" algn="r">
              <a:spcBef>
                <a:spcPts val="2100"/>
              </a:spcBef>
              <a:spcAft>
                <a:spcPts val="0"/>
              </a:spcAft>
              <a:buNone/>
              <a:defRPr b="1" sz="2400">
                <a:solidFill>
                  <a:srgbClr val="F6B26B"/>
                </a:solidFill>
              </a:defRPr>
            </a:lvl5pPr>
            <a:lvl6pPr lvl="5" rtl="0" algn="r">
              <a:spcBef>
                <a:spcPts val="2100"/>
              </a:spcBef>
              <a:spcAft>
                <a:spcPts val="0"/>
              </a:spcAft>
              <a:buNone/>
              <a:defRPr b="1" sz="2400">
                <a:solidFill>
                  <a:srgbClr val="F6B26B"/>
                </a:solidFill>
              </a:defRPr>
            </a:lvl6pPr>
            <a:lvl7pPr lvl="6" rtl="0" algn="r">
              <a:spcBef>
                <a:spcPts val="2100"/>
              </a:spcBef>
              <a:spcAft>
                <a:spcPts val="0"/>
              </a:spcAft>
              <a:buNone/>
              <a:defRPr b="1" sz="2400">
                <a:solidFill>
                  <a:srgbClr val="F6B26B"/>
                </a:solidFill>
              </a:defRPr>
            </a:lvl7pPr>
            <a:lvl8pPr lvl="7" rtl="0" algn="r">
              <a:spcBef>
                <a:spcPts val="2100"/>
              </a:spcBef>
              <a:spcAft>
                <a:spcPts val="0"/>
              </a:spcAft>
              <a:buNone/>
              <a:defRPr b="1" sz="2400">
                <a:solidFill>
                  <a:srgbClr val="F6B26B"/>
                </a:solidFill>
              </a:defRPr>
            </a:lvl8pPr>
            <a:lvl9pPr lvl="8" rtl="0" algn="r">
              <a:spcBef>
                <a:spcPts val="2100"/>
              </a:spcBef>
              <a:spcAft>
                <a:spcPts val="2100"/>
              </a:spcAft>
              <a:buNone/>
              <a:defRPr b="1" sz="2400">
                <a:solidFill>
                  <a:srgbClr val="F6B26B"/>
                </a:solidFill>
              </a:defRPr>
            </a:lvl9pPr>
          </a:lstStyle>
          <a:p/>
        </p:txBody>
      </p:sp>
      <p:sp>
        <p:nvSpPr>
          <p:cNvPr id="395" name="Google Shape;395;p45"/>
          <p:cNvSpPr txBox="1"/>
          <p:nvPr>
            <p:ph idx="6" type="subTitle"/>
          </p:nvPr>
        </p:nvSpPr>
        <p:spPr>
          <a:xfrm>
            <a:off x="1824275" y="5213583"/>
            <a:ext cx="36387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6" name="Google Shape;396;p45"/>
          <p:cNvSpPr txBox="1"/>
          <p:nvPr>
            <p:ph idx="7" type="subTitle"/>
          </p:nvPr>
        </p:nvSpPr>
        <p:spPr>
          <a:xfrm>
            <a:off x="8000133" y="4790567"/>
            <a:ext cx="13509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97" name="Google Shape;397;p45"/>
          <p:cNvSpPr txBox="1"/>
          <p:nvPr>
            <p:ph idx="8" type="subTitle"/>
          </p:nvPr>
        </p:nvSpPr>
        <p:spPr>
          <a:xfrm>
            <a:off x="6983333" y="5213600"/>
            <a:ext cx="33843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8" name="Google Shape;398;p45"/>
          <p:cNvSpPr/>
          <p:nvPr/>
        </p:nvSpPr>
        <p:spPr>
          <a:xfrm flipH="1" rot="4015317">
            <a:off x="10904766" y="-18906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45"/>
          <p:cNvSpPr/>
          <p:nvPr/>
        </p:nvSpPr>
        <p:spPr>
          <a:xfrm rot="4017085">
            <a:off x="11180995" y="74702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45"/>
          <p:cNvSpPr/>
          <p:nvPr/>
        </p:nvSpPr>
        <p:spPr>
          <a:xfrm flipH="1" rot="2362773">
            <a:off x="10822542" y="-28933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p45"/>
          <p:cNvSpPr/>
          <p:nvPr/>
        </p:nvSpPr>
        <p:spPr>
          <a:xfrm flipH="1" rot="8100000">
            <a:off x="-979053" y="-2313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 name="Google Shape;402;p45"/>
          <p:cNvSpPr/>
          <p:nvPr/>
        </p:nvSpPr>
        <p:spPr>
          <a:xfrm rot="5886435">
            <a:off x="401519" y="3041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4">
    <p:spTree>
      <p:nvGrpSpPr>
        <p:cNvPr id="403" name="Shape 403"/>
        <p:cNvGrpSpPr/>
        <p:nvPr/>
      </p:nvGrpSpPr>
      <p:grpSpPr>
        <a:xfrm>
          <a:off x="0" y="0"/>
          <a:ext cx="0" cy="0"/>
          <a:chOff x="0" y="0"/>
          <a:chExt cx="0" cy="0"/>
        </a:xfrm>
      </p:grpSpPr>
      <p:sp>
        <p:nvSpPr>
          <p:cNvPr id="404" name="Google Shape;404;p46"/>
          <p:cNvSpPr txBox="1"/>
          <p:nvPr>
            <p:ph type="title"/>
          </p:nvPr>
        </p:nvSpPr>
        <p:spPr>
          <a:xfrm>
            <a:off x="4203600" y="520700"/>
            <a:ext cx="3784800" cy="6924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05" name="Google Shape;405;p46"/>
          <p:cNvSpPr txBox="1"/>
          <p:nvPr>
            <p:ph idx="1" type="subTitle"/>
          </p:nvPr>
        </p:nvSpPr>
        <p:spPr>
          <a:xfrm>
            <a:off x="1329767" y="2453067"/>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06" name="Google Shape;406;p46"/>
          <p:cNvSpPr txBox="1"/>
          <p:nvPr>
            <p:ph idx="2" type="subTitle"/>
          </p:nvPr>
        </p:nvSpPr>
        <p:spPr>
          <a:xfrm>
            <a:off x="1329767" y="2864667"/>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07" name="Google Shape;407;p46"/>
          <p:cNvSpPr txBox="1"/>
          <p:nvPr>
            <p:ph idx="3" type="subTitle"/>
          </p:nvPr>
        </p:nvSpPr>
        <p:spPr>
          <a:xfrm>
            <a:off x="4663333" y="2453067"/>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08" name="Google Shape;408;p46"/>
          <p:cNvSpPr txBox="1"/>
          <p:nvPr>
            <p:ph idx="4" type="subTitle"/>
          </p:nvPr>
        </p:nvSpPr>
        <p:spPr>
          <a:xfrm>
            <a:off x="4663333" y="2864667"/>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09" name="Google Shape;409;p46"/>
          <p:cNvSpPr txBox="1"/>
          <p:nvPr>
            <p:ph idx="5" type="subTitle"/>
          </p:nvPr>
        </p:nvSpPr>
        <p:spPr>
          <a:xfrm>
            <a:off x="7996900" y="2453067"/>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0" name="Google Shape;410;p46"/>
          <p:cNvSpPr txBox="1"/>
          <p:nvPr>
            <p:ph idx="6" type="subTitle"/>
          </p:nvPr>
        </p:nvSpPr>
        <p:spPr>
          <a:xfrm>
            <a:off x="7996900" y="2864667"/>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1" name="Google Shape;411;p46"/>
          <p:cNvSpPr txBox="1"/>
          <p:nvPr>
            <p:ph idx="7" type="subTitle"/>
          </p:nvPr>
        </p:nvSpPr>
        <p:spPr>
          <a:xfrm>
            <a:off x="1329767" y="4269833"/>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2" name="Google Shape;412;p46"/>
          <p:cNvSpPr txBox="1"/>
          <p:nvPr>
            <p:ph idx="8" type="subTitle"/>
          </p:nvPr>
        </p:nvSpPr>
        <p:spPr>
          <a:xfrm>
            <a:off x="1329767" y="4681433"/>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3" name="Google Shape;413;p46"/>
          <p:cNvSpPr txBox="1"/>
          <p:nvPr>
            <p:ph idx="9" type="subTitle"/>
          </p:nvPr>
        </p:nvSpPr>
        <p:spPr>
          <a:xfrm>
            <a:off x="4663333" y="4269833"/>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4" name="Google Shape;414;p46"/>
          <p:cNvSpPr txBox="1"/>
          <p:nvPr>
            <p:ph idx="13" type="subTitle"/>
          </p:nvPr>
        </p:nvSpPr>
        <p:spPr>
          <a:xfrm>
            <a:off x="4663333" y="4681433"/>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5" name="Google Shape;415;p46"/>
          <p:cNvSpPr txBox="1"/>
          <p:nvPr>
            <p:ph idx="14" type="subTitle"/>
          </p:nvPr>
        </p:nvSpPr>
        <p:spPr>
          <a:xfrm>
            <a:off x="7996900" y="4269833"/>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6" name="Google Shape;416;p46"/>
          <p:cNvSpPr txBox="1"/>
          <p:nvPr>
            <p:ph idx="15" type="subTitle"/>
          </p:nvPr>
        </p:nvSpPr>
        <p:spPr>
          <a:xfrm>
            <a:off x="7996900" y="4681433"/>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7" name="Google Shape;417;p46"/>
          <p:cNvSpPr/>
          <p:nvPr/>
        </p:nvSpPr>
        <p:spPr>
          <a:xfrm rot="2403701">
            <a:off x="-1041263" y="5794294"/>
            <a:ext cx="2945053" cy="1537678"/>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p46"/>
          <p:cNvSpPr/>
          <p:nvPr/>
        </p:nvSpPr>
        <p:spPr>
          <a:xfrm flipH="1" rot="4617780">
            <a:off x="320840" y="5917868"/>
            <a:ext cx="851138" cy="851138"/>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p46"/>
          <p:cNvSpPr/>
          <p:nvPr/>
        </p:nvSpPr>
        <p:spPr>
          <a:xfrm flipH="1" rot="4368913">
            <a:off x="10830681" y="31793"/>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p46"/>
          <p:cNvSpPr/>
          <p:nvPr/>
        </p:nvSpPr>
        <p:spPr>
          <a:xfrm rot="4370781">
            <a:off x="10949878" y="6993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p46"/>
          <p:cNvSpPr/>
          <p:nvPr/>
        </p:nvSpPr>
        <p:spPr>
          <a:xfrm flipH="1" rot="2716856">
            <a:off x="10755785" y="-709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5">
    <p:spTree>
      <p:nvGrpSpPr>
        <p:cNvPr id="422" name="Shape 422"/>
        <p:cNvGrpSpPr/>
        <p:nvPr/>
      </p:nvGrpSpPr>
      <p:grpSpPr>
        <a:xfrm>
          <a:off x="0" y="0"/>
          <a:ext cx="0" cy="0"/>
          <a:chOff x="0" y="0"/>
          <a:chExt cx="0" cy="0"/>
        </a:xfrm>
      </p:grpSpPr>
      <p:sp>
        <p:nvSpPr>
          <p:cNvPr id="423" name="Google Shape;423;p47"/>
          <p:cNvSpPr txBox="1"/>
          <p:nvPr>
            <p:ph type="title"/>
          </p:nvPr>
        </p:nvSpPr>
        <p:spPr>
          <a:xfrm>
            <a:off x="1927133" y="517533"/>
            <a:ext cx="8337600" cy="6951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24" name="Google Shape;424;p47"/>
          <p:cNvSpPr txBox="1"/>
          <p:nvPr>
            <p:ph idx="1" type="body"/>
          </p:nvPr>
        </p:nvSpPr>
        <p:spPr>
          <a:xfrm>
            <a:off x="3465600" y="2135033"/>
            <a:ext cx="5260800" cy="3987600"/>
          </a:xfrm>
          <a:prstGeom prst="rect">
            <a:avLst/>
          </a:prstGeom>
        </p:spPr>
        <p:txBody>
          <a:bodyPr anchorCtr="0" anchor="t" bIns="121900" lIns="121900" spcFirstLastPara="1" rIns="121900" wrap="square" tIns="121900">
            <a:noAutofit/>
          </a:bodyPr>
          <a:lstStyle>
            <a:lvl1pPr indent="-349250" lvl="0" marL="457200" marR="50800" rtl="0">
              <a:lnSpc>
                <a:spcPct val="128571"/>
              </a:lnSpc>
              <a:spcBef>
                <a:spcPts val="0"/>
              </a:spcBef>
              <a:spcAft>
                <a:spcPts val="0"/>
              </a:spcAft>
              <a:buSzPts val="1900"/>
              <a:buFont typeface="Lato Black"/>
              <a:buAutoNum type="arabicPeriod"/>
              <a:defRPr>
                <a:latin typeface="Lato"/>
                <a:ea typeface="Lato"/>
                <a:cs typeface="Lato"/>
                <a:sym typeface="Lato"/>
              </a:defRPr>
            </a:lvl1pPr>
            <a:lvl2pPr indent="-349250" lvl="1" marL="914400" rtl="0">
              <a:spcBef>
                <a:spcPts val="0"/>
              </a:spcBef>
              <a:spcAft>
                <a:spcPts val="0"/>
              </a:spcAft>
              <a:buSzPts val="1900"/>
              <a:buAutoNum type="alphaLcPeriod"/>
              <a:defRPr/>
            </a:lvl2pPr>
            <a:lvl3pPr indent="-349250" lvl="2" marL="1371600" rtl="0">
              <a:spcBef>
                <a:spcPts val="2100"/>
              </a:spcBef>
              <a:spcAft>
                <a:spcPts val="0"/>
              </a:spcAft>
              <a:buSzPts val="1900"/>
              <a:buAutoNum type="romanLcPeriod"/>
              <a:defRPr/>
            </a:lvl3pPr>
            <a:lvl4pPr indent="-349250" lvl="3" marL="1828800" rtl="0">
              <a:spcBef>
                <a:spcPts val="2100"/>
              </a:spcBef>
              <a:spcAft>
                <a:spcPts val="0"/>
              </a:spcAft>
              <a:buSzPts val="1900"/>
              <a:buAutoNum type="arabicPeriod"/>
              <a:defRPr/>
            </a:lvl4pPr>
            <a:lvl5pPr indent="-349250" lvl="4" marL="2286000" rtl="0">
              <a:spcBef>
                <a:spcPts val="2100"/>
              </a:spcBef>
              <a:spcAft>
                <a:spcPts val="0"/>
              </a:spcAft>
              <a:buSzPts val="1900"/>
              <a:buAutoNum type="alphaLcPeriod"/>
              <a:defRPr/>
            </a:lvl5pPr>
            <a:lvl6pPr indent="-349250" lvl="5" marL="2743200" rtl="0">
              <a:spcBef>
                <a:spcPts val="2100"/>
              </a:spcBef>
              <a:spcAft>
                <a:spcPts val="0"/>
              </a:spcAft>
              <a:buSzPts val="1900"/>
              <a:buAutoNum type="romanLcPeriod"/>
              <a:defRPr/>
            </a:lvl6pPr>
            <a:lvl7pPr indent="-349250" lvl="6" marL="3200400" rtl="0">
              <a:spcBef>
                <a:spcPts val="2100"/>
              </a:spcBef>
              <a:spcAft>
                <a:spcPts val="0"/>
              </a:spcAft>
              <a:buSzPts val="1900"/>
              <a:buAutoNum type="arabicPeriod"/>
              <a:defRPr/>
            </a:lvl7pPr>
            <a:lvl8pPr indent="-349250" lvl="7" marL="3657600" rtl="0">
              <a:spcBef>
                <a:spcPts val="2100"/>
              </a:spcBef>
              <a:spcAft>
                <a:spcPts val="0"/>
              </a:spcAft>
              <a:buSzPts val="1900"/>
              <a:buAutoNum type="alphaLcPeriod"/>
              <a:defRPr/>
            </a:lvl8pPr>
            <a:lvl9pPr indent="-349250" lvl="8" marL="4114800" rtl="0">
              <a:spcBef>
                <a:spcPts val="2100"/>
              </a:spcBef>
              <a:spcAft>
                <a:spcPts val="2100"/>
              </a:spcAft>
              <a:buSzPts val="1900"/>
              <a:buAutoNum type="romanLcPeriod"/>
              <a:defRPr/>
            </a:lvl9pPr>
          </a:lstStyle>
          <a:p/>
        </p:txBody>
      </p:sp>
      <p:sp>
        <p:nvSpPr>
          <p:cNvPr id="425" name="Google Shape;425;p47"/>
          <p:cNvSpPr/>
          <p:nvPr/>
        </p:nvSpPr>
        <p:spPr>
          <a:xfrm rot="8565205">
            <a:off x="9226840" y="505354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p47"/>
          <p:cNvSpPr/>
          <p:nvPr/>
        </p:nvSpPr>
        <p:spPr>
          <a:xfrm rot="8354065">
            <a:off x="9249400" y="4925611"/>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 name="Google Shape;427;p47"/>
          <p:cNvSpPr/>
          <p:nvPr/>
        </p:nvSpPr>
        <p:spPr>
          <a:xfrm rot="8565205">
            <a:off x="-1205560" y="-188518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47"/>
          <p:cNvSpPr/>
          <p:nvPr/>
        </p:nvSpPr>
        <p:spPr>
          <a:xfrm rot="8354065">
            <a:off x="-1183000" y="-2013122"/>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2">
  <p:cSld name="CUSTOM_6_1">
    <p:spTree>
      <p:nvGrpSpPr>
        <p:cNvPr id="429" name="Shape 429"/>
        <p:cNvGrpSpPr/>
        <p:nvPr/>
      </p:nvGrpSpPr>
      <p:grpSpPr>
        <a:xfrm>
          <a:off x="0" y="0"/>
          <a:ext cx="0" cy="0"/>
          <a:chOff x="0" y="0"/>
          <a:chExt cx="0" cy="0"/>
        </a:xfrm>
      </p:grpSpPr>
      <p:sp>
        <p:nvSpPr>
          <p:cNvPr id="430" name="Google Shape;430;p48"/>
          <p:cNvSpPr txBox="1"/>
          <p:nvPr>
            <p:ph type="title"/>
          </p:nvPr>
        </p:nvSpPr>
        <p:spPr>
          <a:xfrm>
            <a:off x="2783500" y="520700"/>
            <a:ext cx="6625200" cy="6924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31" name="Google Shape;431;p48"/>
          <p:cNvSpPr/>
          <p:nvPr/>
        </p:nvSpPr>
        <p:spPr>
          <a:xfrm rot="8565252">
            <a:off x="7639442" y="2271083"/>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p48"/>
          <p:cNvSpPr/>
          <p:nvPr/>
        </p:nvSpPr>
        <p:spPr>
          <a:xfrm rot="8353882">
            <a:off x="7679238" y="2044835"/>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 name="Google Shape;433;p48"/>
          <p:cNvSpPr txBox="1"/>
          <p:nvPr>
            <p:ph idx="1" type="body"/>
          </p:nvPr>
        </p:nvSpPr>
        <p:spPr>
          <a:xfrm>
            <a:off x="887433" y="1795867"/>
            <a:ext cx="6756300" cy="3238800"/>
          </a:xfrm>
          <a:prstGeom prst="rect">
            <a:avLst/>
          </a:prstGeom>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SzPts val="1900"/>
              <a:buFont typeface="Arial"/>
              <a:buChar char="●"/>
              <a:defRPr sz="1600">
                <a:latin typeface="Lato"/>
                <a:ea typeface="Lato"/>
                <a:cs typeface="Lato"/>
                <a:sym typeface="Lato"/>
              </a:defRPr>
            </a:lvl1pPr>
            <a:lvl2pPr indent="-349250" lvl="1" marL="914400" rtl="0">
              <a:spcBef>
                <a:spcPts val="2100"/>
              </a:spcBef>
              <a:spcAft>
                <a:spcPts val="0"/>
              </a:spcAft>
              <a:buClr>
                <a:schemeClr val="dk1"/>
              </a:buClr>
              <a:buSzPts val="1900"/>
              <a:buFont typeface="Arial"/>
              <a:buChar char="○"/>
              <a:defRPr/>
            </a:lvl2pPr>
            <a:lvl3pPr indent="-349250" lvl="2" marL="1371600" rtl="0">
              <a:spcBef>
                <a:spcPts val="2100"/>
              </a:spcBef>
              <a:spcAft>
                <a:spcPts val="0"/>
              </a:spcAft>
              <a:buClr>
                <a:schemeClr val="dk1"/>
              </a:buClr>
              <a:buSzPts val="1900"/>
              <a:buFont typeface="Arial"/>
              <a:buChar char="■"/>
              <a:defRPr/>
            </a:lvl3pPr>
            <a:lvl4pPr indent="-349250" lvl="3" marL="1828800" rtl="0">
              <a:spcBef>
                <a:spcPts val="2100"/>
              </a:spcBef>
              <a:spcAft>
                <a:spcPts val="0"/>
              </a:spcAft>
              <a:buClr>
                <a:schemeClr val="dk1"/>
              </a:buClr>
              <a:buSzPts val="1900"/>
              <a:buFont typeface="Arial"/>
              <a:buChar char="●"/>
              <a:defRPr/>
            </a:lvl4pPr>
            <a:lvl5pPr indent="-349250" lvl="4" marL="2286000" rtl="0">
              <a:spcBef>
                <a:spcPts val="2100"/>
              </a:spcBef>
              <a:spcAft>
                <a:spcPts val="0"/>
              </a:spcAft>
              <a:buClr>
                <a:schemeClr val="dk1"/>
              </a:buClr>
              <a:buSzPts val="1900"/>
              <a:buFont typeface="Arial"/>
              <a:buChar char="○"/>
              <a:defRPr/>
            </a:lvl5pPr>
            <a:lvl6pPr indent="-349250" lvl="5" marL="2743200" rtl="0">
              <a:spcBef>
                <a:spcPts val="2100"/>
              </a:spcBef>
              <a:spcAft>
                <a:spcPts val="0"/>
              </a:spcAft>
              <a:buClr>
                <a:schemeClr val="dk1"/>
              </a:buClr>
              <a:buSzPts val="1900"/>
              <a:buFont typeface="Arial"/>
              <a:buChar char="■"/>
              <a:defRPr/>
            </a:lvl6pPr>
            <a:lvl7pPr indent="-349250" lvl="6" marL="3200400" rtl="0">
              <a:spcBef>
                <a:spcPts val="2100"/>
              </a:spcBef>
              <a:spcAft>
                <a:spcPts val="0"/>
              </a:spcAft>
              <a:buClr>
                <a:schemeClr val="dk1"/>
              </a:buClr>
              <a:buSzPts val="1900"/>
              <a:buFont typeface="Arial"/>
              <a:buChar char="●"/>
              <a:defRPr/>
            </a:lvl7pPr>
            <a:lvl8pPr indent="-349250" lvl="7" marL="3657600" rtl="0">
              <a:spcBef>
                <a:spcPts val="2100"/>
              </a:spcBef>
              <a:spcAft>
                <a:spcPts val="0"/>
              </a:spcAft>
              <a:buClr>
                <a:schemeClr val="dk1"/>
              </a:buClr>
              <a:buSzPts val="1900"/>
              <a:buFont typeface="Arial"/>
              <a:buChar char="○"/>
              <a:defRPr/>
            </a:lvl8pPr>
            <a:lvl9pPr indent="-349250" lvl="8" marL="4114800" rtl="0">
              <a:spcBef>
                <a:spcPts val="2100"/>
              </a:spcBef>
              <a:spcAft>
                <a:spcPts val="2100"/>
              </a:spcAft>
              <a:buClr>
                <a:schemeClr val="dk1"/>
              </a:buClr>
              <a:buSzPts val="1900"/>
              <a:buFont typeface="Arial"/>
              <a:buChar char="■"/>
              <a:defRPr/>
            </a:lvl9pPr>
          </a:lstStyle>
          <a:p/>
        </p:txBody>
      </p:sp>
      <p:sp>
        <p:nvSpPr>
          <p:cNvPr id="434" name="Google Shape;434;p48"/>
          <p:cNvSpPr txBox="1"/>
          <p:nvPr>
            <p:ph idx="2" type="subTitle"/>
          </p:nvPr>
        </p:nvSpPr>
        <p:spPr>
          <a:xfrm>
            <a:off x="887433" y="1284533"/>
            <a:ext cx="1410000" cy="439500"/>
          </a:xfrm>
          <a:prstGeom prst="rect">
            <a:avLst/>
          </a:prstGeom>
        </p:spPr>
        <p:txBody>
          <a:bodyPr anchorCtr="0" anchor="t" bIns="121900" lIns="121900" spcFirstLastPara="1" rIns="121900" wrap="square" tIns="121900">
            <a:noAutofit/>
          </a:bodyPr>
          <a:lstStyle>
            <a:lvl1pPr lvl="0" rtl="0">
              <a:spcBef>
                <a:spcPts val="0"/>
              </a:spcBef>
              <a:spcAft>
                <a:spcPts val="0"/>
              </a:spcAft>
              <a:buSzPts val="1900"/>
              <a:buNone/>
              <a:defRPr sz="2400">
                <a:latin typeface="Oswald SemiBold"/>
                <a:ea typeface="Oswald SemiBold"/>
                <a:cs typeface="Oswald SemiBold"/>
                <a:sym typeface="Oswald SemiBold"/>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435" name="Google Shape;435;p48"/>
          <p:cNvSpPr txBox="1"/>
          <p:nvPr>
            <p:ph idx="3" type="subTitle"/>
          </p:nvPr>
        </p:nvSpPr>
        <p:spPr>
          <a:xfrm>
            <a:off x="887433" y="4778167"/>
            <a:ext cx="1410000" cy="439500"/>
          </a:xfrm>
          <a:prstGeom prst="rect">
            <a:avLst/>
          </a:prstGeom>
        </p:spPr>
        <p:txBody>
          <a:bodyPr anchorCtr="0" anchor="t" bIns="121900" lIns="121900" spcFirstLastPara="1" rIns="121900" wrap="square" tIns="121900">
            <a:noAutofit/>
          </a:bodyPr>
          <a:lstStyle>
            <a:lvl1pPr lvl="0" rtl="0">
              <a:spcBef>
                <a:spcPts val="0"/>
              </a:spcBef>
              <a:spcAft>
                <a:spcPts val="0"/>
              </a:spcAft>
              <a:buSzPts val="1900"/>
              <a:buNone/>
              <a:defRPr sz="2400">
                <a:latin typeface="Oswald SemiBold"/>
                <a:ea typeface="Oswald SemiBold"/>
                <a:cs typeface="Oswald SemiBold"/>
                <a:sym typeface="Oswald SemiBold"/>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436" name="Google Shape;436;p48"/>
          <p:cNvSpPr txBox="1"/>
          <p:nvPr>
            <p:ph idx="4" type="body"/>
          </p:nvPr>
        </p:nvSpPr>
        <p:spPr>
          <a:xfrm>
            <a:off x="887433" y="5328067"/>
            <a:ext cx="5360100" cy="915900"/>
          </a:xfrm>
          <a:prstGeom prst="rect">
            <a:avLst/>
          </a:prstGeom>
        </p:spPr>
        <p:txBody>
          <a:bodyPr anchorCtr="0" anchor="t" bIns="121900" lIns="121900" spcFirstLastPara="1" rIns="121900" wrap="square" tIns="121900">
            <a:noAutofit/>
          </a:bodyPr>
          <a:lstStyle>
            <a:lvl1pPr indent="-349250" lvl="0" marL="457200" marR="63500" rtl="0">
              <a:spcBef>
                <a:spcPts val="0"/>
              </a:spcBef>
              <a:spcAft>
                <a:spcPts val="0"/>
              </a:spcAft>
              <a:buSzPts val="1900"/>
              <a:buFont typeface="Arial"/>
              <a:buChar char="●"/>
              <a:defRPr sz="1600">
                <a:solidFill>
                  <a:srgbClr val="20124D"/>
                </a:solidFill>
                <a:highlight>
                  <a:srgbClr val="FFFFFF"/>
                </a:highlight>
                <a:latin typeface="Lato"/>
                <a:ea typeface="Lato"/>
                <a:cs typeface="Lato"/>
                <a:sym typeface="Lato"/>
              </a:defRPr>
            </a:lvl1pPr>
            <a:lvl2pPr indent="-349250" lvl="1" marL="914400" rtl="0">
              <a:spcBef>
                <a:spcPts val="0"/>
              </a:spcBef>
              <a:spcAft>
                <a:spcPts val="0"/>
              </a:spcAft>
              <a:buClr>
                <a:schemeClr val="dk1"/>
              </a:buClr>
              <a:buSzPts val="1900"/>
              <a:buFont typeface="Arial"/>
              <a:buChar char="○"/>
              <a:defRPr/>
            </a:lvl2pPr>
            <a:lvl3pPr indent="-349250" lvl="2" marL="1371600" rtl="0">
              <a:spcBef>
                <a:spcPts val="2100"/>
              </a:spcBef>
              <a:spcAft>
                <a:spcPts val="0"/>
              </a:spcAft>
              <a:buClr>
                <a:schemeClr val="dk1"/>
              </a:buClr>
              <a:buSzPts val="1900"/>
              <a:buFont typeface="Arial"/>
              <a:buChar char="■"/>
              <a:defRPr/>
            </a:lvl3pPr>
            <a:lvl4pPr indent="-349250" lvl="3" marL="1828800" rtl="0">
              <a:spcBef>
                <a:spcPts val="2100"/>
              </a:spcBef>
              <a:spcAft>
                <a:spcPts val="0"/>
              </a:spcAft>
              <a:buClr>
                <a:schemeClr val="dk1"/>
              </a:buClr>
              <a:buSzPts val="1900"/>
              <a:buFont typeface="Arial"/>
              <a:buChar char="●"/>
              <a:defRPr/>
            </a:lvl4pPr>
            <a:lvl5pPr indent="-349250" lvl="4" marL="2286000" rtl="0">
              <a:spcBef>
                <a:spcPts val="2100"/>
              </a:spcBef>
              <a:spcAft>
                <a:spcPts val="0"/>
              </a:spcAft>
              <a:buClr>
                <a:schemeClr val="dk1"/>
              </a:buClr>
              <a:buSzPts val="1900"/>
              <a:buFont typeface="Arial"/>
              <a:buChar char="○"/>
              <a:defRPr/>
            </a:lvl5pPr>
            <a:lvl6pPr indent="-349250" lvl="5" marL="2743200" rtl="0">
              <a:spcBef>
                <a:spcPts val="2100"/>
              </a:spcBef>
              <a:spcAft>
                <a:spcPts val="0"/>
              </a:spcAft>
              <a:buClr>
                <a:schemeClr val="dk1"/>
              </a:buClr>
              <a:buSzPts val="1900"/>
              <a:buFont typeface="Arial"/>
              <a:buChar char="■"/>
              <a:defRPr/>
            </a:lvl6pPr>
            <a:lvl7pPr indent="-349250" lvl="6" marL="3200400" rtl="0">
              <a:spcBef>
                <a:spcPts val="2100"/>
              </a:spcBef>
              <a:spcAft>
                <a:spcPts val="0"/>
              </a:spcAft>
              <a:buClr>
                <a:schemeClr val="dk1"/>
              </a:buClr>
              <a:buSzPts val="1900"/>
              <a:buFont typeface="Arial"/>
              <a:buChar char="●"/>
              <a:defRPr/>
            </a:lvl7pPr>
            <a:lvl8pPr indent="-349250" lvl="7" marL="3657600" rtl="0">
              <a:spcBef>
                <a:spcPts val="2100"/>
              </a:spcBef>
              <a:spcAft>
                <a:spcPts val="0"/>
              </a:spcAft>
              <a:buClr>
                <a:schemeClr val="dk1"/>
              </a:buClr>
              <a:buSzPts val="1900"/>
              <a:buFont typeface="Arial"/>
              <a:buChar char="○"/>
              <a:defRPr/>
            </a:lvl8pPr>
            <a:lvl9pPr indent="-349250" lvl="8" marL="4114800" rtl="0">
              <a:spcBef>
                <a:spcPts val="2100"/>
              </a:spcBef>
              <a:spcAft>
                <a:spcPts val="2100"/>
              </a:spcAft>
              <a:buClr>
                <a:schemeClr val="dk1"/>
              </a:buClr>
              <a:buSzPts val="1900"/>
              <a:buFont typeface="Arial"/>
              <a:buChar char="■"/>
              <a:defRPr/>
            </a:lvl9pPr>
          </a:lstStyle>
          <a:p/>
        </p:txBody>
      </p:sp>
      <p:sp>
        <p:nvSpPr>
          <p:cNvPr id="437" name="Google Shape;437;p48"/>
          <p:cNvSpPr/>
          <p:nvPr/>
        </p:nvSpPr>
        <p:spPr>
          <a:xfrm flipH="1" rot="8100000">
            <a:off x="-979053" y="-2313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48"/>
          <p:cNvSpPr/>
          <p:nvPr/>
        </p:nvSpPr>
        <p:spPr>
          <a:xfrm rot="5886435">
            <a:off x="401519" y="3041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7_1">
    <p:spTree>
      <p:nvGrpSpPr>
        <p:cNvPr id="439" name="Shape 439"/>
        <p:cNvGrpSpPr/>
        <p:nvPr/>
      </p:nvGrpSpPr>
      <p:grpSpPr>
        <a:xfrm>
          <a:off x="0" y="0"/>
          <a:ext cx="0" cy="0"/>
          <a:chOff x="0" y="0"/>
          <a:chExt cx="0" cy="0"/>
        </a:xfrm>
      </p:grpSpPr>
      <p:sp>
        <p:nvSpPr>
          <p:cNvPr id="440" name="Google Shape;440;p49"/>
          <p:cNvSpPr/>
          <p:nvPr/>
        </p:nvSpPr>
        <p:spPr>
          <a:xfrm rot="8565252">
            <a:off x="7401408" y="17674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p49"/>
          <p:cNvSpPr/>
          <p:nvPr/>
        </p:nvSpPr>
        <p:spPr>
          <a:xfrm rot="8353882">
            <a:off x="7441205" y="15412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p49"/>
          <p:cNvSpPr txBox="1"/>
          <p:nvPr>
            <p:ph idx="1" type="subTitle"/>
          </p:nvPr>
        </p:nvSpPr>
        <p:spPr>
          <a:xfrm>
            <a:off x="1171533" y="3060933"/>
            <a:ext cx="3978000" cy="1632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443" name="Google Shape;443;p49"/>
          <p:cNvSpPr txBox="1"/>
          <p:nvPr>
            <p:ph type="title"/>
          </p:nvPr>
        </p:nvSpPr>
        <p:spPr>
          <a:xfrm>
            <a:off x="1171533" y="2164267"/>
            <a:ext cx="3978000" cy="7356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4700"/>
              <a:buFont typeface="Oswald"/>
              <a:buNone/>
              <a:defRPr b="1">
                <a:latin typeface="Oswald"/>
                <a:ea typeface="Oswald"/>
                <a:cs typeface="Oswald"/>
                <a:sym typeface="Oswald"/>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44" name="Google Shape;444;p49"/>
          <p:cNvSpPr/>
          <p:nvPr/>
        </p:nvSpPr>
        <p:spPr>
          <a:xfrm rot="8100000">
            <a:off x="-1014287" y="-21400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49"/>
          <p:cNvSpPr/>
          <p:nvPr/>
        </p:nvSpPr>
        <p:spPr>
          <a:xfrm flipH="1" rot="10313565">
            <a:off x="224965" y="462823"/>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49"/>
          <p:cNvSpPr/>
          <p:nvPr/>
        </p:nvSpPr>
        <p:spPr>
          <a:xfrm flipH="1" rot="-8437227">
            <a:off x="-777843" y="5738317"/>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 name="Google Shape;447;p49"/>
          <p:cNvSpPr/>
          <p:nvPr/>
        </p:nvSpPr>
        <p:spPr>
          <a:xfrm flipH="1" rot="-6784683">
            <a:off x="-751821" y="570657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p49"/>
          <p:cNvSpPr/>
          <p:nvPr/>
        </p:nvSpPr>
        <p:spPr>
          <a:xfrm rot="-6782915">
            <a:off x="692789" y="5785043"/>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7_2">
    <p:spTree>
      <p:nvGrpSpPr>
        <p:cNvPr id="449" name="Shape 449"/>
        <p:cNvGrpSpPr/>
        <p:nvPr/>
      </p:nvGrpSpPr>
      <p:grpSpPr>
        <a:xfrm>
          <a:off x="0" y="0"/>
          <a:ext cx="0" cy="0"/>
          <a:chOff x="0" y="0"/>
          <a:chExt cx="0" cy="0"/>
        </a:xfrm>
      </p:grpSpPr>
      <p:sp>
        <p:nvSpPr>
          <p:cNvPr id="450" name="Google Shape;450;p50"/>
          <p:cNvSpPr/>
          <p:nvPr/>
        </p:nvSpPr>
        <p:spPr>
          <a:xfrm rot="8565252">
            <a:off x="7401408" y="17674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50"/>
          <p:cNvSpPr/>
          <p:nvPr/>
        </p:nvSpPr>
        <p:spPr>
          <a:xfrm rot="8353882">
            <a:off x="7441205" y="15412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
    <p:spTree>
      <p:nvGrpSpPr>
        <p:cNvPr id="452" name="Shape 452"/>
        <p:cNvGrpSpPr/>
        <p:nvPr/>
      </p:nvGrpSpPr>
      <p:grpSpPr>
        <a:xfrm>
          <a:off x="0" y="0"/>
          <a:ext cx="0" cy="0"/>
          <a:chOff x="0" y="0"/>
          <a:chExt cx="0" cy="0"/>
        </a:xfrm>
      </p:grpSpPr>
      <p:sp>
        <p:nvSpPr>
          <p:cNvPr id="453" name="Google Shape;453;p51"/>
          <p:cNvSpPr/>
          <p:nvPr/>
        </p:nvSpPr>
        <p:spPr>
          <a:xfrm rot="8565205">
            <a:off x="9226840" y="505354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51"/>
          <p:cNvSpPr/>
          <p:nvPr/>
        </p:nvSpPr>
        <p:spPr>
          <a:xfrm rot="8354065">
            <a:off x="9249400" y="4925611"/>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51"/>
          <p:cNvSpPr/>
          <p:nvPr/>
        </p:nvSpPr>
        <p:spPr>
          <a:xfrm rot="8565205">
            <a:off x="-1205560" y="-188518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51"/>
          <p:cNvSpPr/>
          <p:nvPr/>
        </p:nvSpPr>
        <p:spPr>
          <a:xfrm rot="8354065">
            <a:off x="-1183000" y="-2013122"/>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9">
    <p:spTree>
      <p:nvGrpSpPr>
        <p:cNvPr id="457" name="Shape 457"/>
        <p:cNvGrpSpPr/>
        <p:nvPr/>
      </p:nvGrpSpPr>
      <p:grpSpPr>
        <a:xfrm>
          <a:off x="0" y="0"/>
          <a:ext cx="0" cy="0"/>
          <a:chOff x="0" y="0"/>
          <a:chExt cx="0" cy="0"/>
        </a:xfrm>
      </p:grpSpPr>
      <p:sp>
        <p:nvSpPr>
          <p:cNvPr id="458" name="Google Shape;458;p52"/>
          <p:cNvSpPr/>
          <p:nvPr/>
        </p:nvSpPr>
        <p:spPr>
          <a:xfrm flipH="1" rot="-6784683">
            <a:off x="-771543" y="552274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52"/>
          <p:cNvSpPr/>
          <p:nvPr/>
        </p:nvSpPr>
        <p:spPr>
          <a:xfrm rot="-6782915">
            <a:off x="608500" y="546071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52"/>
          <p:cNvSpPr/>
          <p:nvPr/>
        </p:nvSpPr>
        <p:spPr>
          <a:xfrm flipH="1" rot="-8437227">
            <a:off x="-797565" y="555448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52"/>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52"/>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Konten" type="twoObj">
  <p:cSld name="TWO_OBJECTS">
    <p:spTree>
      <p:nvGrpSpPr>
        <p:cNvPr id="81" name="Shape 81"/>
        <p:cNvGrpSpPr/>
        <p:nvPr/>
      </p:nvGrpSpPr>
      <p:grpSpPr>
        <a:xfrm>
          <a:off x="0" y="0"/>
          <a:ext cx="0" cy="0"/>
          <a:chOff x="0" y="0"/>
          <a:chExt cx="0" cy="0"/>
        </a:xfrm>
      </p:grpSpPr>
      <p:grpSp>
        <p:nvGrpSpPr>
          <p:cNvPr id="82" name="Google Shape;82;p6"/>
          <p:cNvGrpSpPr/>
          <p:nvPr/>
        </p:nvGrpSpPr>
        <p:grpSpPr>
          <a:xfrm>
            <a:off x="0" y="4954136"/>
            <a:ext cx="12192000" cy="1909138"/>
            <a:chOff x="0" y="4948862"/>
            <a:chExt cx="12192000" cy="1909138"/>
          </a:xfrm>
        </p:grpSpPr>
        <p:sp>
          <p:nvSpPr>
            <p:cNvPr id="83" name="Google Shape;83;p6"/>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84" name="Google Shape;84;p6"/>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58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85" name="Google Shape;8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88" name="Google Shape;88;p6"/>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89" name="Google Shape;89;p6"/>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10">
    <p:spTree>
      <p:nvGrpSpPr>
        <p:cNvPr id="463" name="Shape 463"/>
        <p:cNvGrpSpPr/>
        <p:nvPr/>
      </p:nvGrpSpPr>
      <p:grpSpPr>
        <a:xfrm>
          <a:off x="0" y="0"/>
          <a:ext cx="0" cy="0"/>
          <a:chOff x="0" y="0"/>
          <a:chExt cx="0" cy="0"/>
        </a:xfrm>
      </p:grpSpPr>
      <p:sp>
        <p:nvSpPr>
          <p:cNvPr id="464" name="Google Shape;464;p53"/>
          <p:cNvSpPr txBox="1"/>
          <p:nvPr>
            <p:ph idx="1" type="subTitle"/>
          </p:nvPr>
        </p:nvSpPr>
        <p:spPr>
          <a:xfrm>
            <a:off x="1584366" y="3066700"/>
            <a:ext cx="3978000" cy="1632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465" name="Google Shape;465;p53"/>
          <p:cNvSpPr/>
          <p:nvPr/>
        </p:nvSpPr>
        <p:spPr>
          <a:xfrm rot="-4015317">
            <a:off x="-584521" y="-767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53"/>
          <p:cNvSpPr/>
          <p:nvPr/>
        </p:nvSpPr>
        <p:spPr>
          <a:xfrm flipH="1" rot="-4017085">
            <a:off x="860089" y="71883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p53"/>
          <p:cNvSpPr/>
          <p:nvPr/>
        </p:nvSpPr>
        <p:spPr>
          <a:xfrm rot="-2362773">
            <a:off x="-610543" y="-17702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 name="Google Shape;468;p53"/>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53"/>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p53"/>
          <p:cNvSpPr txBox="1"/>
          <p:nvPr>
            <p:ph type="title"/>
          </p:nvPr>
        </p:nvSpPr>
        <p:spPr>
          <a:xfrm>
            <a:off x="1584367" y="2170033"/>
            <a:ext cx="3857100" cy="7356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4700"/>
              <a:buFont typeface="Oswald"/>
              <a:buNone/>
              <a:defRPr>
                <a:solidFill>
                  <a:schemeClr val="lt1"/>
                </a:solidFill>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
    <p:spTree>
      <p:nvGrpSpPr>
        <p:cNvPr id="471" name="Shape 471"/>
        <p:cNvGrpSpPr/>
        <p:nvPr/>
      </p:nvGrpSpPr>
      <p:grpSpPr>
        <a:xfrm>
          <a:off x="0" y="0"/>
          <a:ext cx="0" cy="0"/>
          <a:chOff x="0" y="0"/>
          <a:chExt cx="0" cy="0"/>
        </a:xfrm>
      </p:grpSpPr>
      <p:sp>
        <p:nvSpPr>
          <p:cNvPr id="472" name="Google Shape;472;p54"/>
          <p:cNvSpPr txBox="1"/>
          <p:nvPr>
            <p:ph type="title"/>
          </p:nvPr>
        </p:nvSpPr>
        <p:spPr>
          <a:xfrm>
            <a:off x="6150200" y="2746767"/>
            <a:ext cx="5488500" cy="1467300"/>
          </a:xfrm>
          <a:prstGeom prst="rect">
            <a:avLst/>
          </a:prstGeom>
        </p:spPr>
        <p:txBody>
          <a:bodyPr anchorCtr="0" anchor="ctr" bIns="121900" lIns="121900" spcFirstLastPara="1" rIns="121900" wrap="square" tIns="121900">
            <a:noAutofit/>
          </a:bodyPr>
          <a:lstStyle>
            <a:lvl1pPr lvl="0" rtl="0" algn="l">
              <a:spcBef>
                <a:spcPts val="0"/>
              </a:spcBef>
              <a:spcAft>
                <a:spcPts val="0"/>
              </a:spcAft>
              <a:buSzPts val="4700"/>
              <a:buNone/>
              <a:defRPr sz="4800"/>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73" name="Google Shape;473;p54"/>
          <p:cNvSpPr/>
          <p:nvPr/>
        </p:nvSpPr>
        <p:spPr>
          <a:xfrm flipH="1" rot="4015317">
            <a:off x="10964244" y="-16642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 name="Google Shape;474;p54"/>
          <p:cNvSpPr/>
          <p:nvPr/>
        </p:nvSpPr>
        <p:spPr>
          <a:xfrm rot="4017085">
            <a:off x="11175906" y="62916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 name="Google Shape;475;p54"/>
          <p:cNvSpPr/>
          <p:nvPr/>
        </p:nvSpPr>
        <p:spPr>
          <a:xfrm flipH="1" rot="2362773">
            <a:off x="10882020" y="-266695"/>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 name="Google Shape;476;p54"/>
          <p:cNvSpPr/>
          <p:nvPr/>
        </p:nvSpPr>
        <p:spPr>
          <a:xfrm rot="-2700000">
            <a:off x="10434213" y="5586935"/>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p54"/>
          <p:cNvSpPr/>
          <p:nvPr/>
        </p:nvSpPr>
        <p:spPr>
          <a:xfrm flipH="1" rot="-486435">
            <a:off x="11289363" y="5597017"/>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 name="Google Shape;478;p54"/>
          <p:cNvSpPr/>
          <p:nvPr/>
        </p:nvSpPr>
        <p:spPr>
          <a:xfrm flipH="1" rot="-5083960">
            <a:off x="-4686784" y="-840841"/>
            <a:ext cx="7520488" cy="548503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 name="Google Shape;479;p54"/>
          <p:cNvSpPr/>
          <p:nvPr/>
        </p:nvSpPr>
        <p:spPr>
          <a:xfrm flipH="1" rot="-4872682">
            <a:off x="-4535575" y="-974872"/>
            <a:ext cx="7518645" cy="5484581"/>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480" name="Shape 480"/>
        <p:cNvGrpSpPr/>
        <p:nvPr/>
      </p:nvGrpSpPr>
      <p:grpSpPr>
        <a:xfrm>
          <a:off x="0" y="0"/>
          <a:ext cx="0" cy="0"/>
          <a:chOff x="0" y="0"/>
          <a:chExt cx="0" cy="0"/>
        </a:xfrm>
      </p:grpSpPr>
      <p:sp>
        <p:nvSpPr>
          <p:cNvPr id="481" name="Google Shape;481;p55"/>
          <p:cNvSpPr txBox="1"/>
          <p:nvPr>
            <p:ph type="title"/>
          </p:nvPr>
        </p:nvSpPr>
        <p:spPr>
          <a:xfrm>
            <a:off x="2654700" y="522100"/>
            <a:ext cx="6882900" cy="6951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82" name="Google Shape;482;p55"/>
          <p:cNvSpPr/>
          <p:nvPr/>
        </p:nvSpPr>
        <p:spPr>
          <a:xfrm flipH="1" rot="4015317">
            <a:off x="10996049" y="9273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 name="Google Shape;483;p55"/>
          <p:cNvSpPr/>
          <p:nvPr/>
        </p:nvSpPr>
        <p:spPr>
          <a:xfrm rot="4017085">
            <a:off x="11272278" y="102881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55"/>
          <p:cNvSpPr/>
          <p:nvPr/>
        </p:nvSpPr>
        <p:spPr>
          <a:xfrm flipH="1" rot="2362773">
            <a:off x="10913826" y="-7542"/>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55"/>
          <p:cNvSpPr/>
          <p:nvPr/>
        </p:nvSpPr>
        <p:spPr>
          <a:xfrm rot="2700000">
            <a:off x="-985737" y="5669789"/>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p55"/>
          <p:cNvSpPr/>
          <p:nvPr/>
        </p:nvSpPr>
        <p:spPr>
          <a:xfrm flipH="1" rot="4913565">
            <a:off x="394835" y="5821191"/>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Bagian">
  <p:cSld name="Layout 3 Bagian">
    <p:spTree>
      <p:nvGrpSpPr>
        <p:cNvPr id="90" name="Shape 90"/>
        <p:cNvGrpSpPr/>
        <p:nvPr/>
      </p:nvGrpSpPr>
      <p:grpSpPr>
        <a:xfrm>
          <a:off x="0" y="0"/>
          <a:ext cx="0" cy="0"/>
          <a:chOff x="0" y="0"/>
          <a:chExt cx="0" cy="0"/>
        </a:xfrm>
      </p:grpSpPr>
      <p:grpSp>
        <p:nvGrpSpPr>
          <p:cNvPr id="91" name="Google Shape;91;p7"/>
          <p:cNvGrpSpPr/>
          <p:nvPr/>
        </p:nvGrpSpPr>
        <p:grpSpPr>
          <a:xfrm>
            <a:off x="0" y="4954136"/>
            <a:ext cx="12192000" cy="1909138"/>
            <a:chOff x="0" y="4948862"/>
            <a:chExt cx="12192000" cy="1909138"/>
          </a:xfrm>
        </p:grpSpPr>
        <p:sp>
          <p:nvSpPr>
            <p:cNvPr id="92" name="Google Shape;92;p7"/>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93" name="Google Shape;93;p7"/>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58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94" name="Google Shape;9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7"/>
          <p:cNvSpPr txBox="1"/>
          <p:nvPr>
            <p:ph idx="1" type="body"/>
          </p:nvPr>
        </p:nvSpPr>
        <p:spPr>
          <a:xfrm>
            <a:off x="838200" y="1825625"/>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7"/>
          <p:cNvSpPr txBox="1"/>
          <p:nvPr>
            <p:ph idx="2" type="body"/>
          </p:nvPr>
        </p:nvSpPr>
        <p:spPr>
          <a:xfrm>
            <a:off x="7855130" y="1825625"/>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7"/>
          <p:cNvSpPr txBox="1"/>
          <p:nvPr>
            <p:ph idx="3" type="body"/>
          </p:nvPr>
        </p:nvSpPr>
        <p:spPr>
          <a:xfrm>
            <a:off x="4332515" y="1825624"/>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98" name="Google Shape;98;p7"/>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99" name="Google Shape;99;p7"/>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nya Judul" type="titleOnly">
  <p:cSld name="TITLE_ONLY">
    <p:spTree>
      <p:nvGrpSpPr>
        <p:cNvPr id="100" name="Shape 100"/>
        <p:cNvGrpSpPr/>
        <p:nvPr/>
      </p:nvGrpSpPr>
      <p:grpSpPr>
        <a:xfrm>
          <a:off x="0" y="0"/>
          <a:ext cx="0" cy="0"/>
          <a:chOff x="0" y="0"/>
          <a:chExt cx="0" cy="0"/>
        </a:xfrm>
      </p:grpSpPr>
      <p:sp>
        <p:nvSpPr>
          <p:cNvPr id="101" name="Google Shape;10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drawing&#10;&#10;Description automatically generated" id="102" name="Google Shape;102;p8"/>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103" name="Google Shape;103;p8"/>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grpSp>
        <p:nvGrpSpPr>
          <p:cNvPr id="104" name="Google Shape;104;p8"/>
          <p:cNvGrpSpPr/>
          <p:nvPr/>
        </p:nvGrpSpPr>
        <p:grpSpPr>
          <a:xfrm>
            <a:off x="426967" y="4683536"/>
            <a:ext cx="1697398" cy="2071219"/>
            <a:chOff x="10292081" y="4683536"/>
            <a:chExt cx="1697398" cy="2071219"/>
          </a:xfrm>
        </p:grpSpPr>
        <p:grpSp>
          <p:nvGrpSpPr>
            <p:cNvPr id="105" name="Google Shape;105;p8"/>
            <p:cNvGrpSpPr/>
            <p:nvPr/>
          </p:nvGrpSpPr>
          <p:grpSpPr>
            <a:xfrm>
              <a:off x="10292081" y="4771303"/>
              <a:ext cx="1407880" cy="1983452"/>
              <a:chOff x="10123423" y="4389088"/>
              <a:chExt cx="1710411" cy="2368123"/>
            </a:xfrm>
          </p:grpSpPr>
          <p:sp>
            <p:nvSpPr>
              <p:cNvPr id="106" name="Google Shape;106;p8"/>
              <p:cNvSpPr/>
              <p:nvPr/>
            </p:nvSpPr>
            <p:spPr>
              <a:xfrm>
                <a:off x="10566832" y="6683391"/>
                <a:ext cx="563111" cy="73820"/>
              </a:xfrm>
              <a:prstGeom prst="ellipse">
                <a:avLst/>
              </a:prstGeom>
              <a:solidFill>
                <a:srgbClr val="0C0C0C">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07" name="Google Shape;107;p8"/>
              <p:cNvGrpSpPr/>
              <p:nvPr/>
            </p:nvGrpSpPr>
            <p:grpSpPr>
              <a:xfrm>
                <a:off x="10123423" y="4389088"/>
                <a:ext cx="1710411" cy="2323247"/>
                <a:chOff x="4901474" y="2490645"/>
                <a:chExt cx="1745363" cy="2370721"/>
              </a:xfrm>
            </p:grpSpPr>
            <p:sp>
              <p:nvSpPr>
                <p:cNvPr id="108" name="Google Shape;108;p8"/>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8"/>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 name="Google Shape;110;p8"/>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8"/>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 name="Google Shape;112;p8"/>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 name="Google Shape;113;p8"/>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 name="Google Shape;114;p8"/>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p8"/>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 name="Google Shape;116;p8"/>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 name="Google Shape;117;p8"/>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8"/>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8"/>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120" name="Google Shape;120;p8"/>
            <p:cNvSpPr/>
            <p:nvPr/>
          </p:nvSpPr>
          <p:spPr>
            <a:xfrm>
              <a:off x="11684065" y="4766920"/>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p8"/>
            <p:cNvSpPr/>
            <p:nvPr/>
          </p:nvSpPr>
          <p:spPr>
            <a:xfrm>
              <a:off x="11679048" y="5890721"/>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p8"/>
            <p:cNvSpPr/>
            <p:nvPr/>
          </p:nvSpPr>
          <p:spPr>
            <a:xfrm>
              <a:off x="11912434" y="4683536"/>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8"/>
            <p:cNvSpPr/>
            <p:nvPr/>
          </p:nvSpPr>
          <p:spPr>
            <a:xfrm>
              <a:off x="10921281" y="4756448"/>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24" name="Google Shape;124;p8"/>
          <p:cNvSpPr/>
          <p:nvPr/>
        </p:nvSpPr>
        <p:spPr>
          <a:xfrm rot="2427462">
            <a:off x="7422983" y="3707534"/>
            <a:ext cx="4515233" cy="5242137"/>
          </a:xfrm>
          <a:custGeom>
            <a:rect b="b" l="l" r="r" t="t"/>
            <a:pathLst>
              <a:path extrusionOk="0" h="5242137" w="4515233">
                <a:moveTo>
                  <a:pt x="3328534" y="0"/>
                </a:moveTo>
                <a:lnTo>
                  <a:pt x="4515233" y="1391525"/>
                </a:lnTo>
                <a:lnTo>
                  <a:pt x="0" y="5242137"/>
                </a:lnTo>
                <a:lnTo>
                  <a:pt x="22524" y="5117709"/>
                </a:lnTo>
                <a:cubicBezTo>
                  <a:pt x="71862" y="4909821"/>
                  <a:pt x="144902" y="4704186"/>
                  <a:pt x="243768" y="4512185"/>
                </a:cubicBezTo>
                <a:cubicBezTo>
                  <a:pt x="639231" y="3744181"/>
                  <a:pt x="1950250" y="2516591"/>
                  <a:pt x="2533943" y="2134176"/>
                </a:cubicBezTo>
                <a:cubicBezTo>
                  <a:pt x="3117636" y="1751761"/>
                  <a:pt x="2552374" y="1553389"/>
                  <a:pt x="2657960" y="1150897"/>
                </a:cubicBezTo>
                <a:cubicBezTo>
                  <a:pt x="2750345" y="798717"/>
                  <a:pt x="3590795" y="698503"/>
                  <a:pt x="3344763" y="3864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8"/>
          <p:cNvSpPr/>
          <p:nvPr/>
        </p:nvSpPr>
        <p:spPr>
          <a:xfrm flipH="1" rot="788649">
            <a:off x="-324950" y="-215071"/>
            <a:ext cx="1503835" cy="3365361"/>
          </a:xfrm>
          <a:custGeom>
            <a:rect b="b" l="l" r="r" t="t"/>
            <a:pathLst>
              <a:path extrusionOk="0" h="3365361" w="1503835">
                <a:moveTo>
                  <a:pt x="0" y="0"/>
                </a:moveTo>
                <a:lnTo>
                  <a:pt x="1503835" y="351175"/>
                </a:lnTo>
                <a:lnTo>
                  <a:pt x="799963" y="3365361"/>
                </a:lnTo>
                <a:lnTo>
                  <a:pt x="732228" y="3266286"/>
                </a:lnTo>
                <a:cubicBezTo>
                  <a:pt x="439850" y="2849604"/>
                  <a:pt x="139144" y="2491002"/>
                  <a:pt x="688381" y="2259266"/>
                </a:cubicBezTo>
                <a:cubicBezTo>
                  <a:pt x="1567159" y="1888488"/>
                  <a:pt x="445101" y="2048280"/>
                  <a:pt x="875094" y="1305909"/>
                </a:cubicBezTo>
                <a:cubicBezTo>
                  <a:pt x="1170714" y="795529"/>
                  <a:pt x="487959" y="371812"/>
                  <a:pt x="93060" y="73167"/>
                </a:cubicBez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pic>
        <p:nvPicPr>
          <p:cNvPr id="133" name="Google Shape;133;p1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4" name="Google Shape;134;p1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135" name="Google Shape;135;p1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36" name="Google Shape;136;p1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37" name="Google Shape;137;p10"/>
          <p:cNvGrpSpPr/>
          <p:nvPr/>
        </p:nvGrpSpPr>
        <p:grpSpPr>
          <a:xfrm>
            <a:off x="8002933" y="260890"/>
            <a:ext cx="3924268" cy="719313"/>
            <a:chOff x="6002350" y="195673"/>
            <a:chExt cx="2943275" cy="539498"/>
          </a:xfrm>
        </p:grpSpPr>
        <p:sp>
          <p:nvSpPr>
            <p:cNvPr id="138" name="Google Shape;138;p10"/>
            <p:cNvSpPr txBox="1"/>
            <p:nvPr/>
          </p:nvSpPr>
          <p:spPr>
            <a:xfrm>
              <a:off x="6002350" y="283750"/>
              <a:ext cx="2412000" cy="4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Sekolah Menengah Pertama</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Jenderal Pendidikan Anak Usia Dini</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Pendidikan Dasar dan Menengah</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Kementerian Pendidikan</a:t>
              </a:r>
              <a:r>
                <a:rPr b="1" lang="en-US" sz="800">
                  <a:solidFill>
                    <a:schemeClr val="dk1"/>
                  </a:solidFill>
                  <a:latin typeface="Montserrat"/>
                  <a:ea typeface="Montserrat"/>
                  <a:cs typeface="Montserrat"/>
                  <a:sym typeface="Montserrat"/>
                </a:rPr>
                <a:t> </a:t>
              </a:r>
              <a:r>
                <a:rPr b="1" i="0" lang="en-US" sz="800" u="none" cap="none" strike="noStrike">
                  <a:solidFill>
                    <a:schemeClr val="dk1"/>
                  </a:solidFill>
                  <a:latin typeface="Montserrat"/>
                  <a:ea typeface="Montserrat"/>
                  <a:cs typeface="Montserrat"/>
                  <a:sym typeface="Montserrat"/>
                </a:rPr>
                <a:t>Kebudayaan Riset dan Teknologi</a:t>
              </a:r>
              <a:endParaRPr b="1" i="0" sz="800" u="none" cap="none" strike="noStrike">
                <a:solidFill>
                  <a:schemeClr val="dk1"/>
                </a:solidFill>
                <a:latin typeface="Montserrat"/>
                <a:ea typeface="Montserrat"/>
                <a:cs typeface="Montserrat"/>
                <a:sym typeface="Montserrat"/>
              </a:endParaRPr>
            </a:p>
          </p:txBody>
        </p:sp>
        <p:pic>
          <p:nvPicPr>
            <p:cNvPr descr="A picture containing drawing&#10;&#10;Description automatically generated" id="139" name="Google Shape;139;p10"/>
            <p:cNvPicPr preferRelativeResize="0"/>
            <p:nvPr/>
          </p:nvPicPr>
          <p:blipFill rotWithShape="1">
            <a:blip r:embed="rId3">
              <a:alphaModFix/>
            </a:blip>
            <a:srcRect b="0" l="0" r="0" t="0"/>
            <a:stretch/>
          </p:blipFill>
          <p:spPr>
            <a:xfrm>
              <a:off x="8414128" y="195673"/>
              <a:ext cx="531497" cy="539498"/>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0" name="Shape 140"/>
        <p:cNvGrpSpPr/>
        <p:nvPr/>
      </p:nvGrpSpPr>
      <p:grpSpPr>
        <a:xfrm>
          <a:off x="0" y="0"/>
          <a:ext cx="0" cy="0"/>
          <a:chOff x="0" y="0"/>
          <a:chExt cx="0" cy="0"/>
        </a:xfrm>
      </p:grpSpPr>
      <p:sp>
        <p:nvSpPr>
          <p:cNvPr id="141" name="Google Shape;141;p11"/>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42" name="Google Shape;142;p1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43" name="Google Shape;143;p11"/>
          <p:cNvPicPr preferRelativeResize="0"/>
          <p:nvPr/>
        </p:nvPicPr>
        <p:blipFill rotWithShape="1">
          <a:blip r:embed="rId2">
            <a:alphaModFix/>
          </a:blip>
          <a:srcRect b="0" l="0" r="0" t="0"/>
          <a:stretch/>
        </p:blipFill>
        <p:spPr>
          <a:xfrm>
            <a:off x="0" y="0"/>
            <a:ext cx="12192000" cy="685798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 Type="http://schemas.openxmlformats.org/officeDocument/2006/relationships/image" Target="../media/image1.pn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5" Type="http://schemas.openxmlformats.org/officeDocument/2006/relationships/slideLayout" Target="../slideLayouts/slideLayout11.xml"/><Relationship Id="rId6" Type="http://schemas.openxmlformats.org/officeDocument/2006/relationships/slideLayout" Target="../slideLayouts/slideLayout12.xml"/><Relationship Id="rId18" Type="http://schemas.openxmlformats.org/officeDocument/2006/relationships/theme" Target="../theme/theme1.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5" Type="http://schemas.openxmlformats.org/officeDocument/2006/relationships/slideLayout" Target="../slideLayouts/slideLayout28.xml"/><Relationship Id="rId6" Type="http://schemas.openxmlformats.org/officeDocument/2006/relationships/slideLayout" Target="../slideLayouts/slideLayout29.xml"/><Relationship Id="rId29" Type="http://schemas.openxmlformats.org/officeDocument/2006/relationships/slideLayout" Target="../slideLayouts/slideLayout52.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0" Type="http://schemas.openxmlformats.org/officeDocument/2006/relationships/theme" Target="../theme/theme4.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0"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ontserrat Light"/>
                <a:ea typeface="Montserrat Light"/>
                <a:cs typeface="Montserrat Light"/>
                <a:sym typeface="Montserrat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Light"/>
                <a:ea typeface="Montserrat Light"/>
                <a:cs typeface="Montserrat Light"/>
                <a:sym typeface="Montserrat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Light"/>
                <a:ea typeface="Montserrat Light"/>
                <a:cs typeface="Montserrat Light"/>
                <a:sym typeface="Montserrat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Light"/>
                <a:ea typeface="Montserrat Light"/>
                <a:cs typeface="Montserrat Light"/>
                <a:sym typeface="Montserrat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mc:AlternateContent>
    <mc:Choice Requires="p14">
      <p:transition spd="slow" p14:dur="2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6" name="Shape 126"/>
        <p:cNvGrpSpPr/>
        <p:nvPr/>
      </p:nvGrpSpPr>
      <p:grpSpPr>
        <a:xfrm>
          <a:off x="0" y="0"/>
          <a:ext cx="0" cy="0"/>
          <a:chOff x="0" y="0"/>
          <a:chExt cx="0" cy="0"/>
        </a:xfrm>
      </p:grpSpPr>
      <p:sp>
        <p:nvSpPr>
          <p:cNvPr id="127" name="Google Shape;127;p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28" name="Google Shape;128;p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9" name="Google Shape;129;p9"/>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p9"/>
          <p:cNvSpPr/>
          <p:nvPr/>
        </p:nvSpPr>
        <p:spPr>
          <a:xfrm>
            <a:off x="0" y="6618000"/>
            <a:ext cx="12192000" cy="240000"/>
          </a:xfrm>
          <a:prstGeom prst="rect">
            <a:avLst/>
          </a:prstGeom>
          <a:blipFill rotWithShape="1">
            <a:blip r:embed="rId1">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31" name="Google Shape;131;p9"/>
          <p:cNvSpPr/>
          <p:nvPr/>
        </p:nvSpPr>
        <p:spPr>
          <a:xfrm>
            <a:off x="0" y="0"/>
            <a:ext cx="12192000" cy="113100"/>
          </a:xfrm>
          <a:prstGeom prst="rect">
            <a:avLst/>
          </a:prstGeom>
          <a:blipFill rotWithShape="1">
            <a:blip r:embed="rId1">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mc:AlternateContent>
    <mc:Choice Requires="p14">
      <p:transition spd="slow" p14:dur="2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04" name="Shape 204"/>
        <p:cNvGrpSpPr/>
        <p:nvPr/>
      </p:nvGrpSpPr>
      <p:grpSpPr>
        <a:xfrm>
          <a:off x="0" y="0"/>
          <a:ext cx="0" cy="0"/>
          <a:chOff x="0" y="0"/>
          <a:chExt cx="0" cy="0"/>
        </a:xfrm>
      </p:grpSpPr>
      <p:sp>
        <p:nvSpPr>
          <p:cNvPr id="205" name="Google Shape;205;p26"/>
          <p:cNvSpPr txBox="1"/>
          <p:nvPr>
            <p:ph type="title"/>
          </p:nvPr>
        </p:nvSpPr>
        <p:spPr>
          <a:xfrm>
            <a:off x="960000" y="508000"/>
            <a:ext cx="10272000" cy="736500"/>
          </a:xfrm>
          <a:prstGeom prst="rect">
            <a:avLst/>
          </a:prstGeom>
          <a:noFill/>
          <a:ln>
            <a:noFill/>
          </a:ln>
        </p:spPr>
        <p:txBody>
          <a:bodyPr anchorCtr="0" anchor="t" bIns="121900" lIns="121900" spcFirstLastPara="1" rIns="121900" wrap="square" tIns="121900">
            <a:noAutofit/>
          </a:bodyPr>
          <a:lstStyle>
            <a:lvl1pPr lvl="0" rtl="0" algn="ctr">
              <a:spcBef>
                <a:spcPts val="0"/>
              </a:spcBef>
              <a:spcAft>
                <a:spcPts val="0"/>
              </a:spcAft>
              <a:buClr>
                <a:srgbClr val="20124D"/>
              </a:buClr>
              <a:buSzPts val="4700"/>
              <a:buFont typeface="Oswald SemiBold"/>
              <a:buNone/>
              <a:defRPr sz="47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206" name="Google Shape;206;p26"/>
          <p:cNvSpPr txBox="1"/>
          <p:nvPr>
            <p:ph idx="1" type="body"/>
          </p:nvPr>
        </p:nvSpPr>
        <p:spPr>
          <a:xfrm>
            <a:off x="960000" y="1536633"/>
            <a:ext cx="10272000" cy="4555200"/>
          </a:xfrm>
          <a:prstGeom prst="rect">
            <a:avLst/>
          </a:prstGeom>
          <a:noFill/>
          <a:ln>
            <a:noFill/>
          </a:ln>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Clr>
                <a:srgbClr val="20124D"/>
              </a:buClr>
              <a:buSzPts val="1900"/>
              <a:buFont typeface="Oswald"/>
              <a:buChar char="●"/>
              <a:defRPr sz="1900">
                <a:solidFill>
                  <a:srgbClr val="20124D"/>
                </a:solidFill>
                <a:latin typeface="Oswald"/>
                <a:ea typeface="Oswald"/>
                <a:cs typeface="Oswald"/>
                <a:sym typeface="Oswald"/>
              </a:defRPr>
            </a:lvl1pPr>
            <a:lvl2pPr indent="-349250" lvl="1" marL="9144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2pPr>
            <a:lvl3pPr indent="-349250" lvl="2" marL="13716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3pPr>
            <a:lvl4pPr indent="-349250" lvl="3" marL="18288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4pPr>
            <a:lvl5pPr indent="-349250" lvl="4" marL="22860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5pPr>
            <a:lvl6pPr indent="-349250" lvl="5" marL="27432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6pPr>
            <a:lvl7pPr indent="-349250" lvl="6" marL="32004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7pPr>
            <a:lvl8pPr indent="-349250" lvl="7" marL="36576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8pPr>
            <a:lvl9pPr indent="-349250" lvl="8" marL="4114800" rtl="0">
              <a:lnSpc>
                <a:spcPct val="100000"/>
              </a:lnSpc>
              <a:spcBef>
                <a:spcPts val="2100"/>
              </a:spcBef>
              <a:spcAft>
                <a:spcPts val="2100"/>
              </a:spcAft>
              <a:buClr>
                <a:srgbClr val="20124D"/>
              </a:buClr>
              <a:buSzPts val="1900"/>
              <a:buFont typeface="Oswald"/>
              <a:buChar char="■"/>
              <a:defRPr sz="1900">
                <a:solidFill>
                  <a:srgbClr val="20124D"/>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 Id="rId3" Type="http://schemas.openxmlformats.org/officeDocument/2006/relationships/image" Target="../media/image8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1.xml"/><Relationship Id="rId3" Type="http://schemas.openxmlformats.org/officeDocument/2006/relationships/image" Target="../media/image7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 Id="rId3" Type="http://schemas.openxmlformats.org/officeDocument/2006/relationships/image" Target="../media/image7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3.xml"/><Relationship Id="rId3" Type="http://schemas.openxmlformats.org/officeDocument/2006/relationships/image" Target="../media/image8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4.xml"/><Relationship Id="rId3" Type="http://schemas.openxmlformats.org/officeDocument/2006/relationships/image" Target="../media/image8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 Id="rId3" Type="http://schemas.openxmlformats.org/officeDocument/2006/relationships/image" Target="../media/image8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 Id="rId3" Type="http://schemas.openxmlformats.org/officeDocument/2006/relationships/image" Target="../media/image8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 Id="rId3" Type="http://schemas.openxmlformats.org/officeDocument/2006/relationships/image" Target="../media/image9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 Id="rId3" Type="http://schemas.openxmlformats.org/officeDocument/2006/relationships/image" Target="../media/image9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 Id="rId3"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 Id="rId3" Type="http://schemas.openxmlformats.org/officeDocument/2006/relationships/image" Target="../media/image8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1.xml"/><Relationship Id="rId3" Type="http://schemas.openxmlformats.org/officeDocument/2006/relationships/image" Target="../media/image10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2.xml"/><Relationship Id="rId3" Type="http://schemas.openxmlformats.org/officeDocument/2006/relationships/image" Target="../media/image9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3.xml"/><Relationship Id="rId3" Type="http://schemas.openxmlformats.org/officeDocument/2006/relationships/image" Target="../media/image9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4.xml"/><Relationship Id="rId3" Type="http://schemas.openxmlformats.org/officeDocument/2006/relationships/image" Target="../media/image8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5.xml"/><Relationship Id="rId3" Type="http://schemas.openxmlformats.org/officeDocument/2006/relationships/image" Target="../media/image93.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6.xml"/><Relationship Id="rId3" Type="http://schemas.openxmlformats.org/officeDocument/2006/relationships/image" Target="../media/image91.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7.xml"/><Relationship Id="rId3" Type="http://schemas.openxmlformats.org/officeDocument/2006/relationships/image" Target="../media/image95.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8.xml"/><Relationship Id="rId3" Type="http://schemas.openxmlformats.org/officeDocument/2006/relationships/image" Target="../media/image9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9.xml"/><Relationship Id="rId3" Type="http://schemas.openxmlformats.org/officeDocument/2006/relationships/image" Target="../media/image9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4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0.xml"/><Relationship Id="rId3" Type="http://schemas.openxmlformats.org/officeDocument/2006/relationships/image" Target="../media/image98.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1.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hyperlink" Target="https://support.google.com/chromebook/answer/7020014#shortcut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hyperlink" Target="https://partnerdash.google.com/apps/simulator/chromebook#?l=e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2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6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 Id="rId3" Type="http://schemas.openxmlformats.org/officeDocument/2006/relationships/image" Target="../media/image3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 Id="rId3" Type="http://schemas.openxmlformats.org/officeDocument/2006/relationships/image" Target="../media/image3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8.xml"/><Relationship Id="rId3" Type="http://schemas.openxmlformats.org/officeDocument/2006/relationships/image" Target="../media/image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0.xml"/><Relationship Id="rId3" Type="http://schemas.openxmlformats.org/officeDocument/2006/relationships/image" Target="../media/image3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1.xml"/><Relationship Id="rId3"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 Id="rId3" Type="http://schemas.openxmlformats.org/officeDocument/2006/relationships/image" Target="../media/image4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3.xml"/><Relationship Id="rId3"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image" Target="../media/image4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5.xml"/><Relationship Id="rId3" Type="http://schemas.openxmlformats.org/officeDocument/2006/relationships/image" Target="../media/image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6.xml"/><Relationship Id="rId3" Type="http://schemas.openxmlformats.org/officeDocument/2006/relationships/image" Target="../media/image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 Id="rId3"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4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 Id="rId3"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 Id="rId3"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 Id="rId3" Type="http://schemas.openxmlformats.org/officeDocument/2006/relationships/image" Target="../media/image5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 Id="rId3"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image" Target="../media/image5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8.xml"/><Relationship Id="rId3" Type="http://schemas.openxmlformats.org/officeDocument/2006/relationships/image" Target="../media/image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9.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4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0.xml"/><Relationship Id="rId3" Type="http://schemas.openxmlformats.org/officeDocument/2006/relationships/image" Target="../media/image5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1.xml"/><Relationship Id="rId3" Type="http://schemas.openxmlformats.org/officeDocument/2006/relationships/image" Target="../media/image5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 Id="rId3" Type="http://schemas.openxmlformats.org/officeDocument/2006/relationships/image" Target="../media/image5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 Id="rId3" Type="http://schemas.openxmlformats.org/officeDocument/2006/relationships/image" Target="../media/image6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4.xml"/><Relationship Id="rId3" Type="http://schemas.openxmlformats.org/officeDocument/2006/relationships/image" Target="../media/image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5.xml"/><Relationship Id="rId3" Type="http://schemas.openxmlformats.org/officeDocument/2006/relationships/image" Target="../media/image6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6.xml"/><Relationship Id="rId3" Type="http://schemas.openxmlformats.org/officeDocument/2006/relationships/image" Target="../media/image6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7.xml"/><Relationship Id="rId3" Type="http://schemas.openxmlformats.org/officeDocument/2006/relationships/image" Target="../media/image6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8.xml"/><Relationship Id="rId3" Type="http://schemas.openxmlformats.org/officeDocument/2006/relationships/image" Target="../media/image6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9.xml"/><Relationship Id="rId3"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10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0.xml"/><Relationship Id="rId3" Type="http://schemas.openxmlformats.org/officeDocument/2006/relationships/image" Target="../media/image7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1.xml"/><Relationship Id="rId3" Type="http://schemas.openxmlformats.org/officeDocument/2006/relationships/image" Target="../media/image7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2.xml"/><Relationship Id="rId3" Type="http://schemas.openxmlformats.org/officeDocument/2006/relationships/image" Target="../media/image7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1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4.xml"/><Relationship Id="rId3" Type="http://schemas.openxmlformats.org/officeDocument/2006/relationships/image" Target="../media/image7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5.xml"/><Relationship Id="rId3" Type="http://schemas.openxmlformats.org/officeDocument/2006/relationships/image" Target="../media/image8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6.xml"/><Relationship Id="rId3" Type="http://schemas.openxmlformats.org/officeDocument/2006/relationships/image" Target="../media/image7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 Id="rId3" Type="http://schemas.openxmlformats.org/officeDocument/2006/relationships/image" Target="../media/image1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 Id="rId3" Type="http://schemas.openxmlformats.org/officeDocument/2006/relationships/image" Target="../media/image7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0" name="Shape 490"/>
        <p:cNvGrpSpPr/>
        <p:nvPr/>
      </p:nvGrpSpPr>
      <p:grpSpPr>
        <a:xfrm>
          <a:off x="0" y="0"/>
          <a:ext cx="0" cy="0"/>
          <a:chOff x="0" y="0"/>
          <a:chExt cx="0" cy="0"/>
        </a:xfrm>
      </p:grpSpPr>
      <p:pic>
        <p:nvPicPr>
          <p:cNvPr id="491" name="Google Shape;491;p56"/>
          <p:cNvPicPr preferRelativeResize="0"/>
          <p:nvPr/>
        </p:nvPicPr>
        <p:blipFill>
          <a:blip r:embed="rId3">
            <a:alphaModFix/>
          </a:blip>
          <a:stretch>
            <a:fillRect/>
          </a:stretch>
        </p:blipFill>
        <p:spPr>
          <a:xfrm>
            <a:off x="7717800" y="4129867"/>
            <a:ext cx="1040400" cy="1040400"/>
          </a:xfrm>
          <a:prstGeom prst="roundRect">
            <a:avLst>
              <a:gd fmla="val 16667" name="adj"/>
            </a:avLst>
          </a:prstGeom>
          <a:noFill/>
          <a:ln>
            <a:noFill/>
          </a:ln>
        </p:spPr>
      </p:pic>
      <p:sp>
        <p:nvSpPr>
          <p:cNvPr id="492" name="Google Shape;492;p56"/>
          <p:cNvSpPr txBox="1"/>
          <p:nvPr>
            <p:ph type="ctrTitle"/>
          </p:nvPr>
        </p:nvSpPr>
        <p:spPr>
          <a:xfrm>
            <a:off x="287399" y="1634050"/>
            <a:ext cx="7331700" cy="2583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4600">
                <a:solidFill>
                  <a:srgbClr val="31538F"/>
                </a:solidFill>
              </a:rPr>
              <a:t>EKSPLORASI PERALATAN TIK BANTUAN TAHUN 2021 </a:t>
            </a:r>
            <a:endParaRPr sz="4600">
              <a:solidFill>
                <a:srgbClr val="31538F"/>
              </a:solidFill>
            </a:endParaRPr>
          </a:p>
          <a:p>
            <a:pPr indent="0" lvl="0" marL="0" rtl="0" algn="l">
              <a:spcBef>
                <a:spcPts val="0"/>
              </a:spcBef>
              <a:spcAft>
                <a:spcPts val="0"/>
              </a:spcAft>
              <a:buNone/>
            </a:pPr>
            <a:r>
              <a:t/>
            </a:r>
            <a:endParaRPr sz="4600">
              <a:solidFill>
                <a:srgbClr val="31538F"/>
              </a:solidFill>
            </a:endParaRPr>
          </a:p>
        </p:txBody>
      </p:sp>
      <p:sp>
        <p:nvSpPr>
          <p:cNvPr id="493" name="Google Shape;493;p56"/>
          <p:cNvSpPr txBox="1"/>
          <p:nvPr>
            <p:ph idx="1" type="subTitle"/>
          </p:nvPr>
        </p:nvSpPr>
        <p:spPr>
          <a:xfrm>
            <a:off x="495833" y="4129867"/>
            <a:ext cx="3012300" cy="149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Chromebook</a:t>
            </a:r>
            <a:endParaRPr/>
          </a:p>
          <a:p>
            <a:pPr indent="0" lvl="0" marL="0" rtl="0" algn="l">
              <a:spcBef>
                <a:spcPts val="0"/>
              </a:spcBef>
              <a:spcAft>
                <a:spcPts val="0"/>
              </a:spcAft>
              <a:buNone/>
            </a:pPr>
            <a:r>
              <a:rPr lang="en-US"/>
              <a:t>Wireless Router </a:t>
            </a:r>
            <a:endParaRPr/>
          </a:p>
          <a:p>
            <a:pPr indent="0" lvl="0" marL="0" rtl="0" algn="l">
              <a:spcBef>
                <a:spcPts val="0"/>
              </a:spcBef>
              <a:spcAft>
                <a:spcPts val="0"/>
              </a:spcAft>
              <a:buNone/>
            </a:pPr>
            <a:r>
              <a:rPr lang="en-US"/>
              <a:t>Proyektor</a:t>
            </a:r>
            <a:endParaRPr/>
          </a:p>
          <a:p>
            <a:pPr indent="0" lvl="0" marL="0" rtl="0" algn="l">
              <a:spcBef>
                <a:spcPts val="0"/>
              </a:spcBef>
              <a:spcAft>
                <a:spcPts val="0"/>
              </a:spcAft>
              <a:buNone/>
            </a:pPr>
            <a:r>
              <a:rPr lang="en-US"/>
              <a:t>Konektor</a:t>
            </a:r>
            <a:endParaRPr/>
          </a:p>
        </p:txBody>
      </p:sp>
      <p:sp>
        <p:nvSpPr>
          <p:cNvPr id="494" name="Google Shape;494;p56"/>
          <p:cNvSpPr txBox="1"/>
          <p:nvPr/>
        </p:nvSpPr>
        <p:spPr>
          <a:xfrm>
            <a:off x="7084339" y="5696897"/>
            <a:ext cx="4871100" cy="935700"/>
          </a:xfrm>
          <a:prstGeom prst="rect">
            <a:avLst/>
          </a:prstGeom>
          <a:noFill/>
          <a:ln>
            <a:noFill/>
          </a:ln>
        </p:spPr>
        <p:txBody>
          <a:bodyPr anchorCtr="0" anchor="ctr" bIns="60925" lIns="121900" spcFirstLastPara="1" rIns="121900" wrap="square" tIns="60925">
            <a:noAutofit/>
          </a:bodyPr>
          <a:lstStyle/>
          <a:p>
            <a:pPr indent="0" lvl="0" marL="0" rtl="0" algn="l">
              <a:lnSpc>
                <a:spcPct val="95000"/>
              </a:lnSpc>
              <a:spcBef>
                <a:spcPts val="0"/>
              </a:spcBef>
              <a:spcAft>
                <a:spcPts val="0"/>
              </a:spcAft>
              <a:buNone/>
            </a:pPr>
            <a:r>
              <a:rPr b="1" lang="en-US" sz="1300">
                <a:solidFill>
                  <a:srgbClr val="000000"/>
                </a:solidFill>
                <a:latin typeface="Roboto"/>
                <a:ea typeface="Roboto"/>
                <a:cs typeface="Roboto"/>
                <a:sym typeface="Roboto"/>
              </a:rPr>
              <a:t>Direktorat Sekolah Menengah Atas</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300">
                <a:solidFill>
                  <a:srgbClr val="000000"/>
                </a:solidFill>
                <a:latin typeface="Roboto"/>
                <a:ea typeface="Roboto"/>
                <a:cs typeface="Roboto"/>
                <a:sym typeface="Roboto"/>
              </a:rPr>
              <a:t>Direktorat Jenderal Pendidikan Anak Usia Dini</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300">
                <a:solidFill>
                  <a:srgbClr val="000000"/>
                </a:solidFill>
                <a:latin typeface="Roboto"/>
                <a:ea typeface="Roboto"/>
                <a:cs typeface="Roboto"/>
                <a:sym typeface="Roboto"/>
              </a:rPr>
              <a:t>Pendidikan Dasar dan Menengah</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300">
                <a:latin typeface="Roboto"/>
                <a:ea typeface="Roboto"/>
                <a:cs typeface="Roboto"/>
                <a:sym typeface="Roboto"/>
              </a:rPr>
              <a:t>Kementerian Pendidikan, Kebudayaan, Riset, dan Teknologi</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t/>
            </a:r>
            <a:endParaRPr b="1" sz="1300">
              <a:solidFill>
                <a:srgbClr val="000000"/>
              </a:solidFill>
              <a:latin typeface="Roboto"/>
              <a:ea typeface="Roboto"/>
              <a:cs typeface="Roboto"/>
              <a:sym typeface="Roboto"/>
            </a:endParaRPr>
          </a:p>
        </p:txBody>
      </p:sp>
      <p:pic>
        <p:nvPicPr>
          <p:cNvPr descr="logo-None-kemdikbud" id="495" name="Google Shape;495;p56"/>
          <p:cNvPicPr preferRelativeResize="0"/>
          <p:nvPr/>
        </p:nvPicPr>
        <p:blipFill rotWithShape="1">
          <a:blip r:embed="rId4">
            <a:alphaModFix/>
          </a:blip>
          <a:srcRect b="0" l="0" r="0" t="0"/>
          <a:stretch/>
        </p:blipFill>
        <p:spPr>
          <a:xfrm>
            <a:off x="6011884" y="5525219"/>
            <a:ext cx="1040565" cy="1040529"/>
          </a:xfrm>
          <a:prstGeom prst="rect">
            <a:avLst/>
          </a:prstGeom>
          <a:noFill/>
          <a:ln>
            <a:noFill/>
          </a:ln>
        </p:spPr>
      </p:pic>
      <p:pic>
        <p:nvPicPr>
          <p:cNvPr id="496" name="Google Shape;496;p56"/>
          <p:cNvPicPr preferRelativeResize="0"/>
          <p:nvPr/>
        </p:nvPicPr>
        <p:blipFill>
          <a:blip r:embed="rId5">
            <a:alphaModFix/>
          </a:blip>
          <a:stretch>
            <a:fillRect/>
          </a:stretch>
        </p:blipFill>
        <p:spPr>
          <a:xfrm>
            <a:off x="7258265" y="2216567"/>
            <a:ext cx="1195700" cy="1811700"/>
          </a:xfrm>
          <a:prstGeom prst="rect">
            <a:avLst/>
          </a:prstGeom>
          <a:noFill/>
          <a:ln>
            <a:noFill/>
          </a:ln>
        </p:spPr>
      </p:pic>
      <p:pic>
        <p:nvPicPr>
          <p:cNvPr id="497" name="Google Shape;497;p56"/>
          <p:cNvPicPr preferRelativeResize="0"/>
          <p:nvPr/>
        </p:nvPicPr>
        <p:blipFill>
          <a:blip r:embed="rId6">
            <a:alphaModFix/>
          </a:blip>
          <a:stretch>
            <a:fillRect/>
          </a:stretch>
        </p:blipFill>
        <p:spPr>
          <a:xfrm>
            <a:off x="9009305" y="3742585"/>
            <a:ext cx="2667000" cy="1511300"/>
          </a:xfrm>
          <a:prstGeom prst="rect">
            <a:avLst/>
          </a:prstGeom>
          <a:noFill/>
          <a:ln>
            <a:noFill/>
          </a:ln>
        </p:spPr>
      </p:pic>
      <p:pic>
        <p:nvPicPr>
          <p:cNvPr id="498" name="Google Shape;498;p56"/>
          <p:cNvPicPr preferRelativeResize="0"/>
          <p:nvPr/>
        </p:nvPicPr>
        <p:blipFill rotWithShape="1">
          <a:blip r:embed="rId7">
            <a:alphaModFix/>
          </a:blip>
          <a:srcRect b="5621" l="15943" r="7551" t="5568"/>
          <a:stretch/>
        </p:blipFill>
        <p:spPr>
          <a:xfrm>
            <a:off x="8361433" y="960434"/>
            <a:ext cx="3492500" cy="27023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68" name="Google Shape;568;p65"/>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Tampilan awal OS Chrome setelah proses Login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69" name="Google Shape;569;p65"/>
          <p:cNvPicPr preferRelativeResize="0"/>
          <p:nvPr/>
        </p:nvPicPr>
        <p:blipFill>
          <a:blip r:embed="rId3">
            <a:alphaModFix/>
          </a:blip>
          <a:stretch>
            <a:fillRect/>
          </a:stretch>
        </p:blipFill>
        <p:spPr>
          <a:xfrm>
            <a:off x="1919725" y="1873965"/>
            <a:ext cx="7954250" cy="44688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5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11" name="Google Shape;1211;p15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12" name="Google Shape;1212;p15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13" name="Google Shape;1213;p155"/>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3</a:t>
            </a:r>
            <a:r>
              <a:rPr lang="en-US" sz="2500">
                <a:latin typeface="Raleway"/>
                <a:ea typeface="Raleway"/>
                <a:cs typeface="Raleway"/>
                <a:sym typeface="Raleway"/>
              </a:rPr>
              <a:t>. Tampilan Pemasangan adaptor ke Sumber Listrik</a:t>
            </a:r>
            <a:endParaRPr i="1" sz="2500">
              <a:latin typeface="Raleway"/>
              <a:ea typeface="Raleway"/>
              <a:cs typeface="Raleway"/>
              <a:sym typeface="Raleway"/>
            </a:endParaRPr>
          </a:p>
        </p:txBody>
      </p:sp>
      <p:pic>
        <p:nvPicPr>
          <p:cNvPr id="1214" name="Google Shape;1214;p155"/>
          <p:cNvPicPr preferRelativeResize="0"/>
          <p:nvPr/>
        </p:nvPicPr>
        <p:blipFill>
          <a:blip r:embed="rId3">
            <a:alphaModFix/>
          </a:blip>
          <a:stretch>
            <a:fillRect/>
          </a:stretch>
        </p:blipFill>
        <p:spPr>
          <a:xfrm>
            <a:off x="2895600" y="1499879"/>
            <a:ext cx="5519350" cy="49206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5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20" name="Google Shape;1220;p15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21" name="Google Shape;1221;p156"/>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22" name="Google Shape;1222;p156"/>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4</a:t>
            </a:r>
            <a:r>
              <a:rPr lang="en-US" sz="2500">
                <a:latin typeface="Raleway"/>
                <a:ea typeface="Raleway"/>
                <a:cs typeface="Raleway"/>
                <a:sym typeface="Raleway"/>
              </a:rPr>
              <a:t>. Tampilan Lampu Indikator Wireless</a:t>
            </a:r>
            <a:endParaRPr i="1" sz="2500">
              <a:latin typeface="Raleway"/>
              <a:ea typeface="Raleway"/>
              <a:cs typeface="Raleway"/>
              <a:sym typeface="Raleway"/>
            </a:endParaRPr>
          </a:p>
        </p:txBody>
      </p:sp>
      <p:pic>
        <p:nvPicPr>
          <p:cNvPr id="1223" name="Google Shape;1223;p156"/>
          <p:cNvPicPr preferRelativeResize="0"/>
          <p:nvPr/>
        </p:nvPicPr>
        <p:blipFill>
          <a:blip r:embed="rId3">
            <a:alphaModFix/>
          </a:blip>
          <a:stretch>
            <a:fillRect/>
          </a:stretch>
        </p:blipFill>
        <p:spPr>
          <a:xfrm>
            <a:off x="4419600" y="1499878"/>
            <a:ext cx="3054175" cy="50736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5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29" name="Google Shape;1229;p15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30" name="Google Shape;1230;p157"/>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31" name="Google Shape;1231;p157"/>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5</a:t>
            </a:r>
            <a:r>
              <a:rPr lang="en-US" sz="2500">
                <a:latin typeface="Raleway"/>
                <a:ea typeface="Raleway"/>
                <a:cs typeface="Raleway"/>
                <a:sym typeface="Raleway"/>
              </a:rPr>
              <a:t>. Tampilan Menu </a:t>
            </a:r>
            <a:r>
              <a:rPr i="1" lang="en-US" sz="2500">
                <a:latin typeface="Raleway"/>
                <a:ea typeface="Raleway"/>
                <a:cs typeface="Raleway"/>
                <a:sym typeface="Raleway"/>
              </a:rPr>
              <a:t>Internet </a:t>
            </a:r>
            <a:r>
              <a:rPr i="1" lang="en-US" sz="2500">
                <a:latin typeface="Raleway"/>
                <a:ea typeface="Raleway"/>
                <a:cs typeface="Raleway"/>
                <a:sym typeface="Raleway"/>
              </a:rPr>
              <a:t>setelan</a:t>
            </a:r>
            <a:endParaRPr i="1" sz="2500">
              <a:latin typeface="Raleway"/>
              <a:ea typeface="Raleway"/>
              <a:cs typeface="Raleway"/>
              <a:sym typeface="Raleway"/>
            </a:endParaRPr>
          </a:p>
        </p:txBody>
      </p:sp>
      <p:pic>
        <p:nvPicPr>
          <p:cNvPr id="1232" name="Google Shape;1232;p157"/>
          <p:cNvPicPr preferRelativeResize="0"/>
          <p:nvPr/>
        </p:nvPicPr>
        <p:blipFill>
          <a:blip r:embed="rId3">
            <a:alphaModFix/>
          </a:blip>
          <a:stretch>
            <a:fillRect/>
          </a:stretch>
        </p:blipFill>
        <p:spPr>
          <a:xfrm>
            <a:off x="1981200" y="1499881"/>
            <a:ext cx="7651200" cy="48947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5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38" name="Google Shape;1238;p15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39" name="Google Shape;1239;p158"/>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40" name="Google Shape;1240;p158"/>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6</a:t>
            </a:r>
            <a:r>
              <a:rPr lang="en-US" sz="2500">
                <a:latin typeface="Raleway"/>
                <a:ea typeface="Raleway"/>
                <a:cs typeface="Raleway"/>
                <a:sym typeface="Raleway"/>
              </a:rPr>
              <a:t>. Tampilan Menu </a:t>
            </a:r>
            <a:r>
              <a:rPr i="1" lang="en-US" sz="2500">
                <a:latin typeface="Raleway"/>
                <a:ea typeface="Raleway"/>
                <a:cs typeface="Raleway"/>
                <a:sym typeface="Raleway"/>
              </a:rPr>
              <a:t>Wi-Fi </a:t>
            </a:r>
            <a:r>
              <a:rPr i="1" lang="en-US" sz="2500">
                <a:latin typeface="Raleway"/>
                <a:ea typeface="Raleway"/>
                <a:cs typeface="Raleway"/>
                <a:sym typeface="Raleway"/>
              </a:rPr>
              <a:t>setelan</a:t>
            </a:r>
            <a:endParaRPr i="1" sz="2500">
              <a:latin typeface="Raleway"/>
              <a:ea typeface="Raleway"/>
              <a:cs typeface="Raleway"/>
              <a:sym typeface="Raleway"/>
            </a:endParaRPr>
          </a:p>
        </p:txBody>
      </p:sp>
      <p:pic>
        <p:nvPicPr>
          <p:cNvPr id="1241" name="Google Shape;1241;p158"/>
          <p:cNvPicPr preferRelativeResize="0"/>
          <p:nvPr/>
        </p:nvPicPr>
        <p:blipFill>
          <a:blip r:embed="rId3">
            <a:alphaModFix/>
          </a:blip>
          <a:stretch>
            <a:fillRect/>
          </a:stretch>
        </p:blipFill>
        <p:spPr>
          <a:xfrm>
            <a:off x="2667000" y="1499880"/>
            <a:ext cx="6965100" cy="49662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5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47" name="Google Shape;1247;p15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48" name="Google Shape;1248;p159"/>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49" name="Google Shape;1249;p159"/>
          <p:cNvSpPr txBox="1"/>
          <p:nvPr/>
        </p:nvSpPr>
        <p:spPr>
          <a:xfrm>
            <a:off x="914400" y="716575"/>
            <a:ext cx="102405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7</a:t>
            </a:r>
            <a:r>
              <a:rPr lang="en-US" sz="2500">
                <a:latin typeface="Raleway"/>
                <a:ea typeface="Raleway"/>
                <a:cs typeface="Raleway"/>
                <a:sym typeface="Raleway"/>
              </a:rPr>
              <a:t>. Tampilan Menu </a:t>
            </a:r>
            <a:r>
              <a:rPr i="1" lang="en-US" sz="2500">
                <a:latin typeface="Raleway"/>
                <a:ea typeface="Raleway"/>
                <a:cs typeface="Raleway"/>
                <a:sym typeface="Raleway"/>
              </a:rPr>
              <a:t>Application</a:t>
            </a:r>
            <a:r>
              <a:rPr i="1" lang="en-US" sz="2500">
                <a:latin typeface="Raleway"/>
                <a:ea typeface="Raleway"/>
                <a:cs typeface="Raleway"/>
                <a:sym typeface="Raleway"/>
              </a:rPr>
              <a:t> </a:t>
            </a:r>
            <a:r>
              <a:rPr i="1" lang="en-US" sz="2500">
                <a:latin typeface="Raleway"/>
                <a:ea typeface="Raleway"/>
                <a:cs typeface="Raleway"/>
                <a:sym typeface="Raleway"/>
              </a:rPr>
              <a:t>setelan</a:t>
            </a:r>
            <a:endParaRPr i="1" sz="2500">
              <a:latin typeface="Raleway"/>
              <a:ea typeface="Raleway"/>
              <a:cs typeface="Raleway"/>
              <a:sym typeface="Raleway"/>
            </a:endParaRPr>
          </a:p>
        </p:txBody>
      </p:sp>
      <p:pic>
        <p:nvPicPr>
          <p:cNvPr id="1250" name="Google Shape;1250;p159"/>
          <p:cNvPicPr preferRelativeResize="0"/>
          <p:nvPr/>
        </p:nvPicPr>
        <p:blipFill>
          <a:blip r:embed="rId3">
            <a:alphaModFix/>
          </a:blip>
          <a:stretch>
            <a:fillRect/>
          </a:stretch>
        </p:blipFill>
        <p:spPr>
          <a:xfrm>
            <a:off x="2590800" y="1499880"/>
            <a:ext cx="7052350" cy="49503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6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56" name="Google Shape;1256;p16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57" name="Google Shape;1257;p160"/>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58" name="Google Shape;1258;p160"/>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8</a:t>
            </a:r>
            <a:r>
              <a:rPr lang="en-US" sz="2500">
                <a:latin typeface="Raleway"/>
                <a:ea typeface="Raleway"/>
                <a:cs typeface="Raleway"/>
                <a:sym typeface="Raleway"/>
              </a:rPr>
              <a:t>. Tampilan Menu </a:t>
            </a:r>
            <a:r>
              <a:rPr i="1" lang="en-US" sz="2500">
                <a:latin typeface="Raleway"/>
                <a:ea typeface="Raleway"/>
                <a:cs typeface="Raleway"/>
                <a:sym typeface="Raleway"/>
              </a:rPr>
              <a:t>System Management</a:t>
            </a:r>
            <a:endParaRPr i="1" sz="2500">
              <a:latin typeface="Raleway"/>
              <a:ea typeface="Raleway"/>
              <a:cs typeface="Raleway"/>
              <a:sym typeface="Raleway"/>
            </a:endParaRPr>
          </a:p>
        </p:txBody>
      </p:sp>
      <p:pic>
        <p:nvPicPr>
          <p:cNvPr id="1259" name="Google Shape;1259;p160"/>
          <p:cNvPicPr preferRelativeResize="0"/>
          <p:nvPr/>
        </p:nvPicPr>
        <p:blipFill>
          <a:blip r:embed="rId3">
            <a:alphaModFix/>
          </a:blip>
          <a:stretch>
            <a:fillRect/>
          </a:stretch>
        </p:blipFill>
        <p:spPr>
          <a:xfrm>
            <a:off x="2362200" y="1499881"/>
            <a:ext cx="7169025" cy="50430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6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65" name="Google Shape;1265;p16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66" name="Google Shape;1266;p161"/>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67" name="Google Shape;1267;p161"/>
          <p:cNvSpPr txBox="1"/>
          <p:nvPr/>
        </p:nvSpPr>
        <p:spPr>
          <a:xfrm>
            <a:off x="906375" y="716575"/>
            <a:ext cx="1024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9</a:t>
            </a:r>
            <a:r>
              <a:rPr lang="en-US" sz="2500">
                <a:latin typeface="Raleway"/>
                <a:ea typeface="Raleway"/>
                <a:cs typeface="Raleway"/>
                <a:sym typeface="Raleway"/>
              </a:rPr>
              <a:t>. Tampilan Menu </a:t>
            </a:r>
            <a:r>
              <a:rPr i="1" lang="en-US" sz="2500">
                <a:latin typeface="Raleway"/>
                <a:ea typeface="Raleway"/>
                <a:cs typeface="Raleway"/>
                <a:sym typeface="Raleway"/>
              </a:rPr>
              <a:t>Short Message</a:t>
            </a:r>
            <a:endParaRPr i="1" sz="2500">
              <a:latin typeface="Raleway"/>
              <a:ea typeface="Raleway"/>
              <a:cs typeface="Raleway"/>
              <a:sym typeface="Raleway"/>
            </a:endParaRPr>
          </a:p>
        </p:txBody>
      </p:sp>
      <p:pic>
        <p:nvPicPr>
          <p:cNvPr id="1268" name="Google Shape;1268;p161"/>
          <p:cNvPicPr preferRelativeResize="0"/>
          <p:nvPr/>
        </p:nvPicPr>
        <p:blipFill>
          <a:blip r:embed="rId3">
            <a:alphaModFix/>
          </a:blip>
          <a:stretch>
            <a:fillRect/>
          </a:stretch>
        </p:blipFill>
        <p:spPr>
          <a:xfrm>
            <a:off x="2590800" y="1499881"/>
            <a:ext cx="7002150" cy="49810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6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74" name="Google Shape;1274;p16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75" name="Google Shape;1275;p162"/>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76" name="Google Shape;1276;p162"/>
          <p:cNvSpPr txBox="1"/>
          <p:nvPr/>
        </p:nvSpPr>
        <p:spPr>
          <a:xfrm>
            <a:off x="906375" y="716575"/>
            <a:ext cx="1024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10</a:t>
            </a:r>
            <a:r>
              <a:rPr lang="en-US" sz="2500">
                <a:latin typeface="Raleway"/>
                <a:ea typeface="Raleway"/>
                <a:cs typeface="Raleway"/>
                <a:sym typeface="Raleway"/>
              </a:rPr>
              <a:t>. Tampilan Menu </a:t>
            </a:r>
            <a:r>
              <a:rPr i="1" lang="en-US" sz="2500">
                <a:latin typeface="Raleway"/>
                <a:ea typeface="Raleway"/>
                <a:cs typeface="Raleway"/>
                <a:sym typeface="Raleway"/>
              </a:rPr>
              <a:t>Wi-Fi</a:t>
            </a:r>
            <a:endParaRPr i="1" sz="2500">
              <a:latin typeface="Raleway"/>
              <a:ea typeface="Raleway"/>
              <a:cs typeface="Raleway"/>
              <a:sym typeface="Raleway"/>
            </a:endParaRPr>
          </a:p>
        </p:txBody>
      </p:sp>
      <p:pic>
        <p:nvPicPr>
          <p:cNvPr id="1277" name="Google Shape;1277;p162"/>
          <p:cNvPicPr preferRelativeResize="0"/>
          <p:nvPr/>
        </p:nvPicPr>
        <p:blipFill>
          <a:blip r:embed="rId3">
            <a:alphaModFix/>
          </a:blip>
          <a:stretch>
            <a:fillRect/>
          </a:stretch>
        </p:blipFill>
        <p:spPr>
          <a:xfrm>
            <a:off x="2362200" y="1499880"/>
            <a:ext cx="7219900" cy="49503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6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83" name="Google Shape;1283;p16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84" name="Google Shape;1284;p16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85" name="Google Shape;1285;p163"/>
          <p:cNvSpPr txBox="1"/>
          <p:nvPr/>
        </p:nvSpPr>
        <p:spPr>
          <a:xfrm>
            <a:off x="906375" y="716575"/>
            <a:ext cx="1024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11</a:t>
            </a:r>
            <a:r>
              <a:rPr lang="en-US" sz="2500">
                <a:latin typeface="Raleway"/>
                <a:ea typeface="Raleway"/>
                <a:cs typeface="Raleway"/>
                <a:sym typeface="Raleway"/>
              </a:rPr>
              <a:t>. Tampilan Menu </a:t>
            </a:r>
            <a:r>
              <a:rPr i="1" lang="en-US" sz="2500">
                <a:latin typeface="Raleway"/>
                <a:ea typeface="Raleway"/>
                <a:cs typeface="Raleway"/>
                <a:sym typeface="Raleway"/>
              </a:rPr>
              <a:t>Setup Wizard</a:t>
            </a:r>
            <a:endParaRPr i="1" sz="2500">
              <a:latin typeface="Raleway"/>
              <a:ea typeface="Raleway"/>
              <a:cs typeface="Raleway"/>
              <a:sym typeface="Raleway"/>
            </a:endParaRPr>
          </a:p>
        </p:txBody>
      </p:sp>
      <p:pic>
        <p:nvPicPr>
          <p:cNvPr id="1286" name="Google Shape;1286;p163"/>
          <p:cNvPicPr preferRelativeResize="0"/>
          <p:nvPr/>
        </p:nvPicPr>
        <p:blipFill>
          <a:blip r:embed="rId3">
            <a:alphaModFix/>
          </a:blip>
          <a:stretch>
            <a:fillRect/>
          </a:stretch>
        </p:blipFill>
        <p:spPr>
          <a:xfrm>
            <a:off x="3035650" y="1423679"/>
            <a:ext cx="6446100" cy="49975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6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92" name="Google Shape;1292;p16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93" name="Google Shape;1293;p16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94" name="Google Shape;1294;p164"/>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12</a:t>
            </a:r>
            <a:r>
              <a:rPr lang="en-US" sz="2500">
                <a:latin typeface="Raleway"/>
                <a:ea typeface="Raleway"/>
                <a:cs typeface="Raleway"/>
                <a:sym typeface="Raleway"/>
              </a:rPr>
              <a:t>. Tampilan Menu </a:t>
            </a:r>
            <a:r>
              <a:rPr i="1" lang="en-US" sz="2500">
                <a:latin typeface="Raleway"/>
                <a:ea typeface="Raleway"/>
                <a:cs typeface="Raleway"/>
                <a:sym typeface="Raleway"/>
              </a:rPr>
              <a:t>Connection setelan</a:t>
            </a:r>
            <a:endParaRPr i="1" sz="2500">
              <a:latin typeface="Raleway"/>
              <a:ea typeface="Raleway"/>
              <a:cs typeface="Raleway"/>
              <a:sym typeface="Raleway"/>
            </a:endParaRPr>
          </a:p>
        </p:txBody>
      </p:sp>
      <p:pic>
        <p:nvPicPr>
          <p:cNvPr id="1295" name="Google Shape;1295;p164"/>
          <p:cNvPicPr preferRelativeResize="0"/>
          <p:nvPr/>
        </p:nvPicPr>
        <p:blipFill>
          <a:blip r:embed="rId3">
            <a:alphaModFix/>
          </a:blip>
          <a:stretch>
            <a:fillRect/>
          </a:stretch>
        </p:blipFill>
        <p:spPr>
          <a:xfrm>
            <a:off x="2590800" y="1499884"/>
            <a:ext cx="7261650" cy="504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575" name="Google Shape;575;p66"/>
          <p:cNvSpPr txBox="1"/>
          <p:nvPr/>
        </p:nvSpPr>
        <p:spPr>
          <a:xfrm>
            <a:off x="3294000" y="2797950"/>
            <a:ext cx="5604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Menambah dan Menghapus Akun Login</a:t>
            </a:r>
            <a:endParaRPr b="1" sz="3500">
              <a:solidFill>
                <a:srgbClr val="0000FF"/>
              </a:solidFill>
              <a:latin typeface="Poppins"/>
              <a:ea typeface="Poppins"/>
              <a:cs typeface="Poppins"/>
              <a:sym typeface="Poppins"/>
            </a:endParaRPr>
          </a:p>
        </p:txBody>
      </p:sp>
      <p:sp>
        <p:nvSpPr>
          <p:cNvPr id="576" name="Google Shape;576;p66"/>
          <p:cNvSpPr txBox="1"/>
          <p:nvPr/>
        </p:nvSpPr>
        <p:spPr>
          <a:xfrm>
            <a:off x="2045830" y="2741194"/>
            <a:ext cx="1337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02</a:t>
            </a:r>
            <a:endParaRPr sz="8300">
              <a:solidFill>
                <a:srgbClr val="0000FF"/>
              </a:solidFill>
              <a:latin typeface="Impact"/>
              <a:ea typeface="Impact"/>
              <a:cs typeface="Impact"/>
              <a:sym typeface="Impact"/>
            </a:endParaRPr>
          </a:p>
        </p:txBody>
      </p:sp>
      <p:pic>
        <p:nvPicPr>
          <p:cNvPr id="577" name="Google Shape;577;p66"/>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6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01" name="Google Shape;1301;p16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02" name="Google Shape;1302;p16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03" name="Google Shape;1303;p165"/>
          <p:cNvSpPr txBox="1"/>
          <p:nvPr/>
        </p:nvSpPr>
        <p:spPr>
          <a:xfrm>
            <a:off x="914400" y="716575"/>
            <a:ext cx="102405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13. Tampilan Menu </a:t>
            </a:r>
            <a:r>
              <a:rPr i="1" lang="en-US" sz="2500">
                <a:latin typeface="Raleway"/>
                <a:ea typeface="Raleway"/>
                <a:cs typeface="Raleway"/>
                <a:sym typeface="Raleway"/>
              </a:rPr>
              <a:t>Wi-Fi setelan </a:t>
            </a:r>
            <a:r>
              <a:rPr lang="en-US" sz="2500">
                <a:latin typeface="Raleway"/>
                <a:ea typeface="Raleway"/>
                <a:cs typeface="Raleway"/>
                <a:sym typeface="Raleway"/>
              </a:rPr>
              <a:t>Pada </a:t>
            </a:r>
            <a:r>
              <a:rPr i="1" lang="en-US" sz="2500">
                <a:latin typeface="Raleway"/>
                <a:ea typeface="Raleway"/>
                <a:cs typeface="Raleway"/>
                <a:sym typeface="Raleway"/>
              </a:rPr>
              <a:t>Setup Wizard</a:t>
            </a:r>
            <a:endParaRPr i="1" sz="2500">
              <a:latin typeface="Raleway"/>
              <a:ea typeface="Raleway"/>
              <a:cs typeface="Raleway"/>
              <a:sym typeface="Raleway"/>
            </a:endParaRPr>
          </a:p>
        </p:txBody>
      </p:sp>
      <p:pic>
        <p:nvPicPr>
          <p:cNvPr id="1304" name="Google Shape;1304;p165"/>
          <p:cNvPicPr preferRelativeResize="0"/>
          <p:nvPr/>
        </p:nvPicPr>
        <p:blipFill>
          <a:blip r:embed="rId3">
            <a:alphaModFix/>
          </a:blip>
          <a:stretch>
            <a:fillRect/>
          </a:stretch>
        </p:blipFill>
        <p:spPr>
          <a:xfrm>
            <a:off x="2590800" y="1499882"/>
            <a:ext cx="7150450" cy="50035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10" name="Google Shape;1310;p1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11" name="Google Shape;1311;p166"/>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12" name="Google Shape;1312;p166"/>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14. Tampilan Menu Pengaturan Keamanan</a:t>
            </a:r>
            <a:endParaRPr i="1" sz="2500">
              <a:latin typeface="Raleway"/>
              <a:ea typeface="Raleway"/>
              <a:cs typeface="Raleway"/>
              <a:sym typeface="Raleway"/>
            </a:endParaRPr>
          </a:p>
        </p:txBody>
      </p:sp>
      <p:pic>
        <p:nvPicPr>
          <p:cNvPr id="1313" name="Google Shape;1313;p166"/>
          <p:cNvPicPr preferRelativeResize="0"/>
          <p:nvPr/>
        </p:nvPicPr>
        <p:blipFill>
          <a:blip r:embed="rId3">
            <a:alphaModFix/>
          </a:blip>
          <a:stretch>
            <a:fillRect/>
          </a:stretch>
        </p:blipFill>
        <p:spPr>
          <a:xfrm>
            <a:off x="2590800" y="1499882"/>
            <a:ext cx="7148275" cy="5024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6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19" name="Google Shape;1319;p16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20" name="Google Shape;1320;p167"/>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21" name="Google Shape;1321;p167"/>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15. Tampilan Menu Pengaturan Admin</a:t>
            </a:r>
            <a:endParaRPr i="1" sz="2500">
              <a:latin typeface="Raleway"/>
              <a:ea typeface="Raleway"/>
              <a:cs typeface="Raleway"/>
              <a:sym typeface="Raleway"/>
            </a:endParaRPr>
          </a:p>
        </p:txBody>
      </p:sp>
      <p:pic>
        <p:nvPicPr>
          <p:cNvPr id="1322" name="Google Shape;1322;p167"/>
          <p:cNvPicPr preferRelativeResize="0"/>
          <p:nvPr/>
        </p:nvPicPr>
        <p:blipFill>
          <a:blip r:embed="rId3">
            <a:alphaModFix/>
          </a:blip>
          <a:stretch>
            <a:fillRect/>
          </a:stretch>
        </p:blipFill>
        <p:spPr>
          <a:xfrm>
            <a:off x="2514600" y="1499883"/>
            <a:ext cx="7206050" cy="50404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6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28" name="Google Shape;1328;p16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29" name="Google Shape;1329;p168"/>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0" name="Google Shape;1330;p168"/>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16. Tampilan Menu Pengaturan </a:t>
            </a:r>
            <a:r>
              <a:rPr i="1" lang="en-US" sz="2500">
                <a:latin typeface="Raleway"/>
                <a:ea typeface="Raleway"/>
                <a:cs typeface="Raleway"/>
                <a:sym typeface="Raleway"/>
              </a:rPr>
              <a:t>WAN DHCP</a:t>
            </a:r>
            <a:endParaRPr i="1" sz="2500">
              <a:latin typeface="Raleway"/>
              <a:ea typeface="Raleway"/>
              <a:cs typeface="Raleway"/>
              <a:sym typeface="Raleway"/>
            </a:endParaRPr>
          </a:p>
        </p:txBody>
      </p:sp>
      <p:pic>
        <p:nvPicPr>
          <p:cNvPr id="1331" name="Google Shape;1331;p168"/>
          <p:cNvPicPr preferRelativeResize="0"/>
          <p:nvPr/>
        </p:nvPicPr>
        <p:blipFill>
          <a:blip r:embed="rId3">
            <a:alphaModFix/>
          </a:blip>
          <a:stretch>
            <a:fillRect/>
          </a:stretch>
        </p:blipFill>
        <p:spPr>
          <a:xfrm>
            <a:off x="2514600" y="1499883"/>
            <a:ext cx="7241100" cy="50059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16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37" name="Google Shape;1337;p16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38" name="Google Shape;1338;p169"/>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9" name="Google Shape;1339;p169"/>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17. Tampilan Pengaturan </a:t>
            </a:r>
            <a:r>
              <a:rPr i="1" lang="en-US" sz="2500">
                <a:latin typeface="Raleway"/>
                <a:ea typeface="Raleway"/>
                <a:cs typeface="Raleway"/>
                <a:sym typeface="Raleway"/>
              </a:rPr>
              <a:t>WAN </a:t>
            </a:r>
            <a:r>
              <a:rPr lang="en-US" sz="2500">
                <a:latin typeface="Raleway"/>
                <a:ea typeface="Raleway"/>
                <a:cs typeface="Raleway"/>
                <a:sym typeface="Raleway"/>
              </a:rPr>
              <a:t>Berhasil Dikonfigurasi</a:t>
            </a:r>
            <a:endParaRPr sz="2500">
              <a:latin typeface="Raleway"/>
              <a:ea typeface="Raleway"/>
              <a:cs typeface="Raleway"/>
              <a:sym typeface="Raleway"/>
            </a:endParaRPr>
          </a:p>
        </p:txBody>
      </p:sp>
      <p:pic>
        <p:nvPicPr>
          <p:cNvPr id="1340" name="Google Shape;1340;p169"/>
          <p:cNvPicPr preferRelativeResize="0"/>
          <p:nvPr/>
        </p:nvPicPr>
        <p:blipFill>
          <a:blip r:embed="rId3">
            <a:alphaModFix/>
          </a:blip>
          <a:stretch>
            <a:fillRect/>
          </a:stretch>
        </p:blipFill>
        <p:spPr>
          <a:xfrm>
            <a:off x="2743200" y="1499881"/>
            <a:ext cx="6872425" cy="50441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7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46" name="Google Shape;1346;p17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47" name="Google Shape;1347;p170"/>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48" name="Google Shape;1348;p170"/>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18. Tampilan </a:t>
            </a:r>
            <a:r>
              <a:rPr i="1" lang="en-US" sz="2500">
                <a:latin typeface="Raleway"/>
                <a:ea typeface="Raleway"/>
                <a:cs typeface="Raleway"/>
                <a:sym typeface="Raleway"/>
              </a:rPr>
              <a:t>Wireless</a:t>
            </a:r>
            <a:r>
              <a:rPr lang="en-US" sz="2500">
                <a:latin typeface="Raleway"/>
                <a:ea typeface="Raleway"/>
                <a:cs typeface="Raleway"/>
                <a:sym typeface="Raleway"/>
              </a:rPr>
              <a:t> Pada </a:t>
            </a:r>
            <a:r>
              <a:rPr i="1" lang="en-US" sz="2500">
                <a:latin typeface="Raleway"/>
                <a:ea typeface="Raleway"/>
                <a:cs typeface="Raleway"/>
                <a:sym typeface="Raleway"/>
              </a:rPr>
              <a:t>Chromebook</a:t>
            </a:r>
            <a:endParaRPr i="1" sz="2500">
              <a:latin typeface="Raleway"/>
              <a:ea typeface="Raleway"/>
              <a:cs typeface="Raleway"/>
              <a:sym typeface="Raleway"/>
            </a:endParaRPr>
          </a:p>
        </p:txBody>
      </p:sp>
      <p:pic>
        <p:nvPicPr>
          <p:cNvPr id="1349" name="Google Shape;1349;p170"/>
          <p:cNvPicPr preferRelativeResize="0"/>
          <p:nvPr/>
        </p:nvPicPr>
        <p:blipFill>
          <a:blip r:embed="rId3">
            <a:alphaModFix/>
          </a:blip>
          <a:stretch>
            <a:fillRect/>
          </a:stretch>
        </p:blipFill>
        <p:spPr>
          <a:xfrm>
            <a:off x="1752600" y="1499882"/>
            <a:ext cx="8908149" cy="49864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7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55" name="Google Shape;1355;p17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56" name="Google Shape;1356;p171"/>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57" name="Google Shape;1357;p171"/>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19. Tampilan Isian </a:t>
            </a:r>
            <a:r>
              <a:rPr i="1" lang="en-US" sz="2500">
                <a:latin typeface="Raleway"/>
                <a:ea typeface="Raleway"/>
                <a:cs typeface="Raleway"/>
                <a:sym typeface="Raleway"/>
              </a:rPr>
              <a:t>Password Default SSID Wireless</a:t>
            </a:r>
            <a:endParaRPr i="1" sz="2500">
              <a:latin typeface="Raleway"/>
              <a:ea typeface="Raleway"/>
              <a:cs typeface="Raleway"/>
              <a:sym typeface="Raleway"/>
            </a:endParaRPr>
          </a:p>
        </p:txBody>
      </p:sp>
      <p:pic>
        <p:nvPicPr>
          <p:cNvPr id="1358" name="Google Shape;1358;p171"/>
          <p:cNvPicPr preferRelativeResize="0"/>
          <p:nvPr/>
        </p:nvPicPr>
        <p:blipFill>
          <a:blip r:embed="rId3">
            <a:alphaModFix/>
          </a:blip>
          <a:stretch>
            <a:fillRect/>
          </a:stretch>
        </p:blipFill>
        <p:spPr>
          <a:xfrm>
            <a:off x="2971800" y="1499884"/>
            <a:ext cx="6333900" cy="50077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7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64" name="Google Shape;1364;p17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65" name="Google Shape;1365;p172"/>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66" name="Google Shape;1366;p172"/>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20</a:t>
            </a:r>
            <a:r>
              <a:rPr lang="en-US" sz="2500">
                <a:latin typeface="Raleway"/>
                <a:ea typeface="Raleway"/>
                <a:cs typeface="Raleway"/>
                <a:sym typeface="Raleway"/>
              </a:rPr>
              <a:t>. Tampilan </a:t>
            </a:r>
            <a:r>
              <a:rPr i="1" lang="en-US" sz="2500">
                <a:latin typeface="Raleway"/>
                <a:ea typeface="Raleway"/>
                <a:cs typeface="Raleway"/>
                <a:sym typeface="Raleway"/>
              </a:rPr>
              <a:t>Login User</a:t>
            </a:r>
            <a:r>
              <a:rPr lang="en-US" sz="2500">
                <a:latin typeface="Raleway"/>
                <a:ea typeface="Raleway"/>
                <a:cs typeface="Raleway"/>
                <a:sym typeface="Raleway"/>
              </a:rPr>
              <a:t> dan </a:t>
            </a:r>
            <a:r>
              <a:rPr i="1" lang="en-US" sz="2500">
                <a:latin typeface="Raleway"/>
                <a:ea typeface="Raleway"/>
                <a:cs typeface="Raleway"/>
                <a:sym typeface="Raleway"/>
              </a:rPr>
              <a:t>Password</a:t>
            </a:r>
            <a:r>
              <a:rPr lang="en-US" sz="2500">
                <a:latin typeface="Raleway"/>
                <a:ea typeface="Raleway"/>
                <a:cs typeface="Raleway"/>
                <a:sym typeface="Raleway"/>
              </a:rPr>
              <a:t> Admin</a:t>
            </a:r>
            <a:endParaRPr i="1" sz="2500">
              <a:latin typeface="Raleway"/>
              <a:ea typeface="Raleway"/>
              <a:cs typeface="Raleway"/>
              <a:sym typeface="Raleway"/>
            </a:endParaRPr>
          </a:p>
        </p:txBody>
      </p:sp>
      <p:pic>
        <p:nvPicPr>
          <p:cNvPr id="1367" name="Google Shape;1367;p172"/>
          <p:cNvPicPr preferRelativeResize="0"/>
          <p:nvPr/>
        </p:nvPicPr>
        <p:blipFill>
          <a:blip r:embed="rId3">
            <a:alphaModFix/>
          </a:blip>
          <a:stretch>
            <a:fillRect/>
          </a:stretch>
        </p:blipFill>
        <p:spPr>
          <a:xfrm>
            <a:off x="1817650" y="1533333"/>
            <a:ext cx="8779875" cy="49306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17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73" name="Google Shape;1373;p17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74" name="Google Shape;1374;p17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75" name="Google Shape;1375;p173"/>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21</a:t>
            </a:r>
            <a:r>
              <a:rPr lang="en-US" sz="2500">
                <a:latin typeface="Raleway"/>
                <a:ea typeface="Raleway"/>
                <a:cs typeface="Raleway"/>
                <a:sym typeface="Raleway"/>
              </a:rPr>
              <a:t>. Tampilan Menu WiFi Status</a:t>
            </a:r>
            <a:endParaRPr sz="2500">
              <a:latin typeface="Raleway"/>
              <a:ea typeface="Raleway"/>
              <a:cs typeface="Raleway"/>
              <a:sym typeface="Raleway"/>
            </a:endParaRPr>
          </a:p>
        </p:txBody>
      </p:sp>
      <p:pic>
        <p:nvPicPr>
          <p:cNvPr id="1376" name="Google Shape;1376;p173"/>
          <p:cNvPicPr preferRelativeResize="0"/>
          <p:nvPr/>
        </p:nvPicPr>
        <p:blipFill>
          <a:blip r:embed="rId3">
            <a:alphaModFix/>
          </a:blip>
          <a:stretch>
            <a:fillRect/>
          </a:stretch>
        </p:blipFill>
        <p:spPr>
          <a:xfrm>
            <a:off x="2590800" y="1499880"/>
            <a:ext cx="7170225" cy="49771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7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82" name="Google Shape;1382;p17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83" name="Google Shape;1383;p17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84" name="Google Shape;1384;p174"/>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22. Tampilan Merubah SSID </a:t>
            </a:r>
            <a:r>
              <a:rPr lang="en-US" sz="2500">
                <a:latin typeface="Raleway"/>
                <a:ea typeface="Raleway"/>
                <a:cs typeface="Raleway"/>
                <a:sym typeface="Raleway"/>
              </a:rPr>
              <a:t>Wifi</a:t>
            </a:r>
            <a:endParaRPr sz="2500">
              <a:latin typeface="Raleway"/>
              <a:ea typeface="Raleway"/>
              <a:cs typeface="Raleway"/>
              <a:sym typeface="Raleway"/>
            </a:endParaRPr>
          </a:p>
        </p:txBody>
      </p:sp>
      <p:pic>
        <p:nvPicPr>
          <p:cNvPr id="1385" name="Google Shape;1385;p174"/>
          <p:cNvPicPr preferRelativeResize="0"/>
          <p:nvPr/>
        </p:nvPicPr>
        <p:blipFill>
          <a:blip r:embed="rId3">
            <a:alphaModFix/>
          </a:blip>
          <a:stretch>
            <a:fillRect/>
          </a:stretch>
        </p:blipFill>
        <p:spPr>
          <a:xfrm>
            <a:off x="2514600" y="1499882"/>
            <a:ext cx="7300325" cy="504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7"/>
          <p:cNvSpPr txBox="1"/>
          <p:nvPr>
            <p:ph idx="4294967295" type="title"/>
          </p:nvPr>
        </p:nvSpPr>
        <p:spPr>
          <a:xfrm>
            <a:off x="662525" y="288575"/>
            <a:ext cx="106152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lang="en-US" sz="3600">
                <a:solidFill>
                  <a:srgbClr val="4A86E8"/>
                </a:solidFill>
              </a:rPr>
              <a:t>Prosedur Menambah Akun</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p:txBody>
      </p:sp>
      <p:pic>
        <p:nvPicPr>
          <p:cNvPr id="583" name="Google Shape;583;p67"/>
          <p:cNvPicPr preferRelativeResize="0"/>
          <p:nvPr/>
        </p:nvPicPr>
        <p:blipFill rotWithShape="1">
          <a:blip r:embed="rId3">
            <a:alphaModFix/>
          </a:blip>
          <a:srcRect b="21673" l="5370" r="4377" t="19782"/>
          <a:stretch/>
        </p:blipFill>
        <p:spPr>
          <a:xfrm>
            <a:off x="2354217" y="2323367"/>
            <a:ext cx="7785166" cy="3778335"/>
          </a:xfrm>
          <a:prstGeom prst="rect">
            <a:avLst/>
          </a:prstGeom>
          <a:noFill/>
          <a:ln>
            <a:noFill/>
          </a:ln>
        </p:spPr>
      </p:pic>
      <p:sp>
        <p:nvSpPr>
          <p:cNvPr id="584" name="Google Shape;584;p67"/>
          <p:cNvSpPr txBox="1"/>
          <p:nvPr>
            <p:ph idx="4294967295" type="body"/>
          </p:nvPr>
        </p:nvSpPr>
        <p:spPr>
          <a:xfrm>
            <a:off x="662525" y="926625"/>
            <a:ext cx="11529600" cy="768000"/>
          </a:xfrm>
          <a:prstGeom prst="rect">
            <a:avLst/>
          </a:prstGeom>
          <a:noFill/>
          <a:ln>
            <a:noFill/>
          </a:ln>
        </p:spPr>
        <p:txBody>
          <a:bodyPr anchorCtr="0" anchor="t" bIns="121900" lIns="121900" spcFirstLastPara="1" rIns="121900" wrap="square" tIns="121900">
            <a:noAutofit/>
          </a:bodyPr>
          <a:lstStyle/>
          <a:p>
            <a:pPr indent="-488950" lvl="0" marL="609600" rtl="0" algn="l">
              <a:lnSpc>
                <a:spcPct val="100000"/>
              </a:lnSpc>
              <a:spcBef>
                <a:spcPts val="0"/>
              </a:spcBef>
              <a:spcAft>
                <a:spcPts val="0"/>
              </a:spcAft>
              <a:buSzPts val="2900"/>
              <a:buAutoNum type="arabicPeriod"/>
            </a:pPr>
            <a:r>
              <a:rPr lang="en-US" sz="2900"/>
              <a:t>Aktifkan Chromebook yang sudah terkoneksi jaringan, klik “Tambahkan Pengguna”</a:t>
            </a:r>
            <a:endParaRPr sz="2900"/>
          </a:p>
          <a:p>
            <a:pPr indent="0" lvl="0" marL="0" rtl="0" algn="l">
              <a:lnSpc>
                <a:spcPct val="100000"/>
              </a:lnSpc>
              <a:spcBef>
                <a:spcPts val="0"/>
              </a:spcBef>
              <a:spcAft>
                <a:spcPts val="0"/>
              </a:spcAft>
              <a:buSzPts val="3700"/>
              <a:buNone/>
            </a:pPr>
            <a:r>
              <a:t/>
            </a:r>
            <a:endParaRPr sz="3200">
              <a:latin typeface="Montserrat"/>
              <a:ea typeface="Montserrat"/>
              <a:cs typeface="Montserrat"/>
              <a:sym typeface="Montserrat"/>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91" name="Google Shape;1391;p1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92" name="Google Shape;1392;p17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3" name="Google Shape;1393;p175"/>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23. Tampilan </a:t>
            </a:r>
            <a:r>
              <a:rPr i="1" lang="en-US" sz="2500">
                <a:latin typeface="Raleway"/>
                <a:ea typeface="Raleway"/>
                <a:cs typeface="Raleway"/>
                <a:sym typeface="Raleway"/>
              </a:rPr>
              <a:t>SSID </a:t>
            </a:r>
            <a:r>
              <a:rPr i="1" lang="en-US" sz="2500">
                <a:latin typeface="Raleway"/>
                <a:ea typeface="Raleway"/>
                <a:cs typeface="Raleway"/>
                <a:sym typeface="Raleway"/>
              </a:rPr>
              <a:t>Wifi</a:t>
            </a:r>
            <a:r>
              <a:rPr i="1" lang="en-US" sz="2500">
                <a:latin typeface="Raleway"/>
                <a:ea typeface="Raleway"/>
                <a:cs typeface="Raleway"/>
                <a:sym typeface="Raleway"/>
              </a:rPr>
              <a:t> </a:t>
            </a:r>
            <a:r>
              <a:rPr lang="en-US" sz="2500">
                <a:latin typeface="Raleway"/>
                <a:ea typeface="Raleway"/>
                <a:cs typeface="Raleway"/>
                <a:sym typeface="Raleway"/>
              </a:rPr>
              <a:t>Berhasil Dirubah</a:t>
            </a:r>
            <a:endParaRPr sz="2500">
              <a:latin typeface="Raleway"/>
              <a:ea typeface="Raleway"/>
              <a:cs typeface="Raleway"/>
              <a:sym typeface="Raleway"/>
            </a:endParaRPr>
          </a:p>
        </p:txBody>
      </p:sp>
      <p:pic>
        <p:nvPicPr>
          <p:cNvPr id="1394" name="Google Shape;1394;p175"/>
          <p:cNvPicPr preferRelativeResize="0"/>
          <p:nvPr/>
        </p:nvPicPr>
        <p:blipFill>
          <a:blip r:embed="rId3">
            <a:alphaModFix/>
          </a:blip>
          <a:stretch>
            <a:fillRect/>
          </a:stretch>
        </p:blipFill>
        <p:spPr>
          <a:xfrm>
            <a:off x="1905000" y="1499882"/>
            <a:ext cx="8835650" cy="49678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76"/>
          <p:cNvSpPr txBox="1"/>
          <p:nvPr>
            <p:ph idx="2" type="title"/>
          </p:nvPr>
        </p:nvSpPr>
        <p:spPr>
          <a:xfrm flipH="1">
            <a:off x="1115404" y="2519767"/>
            <a:ext cx="5424300" cy="11853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US"/>
              <a:t>Terimakasih</a:t>
            </a:r>
            <a:endParaRPr/>
          </a:p>
        </p:txBody>
      </p:sp>
      <p:pic>
        <p:nvPicPr>
          <p:cNvPr descr="logo-None-kemdikbud" id="1400" name="Google Shape;1400;p176"/>
          <p:cNvPicPr preferRelativeResize="0"/>
          <p:nvPr/>
        </p:nvPicPr>
        <p:blipFill rotWithShape="1">
          <a:blip r:embed="rId3">
            <a:alphaModFix/>
          </a:blip>
          <a:srcRect b="0" l="0" r="0" t="0"/>
          <a:stretch/>
        </p:blipFill>
        <p:spPr>
          <a:xfrm>
            <a:off x="6273568" y="1304703"/>
            <a:ext cx="3499565" cy="34993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68"/>
          <p:cNvSpPr txBox="1"/>
          <p:nvPr>
            <p:ph idx="4294967295" type="title"/>
          </p:nvPr>
        </p:nvSpPr>
        <p:spPr>
          <a:xfrm>
            <a:off x="698325" y="304400"/>
            <a:ext cx="10579200" cy="6714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SzPts val="3700"/>
              <a:buNone/>
            </a:pPr>
            <a:r>
              <a:rPr lang="en-US" sz="3600">
                <a:solidFill>
                  <a:srgbClr val="4A86E8"/>
                </a:solidFill>
              </a:rPr>
              <a:t>Prosedur</a:t>
            </a:r>
            <a:r>
              <a:rPr lang="en-US"/>
              <a:t> </a:t>
            </a:r>
            <a:r>
              <a:rPr lang="en-US" sz="3600">
                <a:solidFill>
                  <a:srgbClr val="4A86E8"/>
                </a:solidFill>
              </a:rPr>
              <a:t>Menambah</a:t>
            </a:r>
            <a:r>
              <a:rPr lang="en-US"/>
              <a:t> </a:t>
            </a:r>
            <a:r>
              <a:rPr lang="en-US" sz="3600">
                <a:solidFill>
                  <a:srgbClr val="4A86E8"/>
                </a:solidFill>
              </a:rPr>
              <a:t>Akun (2)</a:t>
            </a:r>
            <a:endParaRPr/>
          </a:p>
        </p:txBody>
      </p:sp>
      <p:sp>
        <p:nvSpPr>
          <p:cNvPr id="590" name="Google Shape;590;p68"/>
          <p:cNvSpPr txBox="1"/>
          <p:nvPr>
            <p:ph idx="4294967295" type="body"/>
          </p:nvPr>
        </p:nvSpPr>
        <p:spPr>
          <a:xfrm>
            <a:off x="698325" y="926625"/>
            <a:ext cx="11493600" cy="768000"/>
          </a:xfrm>
          <a:prstGeom prst="rect">
            <a:avLst/>
          </a:prstGeom>
          <a:noFill/>
          <a:ln>
            <a:noFill/>
          </a:ln>
        </p:spPr>
        <p:txBody>
          <a:bodyPr anchorCtr="0" anchor="t" bIns="121900" lIns="121900" spcFirstLastPara="1" rIns="121900" wrap="square" tIns="121900">
            <a:noAutofit/>
          </a:bodyPr>
          <a:lstStyle/>
          <a:p>
            <a:pPr indent="-501650" lvl="0" marL="609600" rtl="0" algn="just">
              <a:lnSpc>
                <a:spcPct val="100000"/>
              </a:lnSpc>
              <a:spcBef>
                <a:spcPts val="0"/>
              </a:spcBef>
              <a:spcAft>
                <a:spcPts val="0"/>
              </a:spcAft>
              <a:buSzPts val="3100"/>
              <a:buAutoNum type="arabicPeriod" startAt="2"/>
            </a:pPr>
            <a:r>
              <a:rPr lang="en-US" sz="3100"/>
              <a:t>Pilih akun email yang akan ditambahkan, misal kita pilih “Anda” kemudian pilih berikutnya</a:t>
            </a:r>
            <a:endParaRPr sz="3100"/>
          </a:p>
        </p:txBody>
      </p:sp>
      <p:pic>
        <p:nvPicPr>
          <p:cNvPr id="591" name="Google Shape;591;p68"/>
          <p:cNvPicPr preferRelativeResize="0"/>
          <p:nvPr/>
        </p:nvPicPr>
        <p:blipFill rotWithShape="1">
          <a:blip r:embed="rId3">
            <a:alphaModFix/>
          </a:blip>
          <a:srcRect b="22455" l="20999" r="20390" t="12794"/>
          <a:stretch/>
        </p:blipFill>
        <p:spPr>
          <a:xfrm>
            <a:off x="3812983" y="2033905"/>
            <a:ext cx="5371800" cy="4440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9"/>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lang="en-US" sz="3600">
                <a:solidFill>
                  <a:srgbClr val="4A86E8"/>
                </a:solidFill>
              </a:rPr>
              <a:t>Prosedur Menambah Akun (3) </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p:txBody>
      </p:sp>
      <p:sp>
        <p:nvSpPr>
          <p:cNvPr id="597" name="Google Shape;597;p69"/>
          <p:cNvSpPr txBox="1"/>
          <p:nvPr>
            <p:ph idx="4294967295" type="subTitle"/>
          </p:nvPr>
        </p:nvSpPr>
        <p:spPr>
          <a:xfrm>
            <a:off x="914400" y="1356967"/>
            <a:ext cx="10835100" cy="4675500"/>
          </a:xfrm>
          <a:prstGeom prst="rect">
            <a:avLst/>
          </a:prstGeom>
          <a:noFill/>
          <a:ln>
            <a:noFill/>
          </a:ln>
        </p:spPr>
        <p:txBody>
          <a:bodyPr anchorCtr="0" anchor="t" bIns="121900" lIns="121900" spcFirstLastPara="1" rIns="121900" wrap="square" tIns="121900">
            <a:noAutofit/>
          </a:bodyPr>
          <a:lstStyle/>
          <a:p>
            <a:pPr indent="-501650" lvl="0" marL="609600" rtl="0" algn="l">
              <a:lnSpc>
                <a:spcPct val="100000"/>
              </a:lnSpc>
              <a:spcBef>
                <a:spcPts val="0"/>
              </a:spcBef>
              <a:spcAft>
                <a:spcPts val="0"/>
              </a:spcAft>
              <a:buSzPts val="3100"/>
              <a:buAutoNum type="arabicPeriod" startAt="3"/>
            </a:pPr>
            <a:r>
              <a:rPr lang="en-US" sz="3100"/>
              <a:t>Ketik User Akun Belajar.id kemudian klik berikutnya</a:t>
            </a:r>
            <a:endParaRPr sz="3100"/>
          </a:p>
        </p:txBody>
      </p:sp>
      <p:pic>
        <p:nvPicPr>
          <p:cNvPr id="598" name="Google Shape;598;p69"/>
          <p:cNvPicPr preferRelativeResize="0"/>
          <p:nvPr/>
        </p:nvPicPr>
        <p:blipFill rotWithShape="1">
          <a:blip r:embed="rId3">
            <a:alphaModFix/>
          </a:blip>
          <a:srcRect b="14881" l="9274" r="14331" t="7568"/>
          <a:stretch/>
        </p:blipFill>
        <p:spPr>
          <a:xfrm>
            <a:off x="3366717" y="2211067"/>
            <a:ext cx="5458566" cy="4146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0"/>
          <p:cNvSpPr txBox="1"/>
          <p:nvPr>
            <p:ph idx="4294967295" type="title"/>
          </p:nvPr>
        </p:nvSpPr>
        <p:spPr>
          <a:xfrm>
            <a:off x="795125" y="537175"/>
            <a:ext cx="10482600" cy="8196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SzPts val="3700"/>
              <a:buNone/>
            </a:pPr>
            <a:r>
              <a:rPr lang="en-US" sz="3600">
                <a:solidFill>
                  <a:srgbClr val="4A86E8"/>
                </a:solidFill>
              </a:rPr>
              <a:t>Prosedur</a:t>
            </a:r>
            <a:r>
              <a:rPr b="1" lang="en-US" sz="3600">
                <a:solidFill>
                  <a:srgbClr val="4A86E8"/>
                </a:solidFill>
                <a:latin typeface="Montserrat"/>
                <a:ea typeface="Montserrat"/>
                <a:cs typeface="Montserrat"/>
                <a:sym typeface="Montserrat"/>
              </a:rPr>
              <a:t> </a:t>
            </a:r>
            <a:r>
              <a:rPr lang="en-US" sz="3600">
                <a:solidFill>
                  <a:srgbClr val="4A86E8"/>
                </a:solidFill>
              </a:rPr>
              <a:t>Menambah</a:t>
            </a:r>
            <a:r>
              <a:rPr b="1" lang="en-US" sz="3600">
                <a:solidFill>
                  <a:srgbClr val="4A86E8"/>
                </a:solidFill>
                <a:latin typeface="Montserrat"/>
                <a:ea typeface="Montserrat"/>
                <a:cs typeface="Montserrat"/>
                <a:sym typeface="Montserrat"/>
              </a:rPr>
              <a:t> </a:t>
            </a:r>
            <a:r>
              <a:rPr lang="en-US" sz="3600">
                <a:solidFill>
                  <a:srgbClr val="4A86E8"/>
                </a:solidFill>
              </a:rPr>
              <a:t>Akun (4)</a:t>
            </a:r>
            <a:r>
              <a:rPr b="1" lang="en-US" sz="3600">
                <a:solidFill>
                  <a:srgbClr val="4A86E8"/>
                </a:solidFill>
                <a:latin typeface="Montserrat"/>
                <a:ea typeface="Montserrat"/>
                <a:cs typeface="Montserrat"/>
                <a:sym typeface="Montserrat"/>
              </a:rPr>
              <a:t> </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a:p>
            <a:pPr indent="0" lvl="0" marL="0" rtl="0" algn="ctr">
              <a:lnSpc>
                <a:spcPct val="100000"/>
              </a:lnSpc>
              <a:spcBef>
                <a:spcPts val="0"/>
              </a:spcBef>
              <a:spcAft>
                <a:spcPts val="0"/>
              </a:spcAft>
              <a:buSzPts val="3700"/>
              <a:buNone/>
            </a:pPr>
            <a:r>
              <a:t/>
            </a:r>
            <a:endParaRPr/>
          </a:p>
        </p:txBody>
      </p:sp>
      <p:sp>
        <p:nvSpPr>
          <p:cNvPr id="604" name="Google Shape;604;p70"/>
          <p:cNvSpPr txBox="1"/>
          <p:nvPr>
            <p:ph idx="4294967295" type="subTitle"/>
          </p:nvPr>
        </p:nvSpPr>
        <p:spPr>
          <a:xfrm>
            <a:off x="795133" y="1464700"/>
            <a:ext cx="4021500" cy="4675500"/>
          </a:xfrm>
          <a:prstGeom prst="rect">
            <a:avLst/>
          </a:prstGeom>
          <a:noFill/>
          <a:ln>
            <a:noFill/>
          </a:ln>
        </p:spPr>
        <p:txBody>
          <a:bodyPr anchorCtr="0" anchor="t" bIns="121900" lIns="121900" spcFirstLastPara="1" rIns="121900" wrap="square" tIns="121900">
            <a:noAutofit/>
          </a:bodyPr>
          <a:lstStyle/>
          <a:p>
            <a:pPr indent="-501650" lvl="0" marL="609600" rtl="0" algn="l">
              <a:lnSpc>
                <a:spcPct val="100000"/>
              </a:lnSpc>
              <a:spcBef>
                <a:spcPts val="0"/>
              </a:spcBef>
              <a:spcAft>
                <a:spcPts val="0"/>
              </a:spcAft>
              <a:buSzPts val="3100"/>
              <a:buAutoNum type="arabicPeriod" startAt="4"/>
            </a:pPr>
            <a:r>
              <a:rPr lang="en-US" sz="3100"/>
              <a:t>Masukan Password/sandi</a:t>
            </a:r>
            <a:endParaRPr sz="3100"/>
          </a:p>
        </p:txBody>
      </p:sp>
      <p:pic>
        <p:nvPicPr>
          <p:cNvPr id="605" name="Google Shape;605;p70"/>
          <p:cNvPicPr preferRelativeResize="0"/>
          <p:nvPr/>
        </p:nvPicPr>
        <p:blipFill rotWithShape="1">
          <a:blip r:embed="rId3">
            <a:alphaModFix/>
          </a:blip>
          <a:srcRect b="10464" l="13178" r="11988" t="13315"/>
          <a:stretch/>
        </p:blipFill>
        <p:spPr>
          <a:xfrm>
            <a:off x="4816800" y="1356967"/>
            <a:ext cx="6560934" cy="4949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1"/>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0000"/>
              </a:buClr>
              <a:buSzPts val="3700"/>
              <a:buFont typeface="Arial"/>
              <a:buNone/>
            </a:pPr>
            <a:r>
              <a:rPr lang="en-US" sz="3600">
                <a:solidFill>
                  <a:srgbClr val="4A86E8"/>
                </a:solidFill>
              </a:rPr>
              <a:t>Prosedur Menambah Akun (5)</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l">
              <a:spcBef>
                <a:spcPts val="0"/>
              </a:spcBef>
              <a:spcAft>
                <a:spcPts val="0"/>
              </a:spcAft>
              <a:buClr>
                <a:srgbClr val="000000"/>
              </a:buClr>
              <a:buSzPts val="3700"/>
              <a:buFont typeface="Arial"/>
              <a:buNone/>
            </a:pPr>
            <a:r>
              <a:t/>
            </a:r>
            <a:endParaRPr sz="3600">
              <a:latin typeface="Montserrat"/>
              <a:ea typeface="Montserrat"/>
              <a:cs typeface="Montserrat"/>
              <a:sym typeface="Montserrat"/>
            </a:endParaRPr>
          </a:p>
          <a:p>
            <a:pPr indent="0" lvl="0" marL="0" rtl="0" algn="l">
              <a:spcBef>
                <a:spcPts val="0"/>
              </a:spcBef>
              <a:spcAft>
                <a:spcPts val="0"/>
              </a:spcAft>
              <a:buClr>
                <a:srgbClr val="000000"/>
              </a:buClr>
              <a:buSzPts val="3700"/>
              <a:buFont typeface="Arial"/>
              <a:buNone/>
            </a:pPr>
            <a:r>
              <a:t/>
            </a:r>
            <a:endParaRPr sz="3600"/>
          </a:p>
          <a:p>
            <a:pPr indent="0" lvl="0" marL="0" rtl="0" algn="l">
              <a:spcBef>
                <a:spcPts val="0"/>
              </a:spcBef>
              <a:spcAft>
                <a:spcPts val="0"/>
              </a:spcAft>
              <a:buClr>
                <a:srgbClr val="000000"/>
              </a:buClr>
              <a:buSzPts val="3700"/>
              <a:buFont typeface="Arial"/>
              <a:buNone/>
            </a:pPr>
            <a:r>
              <a:t/>
            </a:r>
            <a:endParaRPr sz="3600"/>
          </a:p>
          <a:p>
            <a:pPr indent="0" lvl="0" marL="0" rtl="0" algn="l">
              <a:spcBef>
                <a:spcPts val="0"/>
              </a:spcBef>
              <a:spcAft>
                <a:spcPts val="0"/>
              </a:spcAft>
              <a:buNone/>
            </a:pPr>
            <a:r>
              <a:t/>
            </a:r>
            <a:endParaRPr sz="3600"/>
          </a:p>
        </p:txBody>
      </p:sp>
      <p:sp>
        <p:nvSpPr>
          <p:cNvPr id="611" name="Google Shape;611;p71"/>
          <p:cNvSpPr txBox="1"/>
          <p:nvPr>
            <p:ph idx="4294967295" type="subTitle"/>
          </p:nvPr>
        </p:nvSpPr>
        <p:spPr>
          <a:xfrm>
            <a:off x="965200" y="1464700"/>
            <a:ext cx="5107500" cy="4675500"/>
          </a:xfrm>
          <a:prstGeom prst="rect">
            <a:avLst/>
          </a:prstGeom>
        </p:spPr>
        <p:txBody>
          <a:bodyPr anchorCtr="0" anchor="t" bIns="121900" lIns="121900" spcFirstLastPara="1" rIns="121900" wrap="square" tIns="121900">
            <a:normAutofit/>
          </a:bodyPr>
          <a:lstStyle/>
          <a:p>
            <a:pPr indent="-501650" lvl="0" marL="609600" rtl="0" algn="l">
              <a:spcBef>
                <a:spcPts val="0"/>
              </a:spcBef>
              <a:spcAft>
                <a:spcPts val="0"/>
              </a:spcAft>
              <a:buSzPts val="3100"/>
              <a:buAutoNum type="arabicPeriod" startAt="5"/>
            </a:pPr>
            <a:r>
              <a:rPr lang="en-US" sz="3100"/>
              <a:t>Akun sudah berhasil ditambahkan dan siap menggunakan Chromebook</a:t>
            </a:r>
            <a:endParaRPr sz="3100"/>
          </a:p>
        </p:txBody>
      </p:sp>
      <p:pic>
        <p:nvPicPr>
          <p:cNvPr id="612" name="Google Shape;612;p71"/>
          <p:cNvPicPr preferRelativeResize="0"/>
          <p:nvPr/>
        </p:nvPicPr>
        <p:blipFill rotWithShape="1">
          <a:blip r:embed="rId3">
            <a:alphaModFix/>
          </a:blip>
          <a:srcRect b="8011" l="27134" r="12149" t="36503"/>
          <a:stretch/>
        </p:blipFill>
        <p:spPr>
          <a:xfrm>
            <a:off x="7154400" y="1464700"/>
            <a:ext cx="4123200" cy="50352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2"/>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rgbClr val="000000"/>
              </a:buClr>
              <a:buSzPts val="3700"/>
              <a:buFont typeface="Arial"/>
              <a:buNone/>
            </a:pPr>
            <a:r>
              <a:rPr lang="en-US" sz="3600">
                <a:solidFill>
                  <a:srgbClr val="4A86E8"/>
                </a:solidFill>
              </a:rPr>
              <a:t>Prosedur Menghapus Akun</a:t>
            </a:r>
            <a:endParaRPr>
              <a:solidFill>
                <a:srgbClr val="4A86E8"/>
              </a:solidFill>
            </a:endParaRPr>
          </a:p>
        </p:txBody>
      </p:sp>
      <p:sp>
        <p:nvSpPr>
          <p:cNvPr id="618" name="Google Shape;618;p72"/>
          <p:cNvSpPr txBox="1"/>
          <p:nvPr>
            <p:ph idx="4294967295" type="subTitle"/>
          </p:nvPr>
        </p:nvSpPr>
        <p:spPr>
          <a:xfrm>
            <a:off x="965200" y="1464700"/>
            <a:ext cx="4653900" cy="3927600"/>
          </a:xfrm>
          <a:prstGeom prst="rect">
            <a:avLst/>
          </a:prstGeom>
        </p:spPr>
        <p:txBody>
          <a:bodyPr anchorCtr="0" anchor="t" bIns="121900" lIns="121900" spcFirstLastPara="1" rIns="121900" wrap="square" tIns="121900">
            <a:normAutofit/>
          </a:bodyPr>
          <a:lstStyle/>
          <a:p>
            <a:pPr indent="-508000" lvl="0" marL="609600" rtl="0" algn="l">
              <a:spcBef>
                <a:spcPts val="0"/>
              </a:spcBef>
              <a:spcAft>
                <a:spcPts val="0"/>
              </a:spcAft>
              <a:buSzPts val="3200"/>
              <a:buAutoNum type="arabicPeriod"/>
            </a:pPr>
            <a:r>
              <a:rPr lang="en-US" sz="3200"/>
              <a:t>Aktifkan Chromebook, kemudian lihat  akun email yang muncul dilayar</a:t>
            </a:r>
            <a:endParaRPr sz="3200"/>
          </a:p>
        </p:txBody>
      </p:sp>
      <p:pic>
        <p:nvPicPr>
          <p:cNvPr id="619" name="Google Shape;619;p72"/>
          <p:cNvPicPr preferRelativeResize="0"/>
          <p:nvPr/>
        </p:nvPicPr>
        <p:blipFill rotWithShape="1">
          <a:blip r:embed="rId3">
            <a:alphaModFix/>
          </a:blip>
          <a:srcRect b="23307" l="3867" r="4051" t="13597"/>
          <a:stretch/>
        </p:blipFill>
        <p:spPr>
          <a:xfrm>
            <a:off x="6299600" y="1464700"/>
            <a:ext cx="5151699" cy="371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3"/>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None/>
            </a:pPr>
            <a:r>
              <a:rPr lang="en-US" sz="3600">
                <a:solidFill>
                  <a:srgbClr val="4A86E8"/>
                </a:solidFill>
              </a:rPr>
              <a:t>Prosedur Menghapus Akun (2)</a:t>
            </a:r>
            <a:endParaRPr>
              <a:solidFill>
                <a:srgbClr val="4A86E8"/>
              </a:solidFill>
            </a:endParaRPr>
          </a:p>
          <a:p>
            <a:pPr indent="0" lvl="0" marL="0" rtl="0" algn="l">
              <a:spcBef>
                <a:spcPts val="0"/>
              </a:spcBef>
              <a:spcAft>
                <a:spcPts val="0"/>
              </a:spcAft>
              <a:buNone/>
            </a:pPr>
            <a:r>
              <a:t/>
            </a:r>
            <a:endParaRPr>
              <a:solidFill>
                <a:srgbClr val="4A86E8"/>
              </a:solidFill>
            </a:endParaRPr>
          </a:p>
        </p:txBody>
      </p:sp>
      <p:sp>
        <p:nvSpPr>
          <p:cNvPr id="625" name="Google Shape;625;p73"/>
          <p:cNvSpPr txBox="1"/>
          <p:nvPr>
            <p:ph idx="4294967295" type="subTitle"/>
          </p:nvPr>
        </p:nvSpPr>
        <p:spPr>
          <a:xfrm>
            <a:off x="965200" y="1464700"/>
            <a:ext cx="10312500" cy="4675500"/>
          </a:xfrm>
          <a:prstGeom prst="rect">
            <a:avLst/>
          </a:prstGeom>
        </p:spPr>
        <p:txBody>
          <a:bodyPr anchorCtr="0" anchor="t" bIns="121900" lIns="121900" spcFirstLastPara="1" rIns="121900" wrap="square" tIns="121900">
            <a:normAutofit/>
          </a:bodyPr>
          <a:lstStyle/>
          <a:p>
            <a:pPr indent="-508000" lvl="0" marL="609600" rtl="0" algn="l">
              <a:spcBef>
                <a:spcPts val="0"/>
              </a:spcBef>
              <a:spcAft>
                <a:spcPts val="0"/>
              </a:spcAft>
              <a:buSzPts val="3200"/>
              <a:buAutoNum type="arabicPeriod" startAt="2"/>
            </a:pPr>
            <a:r>
              <a:rPr lang="en-US" sz="3200"/>
              <a:t>Pilih Akun email dan hapus</a:t>
            </a:r>
            <a:endParaRPr sz="3200"/>
          </a:p>
        </p:txBody>
      </p:sp>
      <p:pic>
        <p:nvPicPr>
          <p:cNvPr id="626" name="Google Shape;626;p73"/>
          <p:cNvPicPr preferRelativeResize="0"/>
          <p:nvPr/>
        </p:nvPicPr>
        <p:blipFill rotWithShape="1">
          <a:blip r:embed="rId3">
            <a:alphaModFix/>
          </a:blip>
          <a:srcRect b="25977" l="5706" r="2254" t="6143"/>
          <a:stretch/>
        </p:blipFill>
        <p:spPr>
          <a:xfrm>
            <a:off x="2571125" y="2294725"/>
            <a:ext cx="7100551" cy="39186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4"/>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None/>
            </a:pPr>
            <a:r>
              <a:rPr lang="en-US" sz="3600">
                <a:solidFill>
                  <a:srgbClr val="4A86E8"/>
                </a:solidFill>
              </a:rPr>
              <a:t>Prosedur Menghapus Akun (3)</a:t>
            </a:r>
            <a:endParaRPr>
              <a:solidFill>
                <a:srgbClr val="4A86E8"/>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32" name="Google Shape;632;p74"/>
          <p:cNvSpPr txBox="1"/>
          <p:nvPr>
            <p:ph idx="4294967295" type="subTitle"/>
          </p:nvPr>
        </p:nvSpPr>
        <p:spPr>
          <a:xfrm>
            <a:off x="965200" y="1464700"/>
            <a:ext cx="10312500" cy="4675500"/>
          </a:xfrm>
          <a:prstGeom prst="rect">
            <a:avLst/>
          </a:prstGeom>
        </p:spPr>
        <p:txBody>
          <a:bodyPr anchorCtr="0" anchor="t" bIns="121900" lIns="121900" spcFirstLastPara="1" rIns="121900" wrap="square" tIns="121900">
            <a:normAutofit/>
          </a:bodyPr>
          <a:lstStyle/>
          <a:p>
            <a:pPr indent="-508000" lvl="0" marL="609600" rtl="0" algn="l">
              <a:spcBef>
                <a:spcPts val="0"/>
              </a:spcBef>
              <a:spcAft>
                <a:spcPts val="0"/>
              </a:spcAft>
              <a:buSzPts val="3200"/>
              <a:buAutoNum type="arabicPeriod" startAt="3"/>
            </a:pPr>
            <a:r>
              <a:rPr lang="en-US" sz="3200"/>
              <a:t>Otomatis akun akan terhapus</a:t>
            </a:r>
            <a:endParaRPr sz="3200"/>
          </a:p>
        </p:txBody>
      </p:sp>
      <p:pic>
        <p:nvPicPr>
          <p:cNvPr id="633" name="Google Shape;633;p74"/>
          <p:cNvPicPr preferRelativeResize="0"/>
          <p:nvPr/>
        </p:nvPicPr>
        <p:blipFill rotWithShape="1">
          <a:blip r:embed="rId3">
            <a:alphaModFix/>
          </a:blip>
          <a:srcRect b="19831" l="7135" r="2203" t="15338"/>
          <a:stretch/>
        </p:blipFill>
        <p:spPr>
          <a:xfrm>
            <a:off x="2335525" y="2278675"/>
            <a:ext cx="7520950" cy="402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7"/>
          <p:cNvSpPr txBox="1"/>
          <p:nvPr/>
        </p:nvSpPr>
        <p:spPr>
          <a:xfrm>
            <a:off x="1589600" y="173935"/>
            <a:ext cx="9012900" cy="861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b="1" lang="en-US" sz="4000">
                <a:solidFill>
                  <a:srgbClr val="305DBF"/>
                </a:solidFill>
                <a:latin typeface="Poppins"/>
                <a:ea typeface="Poppins"/>
                <a:cs typeface="Poppins"/>
                <a:sym typeface="Poppins"/>
              </a:rPr>
              <a:t>Materi</a:t>
            </a:r>
            <a:endParaRPr sz="4000">
              <a:solidFill>
                <a:srgbClr val="305DBF"/>
              </a:solidFill>
              <a:latin typeface="Nunito"/>
              <a:ea typeface="Nunito"/>
              <a:cs typeface="Nunito"/>
              <a:sym typeface="Nunito"/>
            </a:endParaRPr>
          </a:p>
        </p:txBody>
      </p:sp>
      <p:sp>
        <p:nvSpPr>
          <p:cNvPr id="504" name="Google Shape;504;p57"/>
          <p:cNvSpPr txBox="1"/>
          <p:nvPr/>
        </p:nvSpPr>
        <p:spPr>
          <a:xfrm>
            <a:off x="1589550" y="1140900"/>
            <a:ext cx="9012900" cy="5094900"/>
          </a:xfrm>
          <a:prstGeom prst="rect">
            <a:avLst/>
          </a:prstGeom>
          <a:noFill/>
          <a:ln>
            <a:noFill/>
          </a:ln>
        </p:spPr>
        <p:txBody>
          <a:bodyPr anchorCtr="0" anchor="t" bIns="91425" lIns="91425" spcFirstLastPara="1" rIns="91425" wrap="square" tIns="91425">
            <a:spAutoFit/>
          </a:bodyPr>
          <a:lstStyle/>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Pengaturan awal booting dan login chromebook</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Menambah dan menghapus akun login</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Pintasan keyboard dan touchpad</a:t>
            </a:r>
            <a:endParaRPr i="1"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Mengganti bahasa chrome os dan chrome browser</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Pengenalan fitur setelan pada chromebook</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Menambah dan menghapus aplikasi serta ekstensi</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Menggunakan chromebook secara offline</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Menghubungkan printer ke chromebook</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Instalasi dan konfigurasi wireless router</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Instalasi dan konfigurasi proyektor</a:t>
            </a:r>
            <a:endParaRPr sz="2200">
              <a:solidFill>
                <a:schemeClr val="dk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639" name="Google Shape;639;p75"/>
          <p:cNvSpPr txBox="1"/>
          <p:nvPr/>
        </p:nvSpPr>
        <p:spPr>
          <a:xfrm>
            <a:off x="3294000" y="2797950"/>
            <a:ext cx="5604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Pintasan Keyboard dan Touchpad</a:t>
            </a:r>
            <a:endParaRPr b="1" sz="3500">
              <a:solidFill>
                <a:srgbClr val="0000FF"/>
              </a:solidFill>
              <a:latin typeface="Poppins"/>
              <a:ea typeface="Poppins"/>
              <a:cs typeface="Poppins"/>
              <a:sym typeface="Poppins"/>
            </a:endParaRPr>
          </a:p>
        </p:txBody>
      </p:sp>
      <p:sp>
        <p:nvSpPr>
          <p:cNvPr id="640" name="Google Shape;640;p75"/>
          <p:cNvSpPr txBox="1"/>
          <p:nvPr/>
        </p:nvSpPr>
        <p:spPr>
          <a:xfrm>
            <a:off x="1969625" y="2736000"/>
            <a:ext cx="13245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03</a:t>
            </a:r>
            <a:endParaRPr sz="8300">
              <a:solidFill>
                <a:srgbClr val="0000FF"/>
              </a:solidFill>
              <a:latin typeface="Impact"/>
              <a:ea typeface="Impact"/>
              <a:cs typeface="Impact"/>
              <a:sym typeface="Impact"/>
            </a:endParaRPr>
          </a:p>
        </p:txBody>
      </p:sp>
      <p:pic>
        <p:nvPicPr>
          <p:cNvPr id="641" name="Google Shape;641;p75"/>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647" name="Google Shape;647;p76"/>
          <p:cNvSpPr txBox="1"/>
          <p:nvPr>
            <p:ph type="title"/>
          </p:nvPr>
        </p:nvSpPr>
        <p:spPr>
          <a:xfrm>
            <a:off x="812925" y="851450"/>
            <a:ext cx="6549600" cy="858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1300"/>
              <a:buNone/>
            </a:pPr>
            <a:r>
              <a:rPr b="1" lang="en-US" sz="4000">
                <a:solidFill>
                  <a:srgbClr val="305DBF"/>
                </a:solidFill>
                <a:latin typeface="Poppins"/>
                <a:ea typeface="Poppins"/>
                <a:cs typeface="Poppins"/>
                <a:sym typeface="Poppins"/>
              </a:rPr>
              <a:t>Pintasan Keyboard  </a:t>
            </a:r>
            <a:endParaRPr b="1" sz="4000">
              <a:solidFill>
                <a:srgbClr val="305DBF"/>
              </a:solidFill>
              <a:latin typeface="Poppins"/>
              <a:ea typeface="Poppins"/>
              <a:cs typeface="Poppins"/>
              <a:sym typeface="Poppins"/>
            </a:endParaRPr>
          </a:p>
          <a:p>
            <a:pPr indent="0" lvl="0" marL="0" rtl="0" algn="ctr">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rPr b="1" lang="en-US" sz="4700">
                <a:solidFill>
                  <a:srgbClr val="305DBF"/>
                </a:solidFill>
                <a:latin typeface="Fredoka One"/>
                <a:ea typeface="Fredoka One"/>
                <a:cs typeface="Fredoka One"/>
                <a:sym typeface="Fredoka One"/>
              </a:rPr>
              <a:t>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300"/>
              <a:buFont typeface="Arial"/>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3500">
              <a:solidFill>
                <a:srgbClr val="305DBF"/>
              </a:solidFill>
            </a:endParaRPr>
          </a:p>
        </p:txBody>
      </p:sp>
      <p:grpSp>
        <p:nvGrpSpPr>
          <p:cNvPr id="648" name="Google Shape;648;p76"/>
          <p:cNvGrpSpPr/>
          <p:nvPr/>
        </p:nvGrpSpPr>
        <p:grpSpPr>
          <a:xfrm>
            <a:off x="906354" y="2245921"/>
            <a:ext cx="10511287" cy="3544842"/>
            <a:chOff x="398225" y="1363026"/>
            <a:chExt cx="8712215" cy="2670717"/>
          </a:xfrm>
        </p:grpSpPr>
        <p:grpSp>
          <p:nvGrpSpPr>
            <p:cNvPr id="649" name="Google Shape;649;p76"/>
            <p:cNvGrpSpPr/>
            <p:nvPr/>
          </p:nvGrpSpPr>
          <p:grpSpPr>
            <a:xfrm>
              <a:off x="398225" y="1363026"/>
              <a:ext cx="4823205" cy="2670717"/>
              <a:chOff x="907671" y="1256782"/>
              <a:chExt cx="6063874" cy="3518267"/>
            </a:xfrm>
          </p:grpSpPr>
          <p:pic>
            <p:nvPicPr>
              <p:cNvPr id="650" name="Google Shape;650;p76"/>
              <p:cNvPicPr preferRelativeResize="0"/>
              <p:nvPr/>
            </p:nvPicPr>
            <p:blipFill rotWithShape="1">
              <a:blip r:embed="rId3">
                <a:alphaModFix/>
              </a:blip>
              <a:srcRect b="13710" l="14282" r="14089" t="15797"/>
              <a:stretch/>
            </p:blipFill>
            <p:spPr>
              <a:xfrm>
                <a:off x="907671" y="1256782"/>
                <a:ext cx="6063874" cy="3518267"/>
              </a:xfrm>
              <a:prstGeom prst="rect">
                <a:avLst/>
              </a:prstGeom>
              <a:noFill/>
              <a:ln>
                <a:noFill/>
              </a:ln>
            </p:spPr>
          </p:pic>
          <p:sp>
            <p:nvSpPr>
              <p:cNvPr id="651" name="Google Shape;651;p76"/>
              <p:cNvSpPr/>
              <p:nvPr/>
            </p:nvSpPr>
            <p:spPr>
              <a:xfrm>
                <a:off x="1071716" y="1533832"/>
                <a:ext cx="5820600" cy="2507100"/>
              </a:xfrm>
              <a:prstGeom prst="rect">
                <a:avLst/>
              </a:prstGeom>
              <a:noFill/>
              <a:ln cap="flat" cmpd="sng" w="28575">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652" name="Google Shape;652;p76"/>
            <p:cNvGrpSpPr/>
            <p:nvPr/>
          </p:nvGrpSpPr>
          <p:grpSpPr>
            <a:xfrm>
              <a:off x="4283665" y="1822095"/>
              <a:ext cx="4826775" cy="1549125"/>
              <a:chOff x="5711554" y="2429460"/>
              <a:chExt cx="6435700" cy="2065500"/>
            </a:xfrm>
          </p:grpSpPr>
          <p:sp>
            <p:nvSpPr>
              <p:cNvPr id="653" name="Google Shape;653;p76"/>
              <p:cNvSpPr/>
              <p:nvPr/>
            </p:nvSpPr>
            <p:spPr>
              <a:xfrm>
                <a:off x="5711554" y="2429460"/>
                <a:ext cx="6254400" cy="2065500"/>
              </a:xfrm>
              <a:prstGeom prst="leftArrowCallout">
                <a:avLst>
                  <a:gd fmla="val 16786" name="adj1"/>
                  <a:gd fmla="val 15453" name="adj2"/>
                  <a:gd fmla="val 25000" name="adj3"/>
                  <a:gd fmla="val 88656" name="adj4"/>
                </a:avLst>
              </a:prstGeom>
              <a:noFill/>
              <a:ln cap="flat" cmpd="sng" w="19050">
                <a:solidFill>
                  <a:srgbClr val="0000F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654" name="Google Shape;654;p76"/>
              <p:cNvSpPr txBox="1"/>
              <p:nvPr/>
            </p:nvSpPr>
            <p:spPr>
              <a:xfrm>
                <a:off x="7300754" y="2509334"/>
                <a:ext cx="4846500" cy="1557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i="0" lang="en-US" sz="2700" u="none" cap="none" strike="noStrike">
                    <a:solidFill>
                      <a:schemeClr val="accent2"/>
                    </a:solidFill>
                    <a:latin typeface="Roboto"/>
                    <a:ea typeface="Roboto"/>
                    <a:cs typeface="Roboto"/>
                    <a:sym typeface="Roboto"/>
                  </a:rPr>
                  <a:t>Pintasan </a:t>
                </a:r>
                <a:r>
                  <a:rPr lang="en-US" sz="2700">
                    <a:solidFill>
                      <a:schemeClr val="accent2"/>
                    </a:solidFill>
                    <a:latin typeface="Roboto"/>
                    <a:ea typeface="Roboto"/>
                    <a:cs typeface="Roboto"/>
                    <a:sym typeface="Roboto"/>
                  </a:rPr>
                  <a:t>K</a:t>
                </a:r>
                <a:r>
                  <a:rPr i="0" lang="en-US" sz="2700" u="none" cap="none" strike="noStrike">
                    <a:solidFill>
                      <a:schemeClr val="accent2"/>
                    </a:solidFill>
                    <a:latin typeface="Roboto"/>
                    <a:ea typeface="Roboto"/>
                    <a:cs typeface="Roboto"/>
                    <a:sym typeface="Roboto"/>
                  </a:rPr>
                  <a:t>eyboard Chromebook digunakan untuk membantu menyelesaikan pekerjaan supaya lebih cepat </a:t>
                </a:r>
                <a:endParaRPr i="0" sz="2700" u="none" cap="none" strike="noStrike">
                  <a:solidFill>
                    <a:schemeClr val="accent2"/>
                  </a:solidFill>
                  <a:latin typeface="Roboto"/>
                  <a:ea typeface="Roboto"/>
                  <a:cs typeface="Roboto"/>
                  <a:sym typeface="Roboto"/>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7"/>
          <p:cNvSpPr txBox="1"/>
          <p:nvPr>
            <p:ph idx="4294967295" type="title"/>
          </p:nvPr>
        </p:nvSpPr>
        <p:spPr>
          <a:xfrm>
            <a:off x="841575" y="186975"/>
            <a:ext cx="104361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Popular Keyboard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60" name="Google Shape;660;p77"/>
          <p:cNvGraphicFramePr/>
          <p:nvPr/>
        </p:nvGraphicFramePr>
        <p:xfrm>
          <a:off x="985322" y="1093053"/>
          <a:ext cx="3000000" cy="3000000"/>
        </p:xfrm>
        <a:graphic>
          <a:graphicData uri="http://schemas.openxmlformats.org/drawingml/2006/table">
            <a:tbl>
              <a:tblPr bandRow="1" firstRow="1">
                <a:noFill/>
                <a:tableStyleId>{1BE95003-F082-405D-9E89-88CF943C9582}</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paling lama </a:t>
                      </a:r>
                      <a:endParaRPr i="1" sz="2000" u="none" cap="none" strike="noStrike">
                        <a:latin typeface="Raleway"/>
                        <a:ea typeface="Raleway"/>
                        <a:cs typeface="Raleway"/>
                        <a:sym typeface="Raleway"/>
                      </a:endParaRPr>
                    </a:p>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tidak digunakan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dan tahan Alt + Shift, ketuk Tab sampai jendela yang di inginkan terbuka, kemudian lepaskan</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 sampai 8</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8</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Tab</a:t>
                      </a:r>
                      <a:endParaRPr i="1" sz="20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8"/>
          <p:cNvSpPr txBox="1"/>
          <p:nvPr>
            <p:ph idx="4294967295" type="title"/>
          </p:nvPr>
        </p:nvSpPr>
        <p:spPr>
          <a:xfrm>
            <a:off x="824870" y="258599"/>
            <a:ext cx="64629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Popular Keyboard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66" name="Google Shape;666;p78"/>
          <p:cNvGraphicFramePr/>
          <p:nvPr/>
        </p:nvGraphicFramePr>
        <p:xfrm>
          <a:off x="950483" y="1233932"/>
          <a:ext cx="3000000" cy="3000000"/>
        </p:xfrm>
        <a:graphic>
          <a:graphicData uri="http://schemas.openxmlformats.org/drawingml/2006/table">
            <a:tbl>
              <a:tblPr bandRow="1" firstRow="1">
                <a:noFill/>
                <a:tableStyleId>{1BE95003-F082-405D-9E89-88CF943C9582}</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a:t>
                      </a:r>
                      <a:r>
                        <a:rPr i="1" lang="en-US" sz="2000" u="none" cap="none" strike="noStrike">
                          <a:latin typeface="Raleway"/>
                          <a:ea typeface="Raleway"/>
                          <a:cs typeface="Raleway"/>
                          <a:sym typeface="Raleway"/>
                        </a:rPr>
                        <a:t> </a:t>
                      </a:r>
                      <a:r>
                        <a:rPr i="1" lang="en-US" sz="2000" u="none" cap="none" strike="noStrike">
                          <a:solidFill>
                            <a:srgbClr val="000000"/>
                          </a:solidFill>
                          <a:latin typeface="Raleway"/>
                          <a:ea typeface="Raleway"/>
                          <a:cs typeface="Raleway"/>
                          <a:sym typeface="Raleway"/>
                        </a:rPr>
                        <a:t>ulang halaman aktif</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       atau Ctrl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Menempatkan fokus pada kolom URL penelusuran</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r</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dan Menonaktifkan Caps Lock</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Telusuri</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Mengambil screenshot sebagian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Mode ringkasan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9"/>
          <p:cNvSpPr txBox="1"/>
          <p:nvPr>
            <p:ph idx="4294967295" type="title"/>
          </p:nvPr>
        </p:nvSpPr>
        <p:spPr>
          <a:xfrm>
            <a:off x="733153" y="304392"/>
            <a:ext cx="10363200" cy="5466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72" name="Google Shape;672;p79"/>
          <p:cNvGraphicFramePr/>
          <p:nvPr/>
        </p:nvGraphicFramePr>
        <p:xfrm>
          <a:off x="918253" y="1240779"/>
          <a:ext cx="3000000" cy="3000000"/>
        </p:xfrm>
        <a:graphic>
          <a:graphicData uri="http://schemas.openxmlformats.org/drawingml/2006/table">
            <a:tbl>
              <a:tblPr bandRow="1" firstRow="1">
                <a:noFill/>
                <a:tableStyleId>{1BE95003-F082-405D-9E89-88CF943C9582}</a:tableStyleId>
              </a:tblPr>
              <a:tblGrid>
                <a:gridCol w="5094975"/>
                <a:gridCol w="4861275"/>
              </a:tblGrid>
              <a:tr h="586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 dalam Mode samaran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n</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file di browser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+o</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tab aktif</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+w</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jendela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+w</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kembali tab atau jendela yang terakhir ditutup</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+t</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80"/>
          <p:cNvSpPr txBox="1"/>
          <p:nvPr>
            <p:ph idx="4294967295" type="title"/>
          </p:nvPr>
        </p:nvSpPr>
        <p:spPr>
          <a:xfrm>
            <a:off x="663716" y="91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78" name="Google Shape;678;p80"/>
          <p:cNvGraphicFramePr/>
          <p:nvPr/>
        </p:nvGraphicFramePr>
        <p:xfrm>
          <a:off x="819932" y="615319"/>
          <a:ext cx="3000000" cy="3000000"/>
        </p:xfrm>
        <a:graphic>
          <a:graphicData uri="http://schemas.openxmlformats.org/drawingml/2006/table">
            <a:tbl>
              <a:tblPr bandRow="1" firstRow="1">
                <a:noFill/>
                <a:tableStyleId>{1BE95003-F082-405D-9E89-88CF943C9582}</a:tableStyleId>
              </a:tblPr>
              <a:tblGrid>
                <a:gridCol w="5286175"/>
                <a:gridCol w="5043675"/>
              </a:tblGrid>
              <a:tr h="5449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1-8 di jendela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Ctrl + 8</a:t>
                      </a:r>
                      <a:endParaRPr sz="1500" u="none" cap="none" strike="noStrike">
                        <a:latin typeface="Raleway"/>
                        <a:ea typeface="Raleway"/>
                        <a:cs typeface="Raleway"/>
                        <a:sym typeface="Raleway"/>
                      </a:endParaRPr>
                    </a:p>
                  </a:txBody>
                  <a:tcPr marT="0" marB="0" marR="68575" marL="68575" anchor="ctr">
                    <a:solidFill>
                      <a:srgbClr val="FFFFFF"/>
                    </a:solidFill>
                  </a:tcPr>
                </a:tc>
              </a:tr>
              <a:tr h="671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terakhir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+ 9</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 di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sz="1500" u="none" cap="none" strike="noStrike">
                        <a:latin typeface="Raleway"/>
                        <a:ea typeface="Raleway"/>
                        <a:cs typeface="Raleway"/>
                        <a:sym typeface="Raleway"/>
                      </a:endParaRPr>
                    </a:p>
                  </a:txBody>
                  <a:tcPr marT="0" marB="0" marR="68575" marL="68575" anchor="ctr">
                    <a:solidFill>
                      <a:srgbClr val="FFFFFF"/>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Tab</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antarjendela dengan cepat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FFFFFF"/>
                    </a:solidFill>
                  </a:tcPr>
                </a:tc>
              </a:tr>
              <a:tr h="1004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Anda gunakan baru-baru ini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Shift +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sebelumnya dalam histori penjelajahan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1"/>
          <p:cNvSpPr txBox="1"/>
          <p:nvPr>
            <p:ph idx="4294967295" type="title"/>
          </p:nvPr>
        </p:nvSpPr>
        <p:spPr>
          <a:xfrm>
            <a:off x="699528"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(3)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84" name="Google Shape;684;p81"/>
          <p:cNvGraphicFramePr/>
          <p:nvPr/>
        </p:nvGraphicFramePr>
        <p:xfrm>
          <a:off x="819933" y="767717"/>
          <a:ext cx="3000000" cy="3000000"/>
        </p:xfrm>
        <a:graphic>
          <a:graphicData uri="http://schemas.openxmlformats.org/drawingml/2006/table">
            <a:tbl>
              <a:tblPr bandRow="1" firstRow="1">
                <a:noFill/>
                <a:tableStyleId>{1BE95003-F082-405D-9E89-88CF943C9582}</a:tableStyleId>
              </a:tblPr>
              <a:tblGrid>
                <a:gridCol w="5268025"/>
                <a:gridCol w="5026375"/>
              </a:tblGrid>
              <a:tr h="570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berikutnya dalam histori penjelajahan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702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 dan beralih ke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jendela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Seret tautan ke kolom URL tab</a:t>
                      </a:r>
                      <a:endParaRPr sz="1500" u="none" cap="none" strike="noStrike">
                        <a:latin typeface="Raleway"/>
                        <a:ea typeface="Raleway"/>
                        <a:cs typeface="Raleway"/>
                        <a:sym typeface="Raleway"/>
                      </a:endParaRPr>
                    </a:p>
                  </a:txBody>
                  <a:tcPr marT="0" marB="0" marR="68575" marL="68575" anchor="ctr">
                    <a:solidFill>
                      <a:srgbClr val="FFFFFF"/>
                    </a:solidFill>
                  </a:tcPr>
                </a:tc>
              </a:tr>
              <a:tr h="7490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area kosong di tab setrip</a:t>
                      </a:r>
                      <a:endParaRPr sz="1500" u="none" cap="none" strike="noStrike">
                        <a:latin typeface="Raleway"/>
                        <a:ea typeface="Raleway"/>
                        <a:cs typeface="Raleway"/>
                        <a:sym typeface="Raleway"/>
                      </a:endParaRPr>
                    </a:p>
                  </a:txBody>
                  <a:tcPr marT="0" marB="0" marR="68575" marL="68575" anchor="ctr">
                    <a:solidFill>
                      <a:srgbClr val="D7ECFC"/>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web di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Ketik alamat web (URL) di kolom URL, lalu tekan Alt +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2"/>
          <p:cNvSpPr txBox="1"/>
          <p:nvPr>
            <p:ph idx="4294967295" type="title"/>
          </p:nvPr>
        </p:nvSpPr>
        <p:spPr>
          <a:xfrm>
            <a:off x="663716" y="232780"/>
            <a:ext cx="10363200" cy="6339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(4)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90" name="Google Shape;690;p82"/>
          <p:cNvGraphicFramePr/>
          <p:nvPr/>
        </p:nvGraphicFramePr>
        <p:xfrm>
          <a:off x="819933" y="1145092"/>
          <a:ext cx="3000000" cy="3000000"/>
        </p:xfrm>
        <a:graphic>
          <a:graphicData uri="http://schemas.openxmlformats.org/drawingml/2006/table">
            <a:tbl>
              <a:tblPr bandRow="1" firstRow="1">
                <a:noFill/>
                <a:tableStyleId>{1BE95003-F082-405D-9E89-88CF943C9582}</a:tableStyleId>
              </a:tblPr>
              <a:tblGrid>
                <a:gridCol w="5268025"/>
                <a:gridCol w="5026375"/>
              </a:tblGrid>
              <a:tr h="6233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782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Mengembalikan tab ke posisi semula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Saat menarik tab, tekan Esc</a:t>
                      </a:r>
                      <a:endParaRPr sz="1500" u="none" cap="none" strike="noStrike">
                        <a:latin typeface="Raleway"/>
                        <a:ea typeface="Raleway"/>
                        <a:cs typeface="Raleway"/>
                        <a:sym typeface="Raleway"/>
                      </a:endParaRPr>
                    </a:p>
                  </a:txBody>
                  <a:tcPr marT="0" marB="0" marR="68575" marL="68575" anchor="ctr">
                    <a:solidFill>
                      <a:srgbClr val="FFFFFF"/>
                    </a:solidFill>
                  </a:tcPr>
                </a:tc>
              </a:tr>
              <a:tr h="7679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Mengaitkan jendela ke sebelah kiri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kiri)</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Memaksimalkan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Meminimalkan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(minus)</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Memasang jendela ke sebelah kanan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kanan)</a:t>
                      </a:r>
                      <a:endParaRPr sz="1500" u="none" cap="none" strike="noStrike">
                        <a:latin typeface="Raleway"/>
                        <a:ea typeface="Raleway"/>
                        <a:cs typeface="Raleway"/>
                        <a:sym typeface="Raleway"/>
                      </a:endParaRPr>
                    </a:p>
                  </a:txBody>
                  <a:tcPr marT="0" marB="0" marR="68575" marL="68575" anchor="ctr">
                    <a:solidFill>
                      <a:srgbClr val="FFFFFF"/>
                    </a:solidFill>
                  </a:tcPr>
                </a:tc>
              </a:tr>
              <a:tr h="81882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jendela antarlayar (saat Chromebook Anda terhubung ke monitor)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 + m</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3"/>
          <p:cNvSpPr txBox="1"/>
          <p:nvPr>
            <p:ph idx="4294967295" type="title"/>
          </p:nvPr>
        </p:nvSpPr>
        <p:spPr>
          <a:xfrm>
            <a:off x="806964" y="232780"/>
            <a:ext cx="10363200" cy="6339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96" name="Google Shape;696;p83"/>
          <p:cNvGraphicFramePr/>
          <p:nvPr/>
        </p:nvGraphicFramePr>
        <p:xfrm>
          <a:off x="967416" y="1154425"/>
          <a:ext cx="3000000" cy="3000000"/>
        </p:xfrm>
        <a:graphic>
          <a:graphicData uri="http://schemas.openxmlformats.org/drawingml/2006/table">
            <a:tbl>
              <a:tblPr bandRow="1" firstRow="1">
                <a:noFill/>
                <a:tableStyleId>{1BE95003-F082-405D-9E89-88CF943C9582}</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atas</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atas   atau Alt + Panah atas  </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bawah</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bawah   atau Alt + Panah bawah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Men-scroll halaman ke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Bilah spasi</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atas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atas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bawah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Mencetak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halaman aktif</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4"/>
          <p:cNvSpPr txBox="1"/>
          <p:nvPr>
            <p:ph idx="4294967295" type="title"/>
          </p:nvPr>
        </p:nvSpPr>
        <p:spPr>
          <a:xfrm>
            <a:off x="645810" y="304397"/>
            <a:ext cx="10363200" cy="6162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02" name="Google Shape;702;p84"/>
          <p:cNvGraphicFramePr/>
          <p:nvPr/>
        </p:nvGraphicFramePr>
        <p:xfrm>
          <a:off x="819932" y="1262411"/>
          <a:ext cx="3000000" cy="3000000"/>
        </p:xfrm>
        <a:graphic>
          <a:graphicData uri="http://schemas.openxmlformats.org/drawingml/2006/table">
            <a:tbl>
              <a:tblPr bandRow="1" firstRow="1">
                <a:noFill/>
                <a:tableStyleId>{1BE95003-F082-405D-9E89-88CF943C9582}</a:tableStyleId>
              </a:tblPr>
              <a:tblGrid>
                <a:gridCol w="5297325"/>
                <a:gridCol w="5054325"/>
              </a:tblGrid>
              <a:tr h="5045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10256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 tanpa menggunakan konten yang disimpan dalam cache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r</a:t>
                      </a:r>
                      <a:endParaRPr sz="1500" u="none" cap="none" strike="noStrike">
                        <a:latin typeface="Raleway"/>
                        <a:ea typeface="Raleway"/>
                        <a:cs typeface="Raleway"/>
                        <a:sym typeface="Raleway"/>
                      </a:endParaRPr>
                    </a:p>
                  </a:txBody>
                  <a:tcPr marT="0" marB="0" marR="68575" marL="68575" anchor="ctr">
                    <a:solidFill>
                      <a:srgbClr val="FFFFFF"/>
                    </a:solidFill>
                  </a:tcPr>
                </a:tc>
              </a:tr>
              <a:tr h="454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halaman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a:t>
                      </a:r>
                      <a:endParaRPr sz="1500" u="none" cap="none" strike="noStrike">
                        <a:latin typeface="Raleway"/>
                        <a:ea typeface="Raleway"/>
                        <a:cs typeface="Raleway"/>
                        <a:sym typeface="Raleway"/>
                      </a:endParaRPr>
                    </a:p>
                  </a:txBody>
                  <a:tcPr marT="0" marB="0" marR="68575" marL="68575" anchor="ctr">
                    <a:solidFill>
                      <a:srgbClr val="D7ECFC"/>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Memperkecil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 (minus)</a:t>
                      </a:r>
                      <a:endParaRPr sz="1500" u="none" cap="none" strike="noStrike">
                        <a:latin typeface="Raleway"/>
                        <a:ea typeface="Raleway"/>
                        <a:cs typeface="Raleway"/>
                        <a:sym typeface="Raleway"/>
                      </a:endParaRPr>
                    </a:p>
                  </a:txBody>
                  <a:tcPr marT="0" marB="0" marR="68575" marL="68575" anchor="ctr">
                    <a:solidFill>
                      <a:srgbClr val="FFFFFF"/>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tingkat zoom</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+ 0</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Menghentikan pemuatan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Esc</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kanan pada link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Alt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link sebagai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bilah bookmark</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8"/>
          <p:cNvSpPr txBox="1"/>
          <p:nvPr/>
        </p:nvSpPr>
        <p:spPr>
          <a:xfrm>
            <a:off x="1755446" y="2672600"/>
            <a:ext cx="23091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01</a:t>
            </a:r>
            <a:endParaRPr sz="8300">
              <a:solidFill>
                <a:srgbClr val="0000FF"/>
              </a:solidFill>
              <a:latin typeface="Impact"/>
              <a:ea typeface="Impact"/>
              <a:cs typeface="Impact"/>
              <a:sym typeface="Impact"/>
            </a:endParaRPr>
          </a:p>
        </p:txBody>
      </p:sp>
      <p:sp>
        <p:nvSpPr>
          <p:cNvPr id="510" name="Google Shape;510;p58"/>
          <p:cNvSpPr txBox="1"/>
          <p:nvPr/>
        </p:nvSpPr>
        <p:spPr>
          <a:xfrm>
            <a:off x="3974925" y="2713350"/>
            <a:ext cx="4385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Pengaturan Awal Booting dan Login</a:t>
            </a:r>
            <a:endParaRPr b="1" sz="3500">
              <a:solidFill>
                <a:srgbClr val="0000FF"/>
              </a:solidFill>
              <a:latin typeface="Poppins"/>
              <a:ea typeface="Poppins"/>
              <a:cs typeface="Poppins"/>
              <a:sym typeface="Poppins"/>
            </a:endParaRPr>
          </a:p>
        </p:txBody>
      </p:sp>
      <p:pic>
        <p:nvPicPr>
          <p:cNvPr id="511" name="Google Shape;511;p58"/>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5"/>
          <p:cNvSpPr txBox="1"/>
          <p:nvPr>
            <p:ph idx="4294967295" type="title"/>
          </p:nvPr>
        </p:nvSpPr>
        <p:spPr>
          <a:xfrm>
            <a:off x="789058" y="214861"/>
            <a:ext cx="10363200" cy="6699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(3)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08" name="Google Shape;708;p85"/>
          <p:cNvGraphicFramePr/>
          <p:nvPr/>
        </p:nvGraphicFramePr>
        <p:xfrm>
          <a:off x="930855" y="1112285"/>
          <a:ext cx="3000000" cy="3000000"/>
        </p:xfrm>
        <a:graphic>
          <a:graphicData uri="http://schemas.openxmlformats.org/drawingml/2006/table">
            <a:tbl>
              <a:tblPr bandRow="1" firstRow="1">
                <a:noFill/>
                <a:tableStyleId>{1BE95003-F082-405D-9E89-88CF943C9582}</a:tableStyleId>
              </a:tblPr>
              <a:tblGrid>
                <a:gridCol w="5286400"/>
                <a:gridCol w="5043875"/>
              </a:tblGrid>
              <a:tr h="433975">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Deskripsi</a:t>
                      </a:r>
                      <a:endParaRPr b="0" i="0" sz="25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Pintasan Keyboard</a:t>
                      </a:r>
                      <a:endParaRPr sz="1100" u="none" cap="none" strike="noStrike">
                        <a:latin typeface="Raleway"/>
                        <a:ea typeface="Raleway"/>
                        <a:cs typeface="Raleway"/>
                        <a:sym typeface="Raleway"/>
                      </a:endParaRPr>
                    </a:p>
                  </a:txBody>
                  <a:tcPr marT="45725" marB="45725" marR="91475" marL="91475" anchor="ctr">
                    <a:solidFill>
                      <a:srgbClr val="2978BD"/>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link halaman aktif sebagai bookmark</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d</a:t>
                      </a:r>
                      <a:endParaRPr sz="1100" u="none" cap="none" strike="noStrike">
                        <a:latin typeface="Raleway"/>
                        <a:ea typeface="Raleway"/>
                        <a:cs typeface="Raleway"/>
                        <a:sym typeface="Raleway"/>
                      </a:endParaRPr>
                    </a:p>
                  </a:txBody>
                  <a:tcPr marT="0" marB="0" marR="68575" marL="68575" anchor="ctr">
                    <a:solidFill>
                      <a:srgbClr val="FFFFFF"/>
                    </a:solidFill>
                  </a:tcPr>
                </a:tc>
              </a:tr>
              <a:tr h="8634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semua halaman yang terbuka di jendela aktif Anda sebagai bookmark dalam folder baru</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Ctrl+d</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r h="28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Menelusuri halaman aktif</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f</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berikutnya untuk penelusuran</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g atau Enter</a:t>
                      </a:r>
                      <a:endParaRPr sz="1100" u="none" cap="none" strike="noStrike">
                        <a:latin typeface="Raleway"/>
                        <a:ea typeface="Raleway"/>
                        <a:cs typeface="Raleway"/>
                        <a:sym typeface="Raleway"/>
                      </a:endParaRPr>
                    </a:p>
                  </a:txBody>
                  <a:tcPr marT="0" marB="0" marR="68575" marL="68575" anchor="ctr">
                    <a:solidFill>
                      <a:srgbClr val="D7ECFC"/>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sebelumnya untuk penelusuran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 + g atau Shift + Enter</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kolom informasi yang tidak aktif</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Alt + Shift + a</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Melakukan penelusuran Google</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k atau Ctrl + e</a:t>
                      </a:r>
                      <a:endParaRPr sz="1100" u="none" cap="none" strike="noStrike">
                        <a:latin typeface="Raleway"/>
                        <a:ea typeface="Raleway"/>
                        <a:cs typeface="Raleway"/>
                        <a:sym typeface="Raleway"/>
                      </a:endParaRPr>
                    </a:p>
                  </a:txBody>
                  <a:tcPr marT="0" marB="0" marR="68575" marL="68575" anchor="ctr">
                    <a:solidFill>
                      <a:srgbClr val="FFFFFF"/>
                    </a:solidFill>
                  </a:tcPr>
                </a:tc>
              </a:tr>
              <a:tr h="8562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Menambahkan www. dan .com ke masukan dalam kolom URL, lalu membuka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Enter</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Melihat sumber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u</a:t>
                      </a:r>
                      <a:endParaRPr sz="11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6"/>
          <p:cNvSpPr txBox="1"/>
          <p:nvPr>
            <p:ph idx="4294967295" type="title"/>
          </p:nvPr>
        </p:nvSpPr>
        <p:spPr>
          <a:xfrm>
            <a:off x="663716" y="13753"/>
            <a:ext cx="10363200" cy="622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(4)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14" name="Google Shape;714;p86"/>
          <p:cNvGraphicFramePr/>
          <p:nvPr/>
        </p:nvGraphicFramePr>
        <p:xfrm>
          <a:off x="819932" y="707781"/>
          <a:ext cx="3000000" cy="3000000"/>
        </p:xfrm>
        <a:graphic>
          <a:graphicData uri="http://schemas.openxmlformats.org/drawingml/2006/table">
            <a:tbl>
              <a:tblPr bandRow="1" firstRow="1">
                <a:noFill/>
                <a:tableStyleId>{1BE95003-F082-405D-9E89-88CF943C9582}</a:tableStyleId>
              </a:tblPr>
              <a:tblGrid>
                <a:gridCol w="5300375"/>
                <a:gridCol w="5057225"/>
              </a:tblGrid>
              <a:tr h="4868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i</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Console di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+j</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kolom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+b</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toolbar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Shift + t</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Histori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h</a:t>
                      </a:r>
                      <a:endParaRPr sz="1500" u="none" cap="none" strike="noStrike">
                        <a:latin typeface="Raleway"/>
                        <a:ea typeface="Raleway"/>
                        <a:cs typeface="Raleway"/>
                        <a:sym typeface="Raleway"/>
                      </a:endParaRPr>
                    </a:p>
                  </a:txBody>
                  <a:tcPr marT="0" marB="0" marR="68575" marL="68575" anchor="ctr">
                    <a:solidFill>
                      <a:srgbClr val="FFFFFF"/>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Download</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j</a:t>
                      </a:r>
                      <a:endParaRPr sz="1500" u="none" cap="none" strike="noStrike">
                        <a:latin typeface="Raleway"/>
                        <a:ea typeface="Raleway"/>
                        <a:cs typeface="Raleway"/>
                        <a:sym typeface="Raleway"/>
                      </a:endParaRPr>
                    </a:p>
                  </a:txBody>
                  <a:tcPr marT="0" marB="0" marR="68575" marL="68575" anchor="ctr">
                    <a:solidFill>
                      <a:srgbClr val="D7ECFC"/>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saran Isi Otomatis yang dipilih saat mengisi formulir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Backspace</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7"/>
          <p:cNvSpPr txBox="1"/>
          <p:nvPr>
            <p:ph idx="4294967295" type="title"/>
          </p:nvPr>
        </p:nvSpPr>
        <p:spPr>
          <a:xfrm>
            <a:off x="789058" y="28233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Setelan Sistem dan Tampilan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20" name="Google Shape;720;p87"/>
          <p:cNvGraphicFramePr/>
          <p:nvPr/>
        </p:nvGraphicFramePr>
        <p:xfrm>
          <a:off x="967416" y="1260441"/>
          <a:ext cx="3000000" cy="3000000"/>
        </p:xfrm>
        <a:graphic>
          <a:graphicData uri="http://schemas.openxmlformats.org/drawingml/2006/table">
            <a:tbl>
              <a:tblPr bandRow="1" firstRow="1">
                <a:noFill/>
                <a:tableStyleId>{1BE95003-F082-405D-9E89-88CF943C9582}</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m</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Melakukan pratinjau file dalam aplikasi File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Pilih file, lalu tekan Spasi</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file tersembunyi dalam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area status (tempat waktu muncul)</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s</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ikon 1-8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+ 1 sampai Alt + 8</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Mengeklik ikon terakhir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+ 9</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8"/>
          <p:cNvSpPr txBox="1"/>
          <p:nvPr>
            <p:ph idx="4294967295" type="title"/>
          </p:nvPr>
        </p:nvSpPr>
        <p:spPr>
          <a:xfrm>
            <a:off x="663716" y="26442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 Setelan Sistem dan Tampilan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26" name="Google Shape;726;p88"/>
          <p:cNvGraphicFramePr/>
          <p:nvPr/>
        </p:nvGraphicFramePr>
        <p:xfrm>
          <a:off x="914671" y="1246002"/>
          <a:ext cx="3000000" cy="3000000"/>
        </p:xfrm>
        <a:graphic>
          <a:graphicData uri="http://schemas.openxmlformats.org/drawingml/2006/table">
            <a:tbl>
              <a:tblPr bandRow="1" firstRow="1">
                <a:noFill/>
                <a:tableStyleId>{1BE95003-F082-405D-9E89-88CF943C9582}</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tombol F (F1 hingga F12)</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+ 1 sampai Penelusuran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Melihat notifikasi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n</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Mengubah resolusi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dan + atau - (minus)</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resolusi layar ke default</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+ 0</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Memutar layar 90 derajat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Putar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berikutnya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(titik)</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(koma)</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89"/>
          <p:cNvSpPr txBox="1"/>
          <p:nvPr>
            <p:ph idx="4294967295" type="title"/>
          </p:nvPr>
        </p:nvSpPr>
        <p:spPr>
          <a:xfrm>
            <a:off x="824870" y="246521"/>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Pengeditan Teks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32" name="Google Shape;732;p89"/>
          <p:cNvGraphicFramePr/>
          <p:nvPr/>
        </p:nvGraphicFramePr>
        <p:xfrm>
          <a:off x="967416" y="1154425"/>
          <a:ext cx="3000000" cy="3000000"/>
        </p:xfrm>
        <a:graphic>
          <a:graphicData uri="http://schemas.openxmlformats.org/drawingml/2006/table">
            <a:tbl>
              <a:tblPr bandRow="1" firstRow="1">
                <a:noFill/>
                <a:tableStyleId>{1BE95003-F082-405D-9E89-88CF943C9582}</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Caps Lock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semuanya di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konten di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L atau Alt + d</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akhir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awal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sebelumnya</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Shift+Ctrl +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kata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0"/>
          <p:cNvSpPr txBox="1"/>
          <p:nvPr>
            <p:ph idx="4294967295" type="title"/>
          </p:nvPr>
        </p:nvSpPr>
        <p:spPr>
          <a:xfrm>
            <a:off x="717434" y="1928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Pengeditan Teks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38" name="Google Shape;738;p90"/>
          <p:cNvGraphicFramePr/>
          <p:nvPr/>
        </p:nvGraphicFramePr>
        <p:xfrm>
          <a:off x="819932" y="942615"/>
          <a:ext cx="3000000" cy="3000000"/>
        </p:xfrm>
        <a:graphic>
          <a:graphicData uri="http://schemas.openxmlformats.org/drawingml/2006/table">
            <a:tbl>
              <a:tblPr bandRow="1" firstRow="1">
                <a:noFill/>
                <a:tableStyleId>{1BE95003-F082-405D-9E89-88CF943C9582}</a:tableStyleId>
              </a:tblPr>
              <a:tblGrid>
                <a:gridCol w="5314375"/>
                <a:gridCol w="5070575"/>
              </a:tblGrid>
              <a:tr h="5345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810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kata sebelumnya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5740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kiri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akhir dokumen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awal dokumen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sz="1500" u="none" cap="none" strike="noStrike">
                        <a:latin typeface="Raleway"/>
                        <a:ea typeface="Raleway"/>
                        <a:cs typeface="Raleway"/>
                        <a:sym typeface="Raleway"/>
                      </a:endParaRPr>
                    </a:p>
                  </a:txBody>
                  <a:tcPr marT="0" marB="0" marR="68575" marL="68575" anchor="ctr">
                    <a:solidFill>
                      <a:srgbClr val="D7ECFC"/>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sz="1500" u="none" cap="none" strike="noStrike">
                        <a:latin typeface="Raleway"/>
                        <a:ea typeface="Raleway"/>
                        <a:cs typeface="Raleway"/>
                        <a:sym typeface="Raleway"/>
                      </a:endParaRPr>
                    </a:p>
                  </a:txBody>
                  <a:tcPr marT="0" marB="0" marR="68575" marL="68575" anchor="ctr">
                    <a:solidFill>
                      <a:srgbClr val="FFFFFF"/>
                    </a:solidFill>
                  </a:tcPr>
                </a:tc>
              </a:tr>
              <a:tr h="701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 dalam bentuk teks biasa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v</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91"/>
          <p:cNvSpPr txBox="1"/>
          <p:nvPr>
            <p:ph idx="4294967295" type="title"/>
          </p:nvPr>
        </p:nvSpPr>
        <p:spPr>
          <a:xfrm>
            <a:off x="699528" y="1928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Pengeditan Teks (3)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44" name="Google Shape;744;p91"/>
          <p:cNvGraphicFramePr/>
          <p:nvPr/>
        </p:nvGraphicFramePr>
        <p:xfrm>
          <a:off x="819932" y="1065279"/>
          <a:ext cx="3000000" cy="3000000"/>
        </p:xfrm>
        <a:graphic>
          <a:graphicData uri="http://schemas.openxmlformats.org/drawingml/2006/table">
            <a:tbl>
              <a:tblPr bandRow="1" firstRow="1">
                <a:noFill/>
                <a:tableStyleId>{1BE95003-F082-405D-9E89-88CF943C9582}</a:tableStyleId>
              </a:tblPr>
              <a:tblGrid>
                <a:gridCol w="5293375"/>
                <a:gridCol w="5050575"/>
              </a:tblGrid>
              <a:tr h="4948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5244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Memotong</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x</a:t>
                      </a:r>
                      <a:endParaRPr sz="1500" u="none" cap="none" strike="noStrike">
                        <a:latin typeface="Raleway"/>
                        <a:ea typeface="Raleway"/>
                        <a:cs typeface="Raleway"/>
                        <a:sym typeface="Raleway"/>
                      </a:endParaRPr>
                    </a:p>
                  </a:txBody>
                  <a:tcPr marT="0" marB="0" marR="68575" marL="68575" anchor="ctr">
                    <a:solidFill>
                      <a:srgbClr val="FFFFFF"/>
                    </a:solidFill>
                  </a:tcPr>
                </a:tc>
              </a:tr>
              <a:tr h="452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kata sebelumnya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Backspace</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huruf berikutnya (hapus maju)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Backspace</a:t>
                      </a:r>
                      <a:endParaRPr sz="1500" u="none" cap="none" strike="noStrike">
                        <a:latin typeface="Raleway"/>
                        <a:ea typeface="Raleway"/>
                        <a:cs typeface="Raleway"/>
                        <a:sym typeface="Raleway"/>
                      </a:endParaRPr>
                    </a:p>
                  </a:txBody>
                  <a:tcPr marT="0" marB="0" marR="68575" marL="68575" anchor="ctr">
                    <a:solidFill>
                      <a:srgbClr val="FFFFFF"/>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Mengurungkan tindakan terakhir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z</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Mengulangi tindakan terakhir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z</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antara bahasa keyboard yang telah disetel.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Space</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bahasa keyboard yang Anda gunakan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Space</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Meredupkan keyboard (khusus keyboard dengan lampu latar)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Mencerahkan keyboard (khusus keyboard dengan lampu latar)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2"/>
          <p:cNvSpPr txBox="1"/>
          <p:nvPr>
            <p:ph idx="4294967295" type="title"/>
          </p:nvPr>
        </p:nvSpPr>
        <p:spPr>
          <a:xfrm>
            <a:off x="806964" y="1928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Aksesibilitas</a:t>
            </a:r>
            <a:r>
              <a:rPr lang="en-US"/>
              <a:t>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50" name="Google Shape;750;p92"/>
          <p:cNvGraphicFramePr/>
          <p:nvPr/>
        </p:nvGraphicFramePr>
        <p:xfrm>
          <a:off x="913698" y="1046989"/>
          <a:ext cx="3000000" cy="3000000"/>
        </p:xfrm>
        <a:graphic>
          <a:graphicData uri="http://schemas.openxmlformats.org/drawingml/2006/table">
            <a:tbl>
              <a:tblPr bandRow="1" firstRow="1">
                <a:noFill/>
                <a:tableStyleId>{1BE95003-F082-405D-9E89-88CF943C9582}</a:tableStyleId>
              </a:tblPr>
              <a:tblGrid>
                <a:gridCol w="5269325"/>
                <a:gridCol w="5027600"/>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ChromeVox (masukan lisan)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z</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mode kontras tinggi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h</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seluruh layar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m</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sebagian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d</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tombol peluncur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berikutnya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Tab atau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sebelumnya di rak</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Shift + Tab atau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tombol yang disorot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Spasi atau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3"/>
          <p:cNvSpPr txBox="1"/>
          <p:nvPr>
            <p:ph idx="4294967295" type="title"/>
          </p:nvPr>
        </p:nvSpPr>
        <p:spPr>
          <a:xfrm>
            <a:off x="699528" y="139085"/>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Aksesibilitas</a:t>
            </a:r>
            <a:r>
              <a:rPr lang="en-US"/>
              <a:t>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56" name="Google Shape;756;p93"/>
          <p:cNvGraphicFramePr/>
          <p:nvPr/>
        </p:nvGraphicFramePr>
        <p:xfrm>
          <a:off x="819932" y="957611"/>
          <a:ext cx="3000000" cy="3000000"/>
        </p:xfrm>
        <a:graphic>
          <a:graphicData uri="http://schemas.openxmlformats.org/drawingml/2006/table">
            <a:tbl>
              <a:tblPr bandRow="1" firstRow="1">
                <a:noFill/>
                <a:tableStyleId>{1BE95003-F082-405D-9E89-88CF943C9582}</a:tableStyleId>
              </a:tblPr>
              <a:tblGrid>
                <a:gridCol w="5297325"/>
                <a:gridCol w="5054325"/>
              </a:tblGrid>
              <a:tr h="4869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445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sorotan dari tombol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Esc</a:t>
                      </a:r>
                      <a:endParaRPr sz="1500" u="none" cap="none" strike="noStrike">
                        <a:latin typeface="Raleway"/>
                        <a:ea typeface="Raleway"/>
                        <a:cs typeface="Raleway"/>
                        <a:sym typeface="Raleway"/>
                      </a:endParaRPr>
                    </a:p>
                  </a:txBody>
                  <a:tcPr marT="0" marB="0" marR="68575" marL="68575" anchor="ctr">
                    <a:solidFill>
                      <a:srgbClr val="FFFFFF"/>
                    </a:solidFill>
                  </a:tcPr>
                </a:tc>
              </a:tr>
              <a:tr h="556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fokus antara</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Mundur   atau Ctrl + Maju  </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kolom bookmark (jika ditampilkan)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t>
                      </a:r>
                      <a:endParaRPr sz="1500" u="none" cap="none" strike="noStrike">
                        <a:latin typeface="Raleway"/>
                        <a:ea typeface="Raleway"/>
                        <a:cs typeface="Raleway"/>
                        <a:sym typeface="Raleway"/>
                      </a:endParaRPr>
                    </a:p>
                  </a:txBody>
                  <a:tcPr marT="0" marB="0" marR="68575" marL="68575" anchor="ctr">
                    <a:solidFill>
                      <a:srgbClr val="FFFFFF"/>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baris dengan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t</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menu klik kanan untuk item yang ditandai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Naikkan volume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ikon aplikasi ke atas, bawah, atau ke samping di peluncur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Atas  , Bawah  , Kiri  , atau Kanan </a:t>
                      </a:r>
                      <a:endParaRPr sz="1500" u="none" cap="none" strike="noStrike">
                        <a:latin typeface="Raleway"/>
                        <a:ea typeface="Raleway"/>
                        <a:cs typeface="Raleway"/>
                        <a:sym typeface="Raleway"/>
                      </a:endParaRPr>
                    </a:p>
                  </a:txBody>
                  <a:tcPr marT="0" marB="0" marR="68575" marL="68575" anchor="ctr">
                    <a:solidFill>
                      <a:srgbClr val="D7ECFC"/>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aplikasi ke dalam atau ke luar folder di peluncur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Atas  , Bawah  , Kiri  , atau Kanan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pintasan pada keyboard braille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sng" cap="none" strike="noStrike">
                          <a:solidFill>
                            <a:srgbClr val="0563C1"/>
                          </a:solidFill>
                          <a:latin typeface="Raleway"/>
                          <a:ea typeface="Raleway"/>
                          <a:cs typeface="Raleway"/>
                          <a:sym typeface="Raleway"/>
                          <a:hlinkClick r:id="rId3">
                            <a:extLst>
                              <a:ext uri="{A12FA001-AC4F-418D-AE19-62706E023703}">
                                <ahyp:hlinkClr val="tx"/>
                              </a:ext>
                            </a:extLst>
                          </a:hlinkClick>
                        </a:rPr>
                        <a:t>Lihat pintasan keyboard braille</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762" name="Google Shape;762;p94"/>
          <p:cNvSpPr txBox="1"/>
          <p:nvPr>
            <p:ph type="title"/>
          </p:nvPr>
        </p:nvSpPr>
        <p:spPr>
          <a:xfrm>
            <a:off x="906416" y="573475"/>
            <a:ext cx="9697500" cy="870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1300"/>
              <a:buNone/>
            </a:pPr>
            <a:r>
              <a:rPr b="1" lang="en-US" sz="3200">
                <a:solidFill>
                  <a:srgbClr val="305DBF"/>
                </a:solidFill>
                <a:latin typeface="Poppins"/>
                <a:ea typeface="Poppins"/>
                <a:cs typeface="Poppins"/>
                <a:sym typeface="Poppins"/>
              </a:rPr>
              <a:t>Menggunakan Berbagai Pintasan Touchpad</a:t>
            </a:r>
            <a:endParaRPr b="1" sz="3200">
              <a:solidFill>
                <a:srgbClr val="305DBF"/>
              </a:solidFill>
              <a:latin typeface="Poppins"/>
              <a:ea typeface="Poppins"/>
              <a:cs typeface="Poppins"/>
              <a:sym typeface="Poppins"/>
            </a:endParaRPr>
          </a:p>
          <a:p>
            <a:pPr indent="0" lvl="0" marL="0" rtl="0" algn="ctr">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rPr b="1" lang="en-US" sz="3900">
                <a:solidFill>
                  <a:srgbClr val="305DBF"/>
                </a:solidFill>
                <a:latin typeface="Fredoka One"/>
                <a:ea typeface="Fredoka One"/>
                <a:cs typeface="Fredoka One"/>
                <a:sym typeface="Fredoka One"/>
              </a:rPr>
              <a:t>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2700">
              <a:solidFill>
                <a:srgbClr val="305DBF"/>
              </a:solidFill>
            </a:endParaRPr>
          </a:p>
        </p:txBody>
      </p:sp>
      <p:grpSp>
        <p:nvGrpSpPr>
          <p:cNvPr id="763" name="Google Shape;763;p94"/>
          <p:cNvGrpSpPr/>
          <p:nvPr/>
        </p:nvGrpSpPr>
        <p:grpSpPr>
          <a:xfrm rot="-5400000">
            <a:off x="455597" y="2298738"/>
            <a:ext cx="4307974" cy="3226751"/>
            <a:chOff x="806651" y="387451"/>
            <a:chExt cx="6430771" cy="3570205"/>
          </a:xfrm>
        </p:grpSpPr>
        <p:pic>
          <p:nvPicPr>
            <p:cNvPr id="764" name="Google Shape;764;p94"/>
            <p:cNvPicPr preferRelativeResize="0"/>
            <p:nvPr/>
          </p:nvPicPr>
          <p:blipFill rotWithShape="1">
            <a:blip r:embed="rId3">
              <a:alphaModFix/>
            </a:blip>
            <a:srcRect b="13710" l="14282" r="14089" t="15797"/>
            <a:stretch/>
          </p:blipFill>
          <p:spPr>
            <a:xfrm>
              <a:off x="806651" y="387451"/>
              <a:ext cx="6430771" cy="3560895"/>
            </a:xfrm>
            <a:prstGeom prst="rect">
              <a:avLst/>
            </a:prstGeom>
            <a:noFill/>
            <a:ln>
              <a:noFill/>
            </a:ln>
            <a:effectLst>
              <a:outerShdw blurRad="44450" algn="ctr" dir="5400000" dist="27940">
                <a:srgbClr val="000000">
                  <a:alpha val="30590"/>
                </a:srgbClr>
              </a:outerShdw>
            </a:effectLst>
          </p:spPr>
        </p:pic>
        <p:sp>
          <p:nvSpPr>
            <p:cNvPr id="765" name="Google Shape;765;p94"/>
            <p:cNvSpPr/>
            <p:nvPr/>
          </p:nvSpPr>
          <p:spPr>
            <a:xfrm>
              <a:off x="2928731" y="3340856"/>
              <a:ext cx="2266200" cy="616800"/>
            </a:xfrm>
            <a:prstGeom prst="round2SameRect">
              <a:avLst>
                <a:gd fmla="val 16667" name="adj1"/>
                <a:gd fmla="val 0" name="adj2"/>
              </a:avLst>
            </a:prstGeom>
            <a:noFill/>
            <a:ln cap="flat" cmpd="sng" w="28575">
              <a:solidFill>
                <a:srgbClr val="FFC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766" name="Google Shape;766;p94"/>
          <p:cNvGrpSpPr/>
          <p:nvPr/>
        </p:nvGrpSpPr>
        <p:grpSpPr>
          <a:xfrm>
            <a:off x="4318513" y="2717574"/>
            <a:ext cx="6280043" cy="2385624"/>
            <a:chOff x="5711554" y="2621397"/>
            <a:chExt cx="6254400" cy="2068520"/>
          </a:xfrm>
        </p:grpSpPr>
        <p:sp>
          <p:nvSpPr>
            <p:cNvPr id="767" name="Google Shape;767;p94"/>
            <p:cNvSpPr/>
            <p:nvPr/>
          </p:nvSpPr>
          <p:spPr>
            <a:xfrm>
              <a:off x="5711554" y="2624417"/>
              <a:ext cx="6254400" cy="2065500"/>
            </a:xfrm>
            <a:prstGeom prst="leftArrowCallout">
              <a:avLst>
                <a:gd fmla="val 16786" name="adj1"/>
                <a:gd fmla="val 15453" name="adj2"/>
                <a:gd fmla="val 25000" name="adj3"/>
                <a:gd fmla="val 88656" name="adj4"/>
              </a:avLst>
            </a:prstGeom>
            <a:noFill/>
            <a:ln cap="flat" cmpd="sng" w="19050">
              <a:solidFill>
                <a:srgbClr val="305DB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768" name="Google Shape;768;p94"/>
            <p:cNvSpPr txBox="1"/>
            <p:nvPr/>
          </p:nvSpPr>
          <p:spPr>
            <a:xfrm>
              <a:off x="6648872" y="2621397"/>
              <a:ext cx="5259300" cy="1233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100"/>
                <a:buFont typeface="Arial"/>
                <a:buNone/>
              </a:pPr>
              <a:r>
                <a:rPr i="0" lang="en-US" sz="3000" u="none" cap="none" strike="noStrike">
                  <a:solidFill>
                    <a:srgbClr val="305DBF"/>
                  </a:solidFill>
                  <a:latin typeface="Roboto"/>
                  <a:ea typeface="Roboto"/>
                  <a:cs typeface="Roboto"/>
                  <a:sym typeface="Roboto"/>
                </a:rPr>
                <a:t>Panel sentuh (touchpad) pada Chromebook dapat digunakan untuk mengklik kanan, beralih antar-tab, scrolling dan berbagai fungsi lain</a:t>
              </a:r>
              <a:endParaRPr i="0" sz="3000" u="none" cap="none" strike="noStrike">
                <a:solidFill>
                  <a:srgbClr val="305DBF"/>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9"/>
          <p:cNvSpPr txBox="1"/>
          <p:nvPr/>
        </p:nvSpPr>
        <p:spPr>
          <a:xfrm>
            <a:off x="906367" y="2134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517" name="Google Shape;517;p59"/>
          <p:cNvSpPr txBox="1"/>
          <p:nvPr>
            <p:ph idx="4294967295" type="title"/>
          </p:nvPr>
        </p:nvSpPr>
        <p:spPr>
          <a:xfrm>
            <a:off x="462675" y="-9325"/>
            <a:ext cx="9797700" cy="863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3700"/>
              <a:buFont typeface="Arial"/>
              <a:buNone/>
            </a:pPr>
            <a:r>
              <a:rPr lang="en-US" sz="4000">
                <a:solidFill>
                  <a:srgbClr val="000000"/>
                </a:solidFill>
              </a:rPr>
              <a:t>Proses Booting</a:t>
            </a:r>
            <a:endParaRPr sz="4000">
              <a:solidFill>
                <a:srgbClr val="000000"/>
              </a:solidFill>
            </a:endParaRPr>
          </a:p>
          <a:p>
            <a:pPr indent="0" lvl="0" marL="0" rtl="0" algn="ctr">
              <a:spcBef>
                <a:spcPts val="0"/>
              </a:spcBef>
              <a:spcAft>
                <a:spcPts val="0"/>
              </a:spcAft>
              <a:buClr>
                <a:srgbClr val="000000"/>
              </a:buClr>
              <a:buSzPts val="3700"/>
              <a:buFont typeface="Arial"/>
              <a:buNone/>
            </a:pPr>
            <a:r>
              <a:t/>
            </a:r>
            <a:endParaRPr sz="1400">
              <a:solidFill>
                <a:srgbClr val="000000"/>
              </a:solidFill>
            </a:endParaRPr>
          </a:p>
          <a:p>
            <a:pPr indent="0" lvl="0" marL="0" rtl="0" algn="ctr">
              <a:spcBef>
                <a:spcPts val="0"/>
              </a:spcBef>
              <a:spcAft>
                <a:spcPts val="0"/>
              </a:spcAft>
              <a:buClr>
                <a:srgbClr val="000000"/>
              </a:buClr>
              <a:buSzPts val="3700"/>
              <a:buFont typeface="Arial"/>
              <a:buNone/>
            </a:pPr>
            <a:r>
              <a:t/>
            </a:r>
            <a:endParaRPr sz="1400">
              <a:solidFill>
                <a:srgbClr val="000000"/>
              </a:solidFill>
            </a:endParaRPr>
          </a:p>
          <a:p>
            <a:pPr indent="0" lvl="0" marL="0" rtl="0" algn="ctr">
              <a:spcBef>
                <a:spcPts val="0"/>
              </a:spcBef>
              <a:spcAft>
                <a:spcPts val="0"/>
              </a:spcAft>
              <a:buSzPts val="1300"/>
              <a:buNone/>
            </a:pPr>
            <a:r>
              <a:t/>
            </a:r>
            <a:endParaRPr sz="2900">
              <a:solidFill>
                <a:srgbClr val="305DBF"/>
              </a:solidFill>
            </a:endParaRPr>
          </a:p>
        </p:txBody>
      </p:sp>
      <p:sp>
        <p:nvSpPr>
          <p:cNvPr id="518" name="Google Shape;518;p59"/>
          <p:cNvSpPr txBox="1"/>
          <p:nvPr/>
        </p:nvSpPr>
        <p:spPr>
          <a:xfrm>
            <a:off x="1058925" y="1788175"/>
            <a:ext cx="860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9" name="Google Shape;519;p59"/>
          <p:cNvSpPr txBox="1"/>
          <p:nvPr/>
        </p:nvSpPr>
        <p:spPr>
          <a:xfrm>
            <a:off x="459750" y="3525975"/>
            <a:ext cx="9204300" cy="708000"/>
          </a:xfrm>
          <a:prstGeom prst="rect">
            <a:avLst/>
          </a:prstGeom>
          <a:noFill/>
          <a:ln>
            <a:noFill/>
          </a:ln>
        </p:spPr>
        <p:txBody>
          <a:bodyPr anchorCtr="0" anchor="t" bIns="91425" lIns="91425" spcFirstLastPara="1" rIns="91425" wrap="square" tIns="91425">
            <a:spAutoFit/>
          </a:bodyPr>
          <a:lstStyle/>
          <a:p>
            <a:pPr indent="0" lvl="0" marL="609600" rtl="0" algn="l">
              <a:spcBef>
                <a:spcPts val="0"/>
              </a:spcBef>
              <a:spcAft>
                <a:spcPts val="0"/>
              </a:spcAft>
              <a:buNone/>
            </a:pPr>
            <a:r>
              <a:t/>
            </a:r>
            <a:endParaRPr sz="3400">
              <a:solidFill>
                <a:srgbClr val="305DBF"/>
              </a:solidFill>
              <a:latin typeface="Poppins"/>
              <a:ea typeface="Poppins"/>
              <a:cs typeface="Poppins"/>
              <a:sym typeface="Poppins"/>
            </a:endParaRPr>
          </a:p>
        </p:txBody>
      </p:sp>
      <p:pic>
        <p:nvPicPr>
          <p:cNvPr id="520" name="Google Shape;520;p59"/>
          <p:cNvPicPr preferRelativeResize="0"/>
          <p:nvPr/>
        </p:nvPicPr>
        <p:blipFill rotWithShape="1">
          <a:blip r:embed="rId3">
            <a:alphaModFix/>
          </a:blip>
          <a:srcRect b="34010" l="12077" r="11194" t="10033"/>
          <a:stretch/>
        </p:blipFill>
        <p:spPr>
          <a:xfrm>
            <a:off x="2321800" y="2496649"/>
            <a:ext cx="7118749" cy="3893776"/>
          </a:xfrm>
          <a:prstGeom prst="rect">
            <a:avLst/>
          </a:prstGeom>
          <a:noFill/>
          <a:ln>
            <a:noFill/>
          </a:ln>
        </p:spPr>
      </p:pic>
      <p:sp>
        <p:nvSpPr>
          <p:cNvPr id="521" name="Google Shape;521;p59"/>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Nyalakan Chromebook dengan cara membuka cover layar atau tekan tombol power</a:t>
            </a:r>
            <a:endParaRPr sz="2400">
              <a:solidFill>
                <a:srgbClr val="000000"/>
              </a:solidFill>
            </a:endParaRPr>
          </a:p>
          <a:p>
            <a:pPr indent="-304800" lvl="0" marL="533400" rtl="0" algn="l">
              <a:lnSpc>
                <a:spcPct val="115000"/>
              </a:lnSpc>
              <a:spcBef>
                <a:spcPts val="0"/>
              </a:spcBef>
              <a:spcAft>
                <a:spcPts val="0"/>
              </a:spcAft>
              <a:buClr>
                <a:srgbClr val="000000"/>
              </a:buClr>
              <a:buSzPts val="2400"/>
              <a:buAutoNum type="arabicPeriod"/>
            </a:pPr>
            <a:r>
              <a:rPr lang="en-US" sz="2400">
                <a:solidFill>
                  <a:srgbClr val="000000"/>
                </a:solidFill>
              </a:rPr>
              <a:t>Tunggu proses booting yang sedang berjalan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5"/>
          <p:cNvSpPr txBox="1"/>
          <p:nvPr>
            <p:ph idx="4294967295" type="title"/>
          </p:nvPr>
        </p:nvSpPr>
        <p:spPr>
          <a:xfrm>
            <a:off x="663716" y="20487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Touchpad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74" name="Google Shape;774;p95"/>
          <p:cNvGraphicFramePr/>
          <p:nvPr/>
        </p:nvGraphicFramePr>
        <p:xfrm>
          <a:off x="819932" y="1154425"/>
          <a:ext cx="3000000" cy="3000000"/>
        </p:xfrm>
        <a:graphic>
          <a:graphicData uri="http://schemas.openxmlformats.org/drawingml/2006/table">
            <a:tbl>
              <a:tblPr bandRow="1" firstRow="1">
                <a:noFill/>
                <a:tableStyleId>{1BE95003-F082-405D-9E89-88CF943C9582}</a:tableStyleId>
              </a:tblPr>
              <a:tblGrid>
                <a:gridCol w="3347000"/>
                <a:gridCol w="6938375"/>
              </a:tblGrid>
              <a:tr h="550675">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Deskripsi</a:t>
                      </a:r>
                      <a:endParaRPr b="0" sz="27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Pintasan Touchpad</a:t>
                      </a:r>
                      <a:endParaRPr sz="13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Menggerakkan kursor</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Gerakkan jari pada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tap di bagian kiri/kanan bawah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 kanan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ketuk panel sentuh (touchpad) dengan dua jari atau tekan dan tahan Alt pada keyboard dan ketuk panel sentuh dengan satu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Scroll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Letakkan dua jari di touchpad, lalu gerakkan ke atas dan bawah untuk scroll secara vertikal, atau ke kiri dan kanan untuk scroll secara horizontal.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Berpindah antar halaman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Untuk kembali ke halaman yang pernah dibuka, geser ke kiri dengan dua tangan. Untuk maju ke halaman yang pernah dibuka, geser dengan dua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6"/>
          <p:cNvSpPr txBox="1"/>
          <p:nvPr>
            <p:ph idx="4294967295" type="title"/>
          </p:nvPr>
        </p:nvSpPr>
        <p:spPr>
          <a:xfrm>
            <a:off x="806964" y="2944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Touchpad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80" name="Google Shape;780;p96"/>
          <p:cNvGraphicFramePr/>
          <p:nvPr/>
        </p:nvGraphicFramePr>
        <p:xfrm>
          <a:off x="920175" y="1214651"/>
          <a:ext cx="3000000" cy="3000000"/>
        </p:xfrm>
        <a:graphic>
          <a:graphicData uri="http://schemas.openxmlformats.org/drawingml/2006/table">
            <a:tbl>
              <a:tblPr bandRow="1" firstRow="1">
                <a:noFill/>
                <a:tableStyleId>{1BE95003-F082-405D-9E89-88CF943C9582}</a:tableStyleId>
              </a:tblPr>
              <a:tblGrid>
                <a:gridCol w="3231775"/>
                <a:gridCol w="7066575"/>
              </a:tblGrid>
              <a:tr h="590700">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Deskripsi</a:t>
                      </a:r>
                      <a:endParaRPr b="0" i="0" sz="27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Pintasan Touchpad</a:t>
                      </a:r>
                      <a:endParaRPr sz="1200" u="none" cap="none" strike="noStrike">
                        <a:latin typeface="Raleway"/>
                        <a:ea typeface="Raleway"/>
                        <a:cs typeface="Raleway"/>
                        <a:sym typeface="Raleway"/>
                      </a:endParaRPr>
                    </a:p>
                  </a:txBody>
                  <a:tcPr marT="45725" marB="45725" marR="91475" marL="91475" anchor="ctr">
                    <a:solidFill>
                      <a:srgbClr val="2978BD"/>
                    </a:solidFill>
                  </a:tcPr>
                </a:tc>
              </a:tr>
              <a:tr h="11355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Melihat semua jendela yang terbuka</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Geser ke atas atau ke bawah dengan tiga jari.</a:t>
                      </a:r>
                      <a:endParaRPr i="1" sz="19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fitur Scroll balik dinonaktifkan, geser ke atas. Jika fitur Scroll balik diaktifkan, geser ke bawah.</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44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Menutup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tab,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23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Membuka link di tab baru</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link,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9205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Beralih antar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ada beberapa tab browser yang terbuka, geser ke kiri dan ke kanan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11229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Menarik lalu            melepaskan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Gunakan satu jari, klik dan tahan item yang ingin dipindahkan. Seret item ke tempat baru, lalu lepaskan. (Fungsi ini hanya berlaku untuk file dan tidak akan berfungsi untuk jendela atau ikon).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97"/>
          <p:cNvSpPr txBox="1"/>
          <p:nvPr>
            <p:ph idx="4294967295" type="title"/>
          </p:nvPr>
        </p:nvSpPr>
        <p:spPr>
          <a:xfrm>
            <a:off x="537175" y="85375"/>
            <a:ext cx="107403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Keyboard / touchpad menggunakan simulator Chromebook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86" name="Google Shape;786;p97"/>
          <p:cNvSpPr txBox="1"/>
          <p:nvPr/>
        </p:nvSpPr>
        <p:spPr>
          <a:xfrm>
            <a:off x="608825" y="1213800"/>
            <a:ext cx="11137800" cy="5487300"/>
          </a:xfrm>
          <a:prstGeom prst="rect">
            <a:avLst/>
          </a:prstGeom>
          <a:noFill/>
          <a:ln>
            <a:noFill/>
          </a:ln>
        </p:spPr>
        <p:txBody>
          <a:bodyPr anchorCtr="0" anchor="t" bIns="121900" lIns="121900" spcFirstLastPara="1" rIns="121900" wrap="square" tIns="121900">
            <a:spAutoFit/>
          </a:bodyPr>
          <a:lstStyle/>
          <a:p>
            <a:pPr indent="-495300" lvl="0" marL="609600" rtl="0" algn="l">
              <a:lnSpc>
                <a:spcPct val="115000"/>
              </a:lnSpc>
              <a:spcBef>
                <a:spcPts val="1100"/>
              </a:spcBef>
              <a:spcAft>
                <a:spcPts val="0"/>
              </a:spcAft>
              <a:buSzPts val="3000"/>
              <a:buFont typeface="Arial"/>
              <a:buAutoNum type="arabicPeriod"/>
            </a:pPr>
            <a:r>
              <a:rPr lang="en-US" sz="3000"/>
              <a:t>Silahkan buka chrome browser pada link tersebut terdapat informasi mengenai tatacara penggunaan chromebook secara simulasi</a:t>
            </a:r>
            <a:endParaRPr sz="3000"/>
          </a:p>
          <a:p>
            <a:pPr indent="-495300" lvl="0" marL="609600" rtl="0" algn="l">
              <a:lnSpc>
                <a:spcPct val="115000"/>
              </a:lnSpc>
              <a:spcBef>
                <a:spcPts val="0"/>
              </a:spcBef>
              <a:spcAft>
                <a:spcPts val="0"/>
              </a:spcAft>
              <a:buSzPts val="3000"/>
              <a:buFont typeface="Arial"/>
              <a:buAutoNum type="arabicPeriod"/>
            </a:pPr>
            <a:r>
              <a:rPr lang="en-US" sz="3000"/>
              <a:t>Ketikan di tab browser simulator chromebook buka link </a:t>
            </a:r>
            <a:r>
              <a:rPr lang="en-US" sz="3000" u="sng">
                <a:solidFill>
                  <a:srgbClr val="0000FF"/>
                </a:solidFill>
                <a:hlinkClick r:id="rId3">
                  <a:extLst>
                    <a:ext uri="{A12FA001-AC4F-418D-AE19-62706E023703}">
                      <ahyp:hlinkClr val="tx"/>
                    </a:ext>
                  </a:extLst>
                </a:hlinkClick>
              </a:rPr>
              <a:t>https://partnerdash.google.com/apps/simulator/chromebook#?l=en</a:t>
            </a:r>
            <a:r>
              <a:rPr lang="en-US" sz="3000"/>
              <a:t>, </a:t>
            </a:r>
            <a:endParaRPr sz="3000"/>
          </a:p>
          <a:p>
            <a:pPr indent="-495300" lvl="0" marL="609600" rtl="0" algn="l">
              <a:lnSpc>
                <a:spcPct val="115000"/>
              </a:lnSpc>
              <a:spcBef>
                <a:spcPts val="0"/>
              </a:spcBef>
              <a:spcAft>
                <a:spcPts val="0"/>
              </a:spcAft>
              <a:buSzPts val="3000"/>
              <a:buFont typeface="Arial"/>
              <a:buAutoNum type="arabicPeriod"/>
            </a:pPr>
            <a:r>
              <a:rPr lang="en-US" sz="3000"/>
              <a:t>Pada tampilan browser akan menampilkan tabulasi-tabulasi menggunakan chromebook </a:t>
            </a:r>
            <a:endParaRPr sz="3000"/>
          </a:p>
          <a:p>
            <a:pPr indent="-495300" lvl="0" marL="609600" rtl="0" algn="l">
              <a:lnSpc>
                <a:spcPct val="115000"/>
              </a:lnSpc>
              <a:spcBef>
                <a:spcPts val="0"/>
              </a:spcBef>
              <a:spcAft>
                <a:spcPts val="0"/>
              </a:spcAft>
              <a:buSzPts val="3000"/>
              <a:buFont typeface="Arial"/>
              <a:buAutoNum type="arabicPeriod"/>
            </a:pPr>
            <a:r>
              <a:rPr lang="en-US" sz="3000"/>
              <a:t>Klik tabulasi explore your chromebook  </a:t>
            </a:r>
            <a:endParaRPr sz="3000"/>
          </a:p>
          <a:p>
            <a:pPr indent="-495300" lvl="0" marL="609600" rtl="0" algn="l">
              <a:lnSpc>
                <a:spcPct val="115000"/>
              </a:lnSpc>
              <a:spcBef>
                <a:spcPts val="0"/>
              </a:spcBef>
              <a:spcAft>
                <a:spcPts val="0"/>
              </a:spcAft>
              <a:buSzPts val="3000"/>
              <a:buFont typeface="Arial"/>
              <a:buAutoNum type="arabicPeriod"/>
            </a:pPr>
            <a:r>
              <a:rPr lang="en-US" sz="3000"/>
              <a:t>Silahkan pilih tabulasi Pintasan Keyboard / touchpad </a:t>
            </a:r>
            <a:endParaRPr sz="3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9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792" name="Google Shape;792;p98"/>
          <p:cNvGrpSpPr/>
          <p:nvPr/>
        </p:nvGrpSpPr>
        <p:grpSpPr>
          <a:xfrm>
            <a:off x="1837487" y="2822118"/>
            <a:ext cx="8522779" cy="1462200"/>
            <a:chOff x="1192871" y="2822118"/>
            <a:chExt cx="8522779" cy="1462200"/>
          </a:xfrm>
        </p:grpSpPr>
        <p:sp>
          <p:nvSpPr>
            <p:cNvPr id="793" name="Google Shape;793;p98"/>
            <p:cNvSpPr txBox="1"/>
            <p:nvPr/>
          </p:nvSpPr>
          <p:spPr>
            <a:xfrm>
              <a:off x="2476350" y="2879700"/>
              <a:ext cx="7239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Mengganti Bahasa Chrome OS dan Chrome Browser</a:t>
              </a:r>
              <a:endParaRPr b="1" sz="3500">
                <a:solidFill>
                  <a:srgbClr val="0000FF"/>
                </a:solidFill>
                <a:latin typeface="Poppins"/>
                <a:ea typeface="Poppins"/>
                <a:cs typeface="Poppins"/>
                <a:sym typeface="Poppins"/>
              </a:endParaRPr>
            </a:p>
          </p:txBody>
        </p:sp>
        <p:sp>
          <p:nvSpPr>
            <p:cNvPr id="794" name="Google Shape;794;p98"/>
            <p:cNvSpPr txBox="1"/>
            <p:nvPr/>
          </p:nvSpPr>
          <p:spPr>
            <a:xfrm>
              <a:off x="1192871" y="2822118"/>
              <a:ext cx="1349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04</a:t>
              </a:r>
              <a:endParaRPr sz="8300">
                <a:solidFill>
                  <a:srgbClr val="0000FF"/>
                </a:solidFill>
                <a:latin typeface="Impact"/>
                <a:ea typeface="Impact"/>
                <a:cs typeface="Impact"/>
                <a:sym typeface="Impact"/>
              </a:endParaRPr>
            </a:p>
          </p:txBody>
        </p:sp>
      </p:grpSp>
      <p:pic>
        <p:nvPicPr>
          <p:cNvPr id="795" name="Google Shape;795;p98"/>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99"/>
          <p:cNvPicPr preferRelativeResize="0"/>
          <p:nvPr/>
        </p:nvPicPr>
        <p:blipFill>
          <a:blip r:embed="rId3">
            <a:alphaModFix/>
          </a:blip>
          <a:stretch>
            <a:fillRect/>
          </a:stretch>
        </p:blipFill>
        <p:spPr>
          <a:xfrm>
            <a:off x="152400" y="152400"/>
            <a:ext cx="11655822" cy="6553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100"/>
          <p:cNvPicPr preferRelativeResize="0"/>
          <p:nvPr/>
        </p:nvPicPr>
        <p:blipFill>
          <a:blip r:embed="rId3">
            <a:alphaModFix/>
          </a:blip>
          <a:stretch>
            <a:fillRect/>
          </a:stretch>
        </p:blipFill>
        <p:spPr>
          <a:xfrm>
            <a:off x="152400" y="76200"/>
            <a:ext cx="11655822" cy="6553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101"/>
          <p:cNvPicPr preferRelativeResize="0"/>
          <p:nvPr/>
        </p:nvPicPr>
        <p:blipFill>
          <a:blip r:embed="rId3">
            <a:alphaModFix/>
          </a:blip>
          <a:stretch>
            <a:fillRect/>
          </a:stretch>
        </p:blipFill>
        <p:spPr>
          <a:xfrm>
            <a:off x="533400" y="157075"/>
            <a:ext cx="11376451" cy="6396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p102"/>
          <p:cNvPicPr preferRelativeResize="0"/>
          <p:nvPr/>
        </p:nvPicPr>
        <p:blipFill>
          <a:blip r:embed="rId3">
            <a:alphaModFix/>
          </a:blip>
          <a:stretch>
            <a:fillRect/>
          </a:stretch>
        </p:blipFill>
        <p:spPr>
          <a:xfrm>
            <a:off x="457200" y="219600"/>
            <a:ext cx="11265248" cy="6333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103"/>
          <p:cNvPicPr preferRelativeResize="0"/>
          <p:nvPr/>
        </p:nvPicPr>
        <p:blipFill rotWithShape="1">
          <a:blip r:embed="rId3">
            <a:alphaModFix/>
          </a:blip>
          <a:srcRect b="0" l="19" r="29" t="0"/>
          <a:stretch/>
        </p:blipFill>
        <p:spPr>
          <a:xfrm>
            <a:off x="304800" y="102725"/>
            <a:ext cx="11602999" cy="6526675"/>
          </a:xfrm>
          <a:prstGeom prst="rect">
            <a:avLst/>
          </a:prstGeom>
          <a:noFill/>
          <a:ln>
            <a:noFill/>
          </a:ln>
        </p:spPr>
      </p:pic>
      <p:sp>
        <p:nvSpPr>
          <p:cNvPr id="821" name="Google Shape;821;p103"/>
          <p:cNvSpPr/>
          <p:nvPr/>
        </p:nvSpPr>
        <p:spPr>
          <a:xfrm>
            <a:off x="0" y="1148233"/>
            <a:ext cx="6091200" cy="4570500"/>
          </a:xfrm>
          <a:prstGeom prst="rect">
            <a:avLst/>
          </a:prstGeom>
          <a:solidFill>
            <a:srgbClr val="FFFFFF">
              <a:alpha val="8549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103"/>
          <p:cNvSpPr txBox="1"/>
          <p:nvPr>
            <p:ph idx="4294967295" type="title"/>
          </p:nvPr>
        </p:nvSpPr>
        <p:spPr>
          <a:xfrm>
            <a:off x="3679267" y="914400"/>
            <a:ext cx="5330100" cy="13656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b="0" lang="en-US"/>
              <a:t>Buka Google Drive</a:t>
            </a:r>
            <a:endParaRPr b="0"/>
          </a:p>
          <a:p>
            <a:pPr indent="0" lvl="0" marL="0" rtl="0" algn="l">
              <a:spcBef>
                <a:spcPts val="0"/>
              </a:spcBef>
              <a:spcAft>
                <a:spcPts val="0"/>
              </a:spcAft>
              <a:buNone/>
            </a:pPr>
            <a:r>
              <a:t/>
            </a:r>
            <a:endParaRPr b="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104"/>
          <p:cNvPicPr preferRelativeResize="0"/>
          <p:nvPr/>
        </p:nvPicPr>
        <p:blipFill>
          <a:blip r:embed="rId3">
            <a:alphaModFix/>
          </a:blip>
          <a:stretch>
            <a:fillRect/>
          </a:stretch>
        </p:blipFill>
        <p:spPr>
          <a:xfrm>
            <a:off x="457200" y="209175"/>
            <a:ext cx="11283775" cy="6344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0"/>
          <p:cNvSpPr txBox="1"/>
          <p:nvPr/>
        </p:nvSpPr>
        <p:spPr>
          <a:xfrm>
            <a:off x="906367" y="3658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527" name="Google Shape;527;p60"/>
          <p:cNvSpPr txBox="1"/>
          <p:nvPr>
            <p:ph idx="4294967295" type="title"/>
          </p:nvPr>
        </p:nvSpPr>
        <p:spPr>
          <a:xfrm>
            <a:off x="462675" y="143075"/>
            <a:ext cx="9797700" cy="863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SzPts val="3700"/>
              <a:buNone/>
            </a:pPr>
            <a:r>
              <a:rPr lang="en-US" sz="4000">
                <a:solidFill>
                  <a:srgbClr val="000000"/>
                </a:solidFill>
              </a:rPr>
              <a:t>Proses Booting</a:t>
            </a:r>
            <a:endParaRPr sz="4000">
              <a:solidFill>
                <a:srgbClr val="000000"/>
              </a:solidFill>
            </a:endParaRPr>
          </a:p>
          <a:p>
            <a:pPr indent="0" lvl="0" marL="0" rtl="0" algn="ctr">
              <a:spcBef>
                <a:spcPts val="0"/>
              </a:spcBef>
              <a:spcAft>
                <a:spcPts val="0"/>
              </a:spcAft>
              <a:buSzPts val="3700"/>
              <a:buNone/>
            </a:pPr>
            <a:r>
              <a:t/>
            </a:r>
            <a:endParaRPr sz="1400">
              <a:solidFill>
                <a:srgbClr val="000000"/>
              </a:solidFill>
            </a:endParaRPr>
          </a:p>
          <a:p>
            <a:pPr indent="0" lvl="0" marL="0" rtl="0" algn="ctr">
              <a:spcBef>
                <a:spcPts val="0"/>
              </a:spcBef>
              <a:spcAft>
                <a:spcPts val="0"/>
              </a:spcAft>
              <a:buSzPts val="3700"/>
              <a:buNone/>
            </a:pPr>
            <a:r>
              <a:t/>
            </a:r>
            <a:endParaRPr sz="1400">
              <a:solidFill>
                <a:srgbClr val="000000"/>
              </a:solidFill>
            </a:endParaRPr>
          </a:p>
          <a:p>
            <a:pPr indent="0" lvl="0" marL="0" rtl="0" algn="ctr">
              <a:spcBef>
                <a:spcPts val="0"/>
              </a:spcBef>
              <a:spcAft>
                <a:spcPts val="0"/>
              </a:spcAft>
              <a:buSzPts val="1300"/>
              <a:buNone/>
            </a:pPr>
            <a:r>
              <a:t/>
            </a:r>
            <a:endParaRPr sz="2900">
              <a:solidFill>
                <a:srgbClr val="305DBF"/>
              </a:solidFill>
            </a:endParaRPr>
          </a:p>
        </p:txBody>
      </p:sp>
      <p:sp>
        <p:nvSpPr>
          <p:cNvPr id="528" name="Google Shape;528;p60"/>
          <p:cNvSpPr txBox="1"/>
          <p:nvPr/>
        </p:nvSpPr>
        <p:spPr>
          <a:xfrm>
            <a:off x="1058925" y="1940575"/>
            <a:ext cx="860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9" name="Google Shape;529;p60"/>
          <p:cNvSpPr txBox="1"/>
          <p:nvPr/>
        </p:nvSpPr>
        <p:spPr>
          <a:xfrm>
            <a:off x="459750" y="3678375"/>
            <a:ext cx="9204300" cy="708000"/>
          </a:xfrm>
          <a:prstGeom prst="rect">
            <a:avLst/>
          </a:prstGeom>
          <a:noFill/>
          <a:ln>
            <a:noFill/>
          </a:ln>
        </p:spPr>
        <p:txBody>
          <a:bodyPr anchorCtr="0" anchor="t" bIns="91425" lIns="91425" spcFirstLastPara="1" rIns="91425" wrap="square" tIns="91425">
            <a:spAutoFit/>
          </a:bodyPr>
          <a:lstStyle/>
          <a:p>
            <a:pPr indent="0" lvl="0" marL="609600" rtl="0" algn="l">
              <a:spcBef>
                <a:spcPts val="0"/>
              </a:spcBef>
              <a:spcAft>
                <a:spcPts val="0"/>
              </a:spcAft>
              <a:buNone/>
            </a:pPr>
            <a:r>
              <a:t/>
            </a:r>
            <a:endParaRPr sz="3400">
              <a:solidFill>
                <a:srgbClr val="305DBF"/>
              </a:solidFill>
              <a:latin typeface="Poppins"/>
              <a:ea typeface="Poppins"/>
              <a:cs typeface="Poppins"/>
              <a:sym typeface="Poppins"/>
            </a:endParaRPr>
          </a:p>
        </p:txBody>
      </p:sp>
      <p:sp>
        <p:nvSpPr>
          <p:cNvPr id="530" name="Google Shape;530;p60"/>
          <p:cNvSpPr txBox="1"/>
          <p:nvPr>
            <p:ph idx="4294967295" type="body"/>
          </p:nvPr>
        </p:nvSpPr>
        <p:spPr>
          <a:xfrm>
            <a:off x="0" y="9266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Masuk ke tampilan “Selamat Datang/Welcome”, Pilih Bahasa, setelan Keyboard dan Aksesibilitas (Optional). Kemudian klik Let’s Go /Ayo Mulai</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31" name="Google Shape;531;p60"/>
          <p:cNvPicPr preferRelativeResize="0"/>
          <p:nvPr/>
        </p:nvPicPr>
        <p:blipFill rotWithShape="1">
          <a:blip r:embed="rId3">
            <a:alphaModFix/>
          </a:blip>
          <a:srcRect b="20382" l="1293" r="0" t="3733"/>
          <a:stretch/>
        </p:blipFill>
        <p:spPr>
          <a:xfrm>
            <a:off x="2383100" y="1940575"/>
            <a:ext cx="7762000" cy="447809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105"/>
          <p:cNvPicPr preferRelativeResize="0"/>
          <p:nvPr/>
        </p:nvPicPr>
        <p:blipFill rotWithShape="1">
          <a:blip r:embed="rId3">
            <a:alphaModFix/>
          </a:blip>
          <a:srcRect b="0" l="19" r="29" t="0"/>
          <a:stretch/>
        </p:blipFill>
        <p:spPr>
          <a:xfrm>
            <a:off x="533400" y="178275"/>
            <a:ext cx="11333200" cy="63749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106"/>
          <p:cNvPicPr preferRelativeResize="0"/>
          <p:nvPr/>
        </p:nvPicPr>
        <p:blipFill>
          <a:blip r:embed="rId3">
            <a:alphaModFix/>
          </a:blip>
          <a:stretch>
            <a:fillRect/>
          </a:stretch>
        </p:blipFill>
        <p:spPr>
          <a:xfrm>
            <a:off x="533400" y="198750"/>
            <a:ext cx="11302325" cy="63544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107"/>
          <p:cNvPicPr preferRelativeResize="0"/>
          <p:nvPr/>
        </p:nvPicPr>
        <p:blipFill>
          <a:blip r:embed="rId3">
            <a:alphaModFix/>
          </a:blip>
          <a:stretch>
            <a:fillRect/>
          </a:stretch>
        </p:blipFill>
        <p:spPr>
          <a:xfrm>
            <a:off x="533400" y="219600"/>
            <a:ext cx="11265248" cy="633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108"/>
          <p:cNvPicPr preferRelativeResize="0"/>
          <p:nvPr/>
        </p:nvPicPr>
        <p:blipFill>
          <a:blip r:embed="rId3">
            <a:alphaModFix/>
          </a:blip>
          <a:stretch>
            <a:fillRect/>
          </a:stretch>
        </p:blipFill>
        <p:spPr>
          <a:xfrm>
            <a:off x="533400" y="219600"/>
            <a:ext cx="11265248" cy="6333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853" name="Google Shape;853;p109"/>
          <p:cNvGrpSpPr/>
          <p:nvPr/>
        </p:nvGrpSpPr>
        <p:grpSpPr>
          <a:xfrm>
            <a:off x="2493475" y="2736000"/>
            <a:ext cx="7205050" cy="1462200"/>
            <a:chOff x="2327775" y="2836900"/>
            <a:chExt cx="7205050" cy="1462200"/>
          </a:xfrm>
        </p:grpSpPr>
        <p:sp>
          <p:nvSpPr>
            <p:cNvPr id="854" name="Google Shape;854;p109"/>
            <p:cNvSpPr txBox="1"/>
            <p:nvPr/>
          </p:nvSpPr>
          <p:spPr>
            <a:xfrm>
              <a:off x="3611725" y="2864950"/>
              <a:ext cx="5921100" cy="127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Pengenalan fitur setelan pada chromebook</a:t>
              </a:r>
              <a:endParaRPr b="1" sz="3500">
                <a:solidFill>
                  <a:srgbClr val="0000FF"/>
                </a:solidFill>
                <a:latin typeface="Poppins"/>
                <a:ea typeface="Poppins"/>
                <a:cs typeface="Poppins"/>
                <a:sym typeface="Poppins"/>
              </a:endParaRPr>
            </a:p>
          </p:txBody>
        </p:sp>
        <p:sp>
          <p:nvSpPr>
            <p:cNvPr id="855" name="Google Shape;855;p109"/>
            <p:cNvSpPr txBox="1"/>
            <p:nvPr/>
          </p:nvSpPr>
          <p:spPr>
            <a:xfrm>
              <a:off x="2327775" y="2836900"/>
              <a:ext cx="1409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05</a:t>
              </a:r>
              <a:endParaRPr sz="8300">
                <a:solidFill>
                  <a:srgbClr val="0000FF"/>
                </a:solidFill>
                <a:latin typeface="Impact"/>
                <a:ea typeface="Impact"/>
                <a:cs typeface="Impact"/>
                <a:sym typeface="Impact"/>
              </a:endParaRPr>
            </a:p>
          </p:txBody>
        </p:sp>
      </p:grpSp>
      <p:pic>
        <p:nvPicPr>
          <p:cNvPr id="856" name="Google Shape;856;p109"/>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10"/>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62" name="Google Shape;862;p110"/>
          <p:cNvSpPr txBox="1"/>
          <p:nvPr/>
        </p:nvSpPr>
        <p:spPr>
          <a:xfrm>
            <a:off x="914400" y="1064500"/>
            <a:ext cx="9924300" cy="630900"/>
          </a:xfrm>
          <a:prstGeom prst="rect">
            <a:avLst/>
          </a:prstGeom>
          <a:noFill/>
          <a:ln>
            <a:noFill/>
          </a:ln>
        </p:spPr>
        <p:txBody>
          <a:bodyPr anchorCtr="0" anchor="t" bIns="121900" lIns="121900" spcFirstLastPara="1" rIns="121900" wrap="square" tIns="121900">
            <a:spAutoFit/>
          </a:bodyPr>
          <a:lstStyle/>
          <a:p>
            <a:pPr indent="-139700" lvl="0" marL="228600" rtl="0" algn="l">
              <a:lnSpc>
                <a:spcPct val="115000"/>
              </a:lnSpc>
              <a:spcBef>
                <a:spcPts val="1100"/>
              </a:spcBef>
              <a:spcAft>
                <a:spcPts val="0"/>
              </a:spcAft>
              <a:buSzPts val="2500"/>
              <a:buFont typeface="Raleway"/>
              <a:buAutoNum type="arabicPeriod"/>
            </a:pPr>
            <a:r>
              <a:rPr lang="en-US" sz="2500">
                <a:latin typeface="Raleway"/>
                <a:ea typeface="Raleway"/>
                <a:cs typeface="Raleway"/>
                <a:sym typeface="Raleway"/>
              </a:rPr>
              <a:t>Membuka tampilan menu Setelan</a:t>
            </a:r>
            <a:endParaRPr sz="2500">
              <a:latin typeface="Raleway"/>
              <a:ea typeface="Raleway"/>
              <a:cs typeface="Raleway"/>
              <a:sym typeface="Raleway"/>
            </a:endParaRPr>
          </a:p>
        </p:txBody>
      </p:sp>
      <p:grpSp>
        <p:nvGrpSpPr>
          <p:cNvPr id="863" name="Google Shape;863;p110"/>
          <p:cNvGrpSpPr/>
          <p:nvPr/>
        </p:nvGrpSpPr>
        <p:grpSpPr>
          <a:xfrm>
            <a:off x="4476688" y="1700446"/>
            <a:ext cx="3238286" cy="4297293"/>
            <a:chOff x="3357613" y="1615650"/>
            <a:chExt cx="2428775" cy="3223050"/>
          </a:xfrm>
        </p:grpSpPr>
        <p:pic>
          <p:nvPicPr>
            <p:cNvPr id="864" name="Google Shape;864;p110"/>
            <p:cNvPicPr preferRelativeResize="0"/>
            <p:nvPr/>
          </p:nvPicPr>
          <p:blipFill>
            <a:blip r:embed="rId3">
              <a:alphaModFix/>
            </a:blip>
            <a:stretch>
              <a:fillRect/>
            </a:stretch>
          </p:blipFill>
          <p:spPr>
            <a:xfrm>
              <a:off x="3357613" y="1615650"/>
              <a:ext cx="2428775" cy="3223050"/>
            </a:xfrm>
            <a:prstGeom prst="rect">
              <a:avLst/>
            </a:prstGeom>
            <a:noFill/>
            <a:ln>
              <a:noFill/>
            </a:ln>
          </p:spPr>
        </p:pic>
        <p:sp>
          <p:nvSpPr>
            <p:cNvPr id="865" name="Google Shape;865;p110"/>
            <p:cNvSpPr/>
            <p:nvPr/>
          </p:nvSpPr>
          <p:spPr>
            <a:xfrm rot="-2700000">
              <a:off x="4890753" y="1794634"/>
              <a:ext cx="277893" cy="40432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11"/>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a:p>
        </p:txBody>
      </p:sp>
      <p:sp>
        <p:nvSpPr>
          <p:cNvPr id="871" name="Google Shape;871;p111"/>
          <p:cNvSpPr txBox="1"/>
          <p:nvPr/>
        </p:nvSpPr>
        <p:spPr>
          <a:xfrm>
            <a:off x="914400" y="84895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 Tampilan menu setelan </a:t>
            </a:r>
            <a:endParaRPr sz="2500">
              <a:latin typeface="Raleway"/>
              <a:ea typeface="Raleway"/>
              <a:cs typeface="Raleway"/>
              <a:sym typeface="Raleway"/>
            </a:endParaRPr>
          </a:p>
        </p:txBody>
      </p:sp>
      <p:pic>
        <p:nvPicPr>
          <p:cNvPr id="872" name="Google Shape;872;p111"/>
          <p:cNvPicPr preferRelativeResize="0"/>
          <p:nvPr/>
        </p:nvPicPr>
        <p:blipFill>
          <a:blip r:embed="rId3">
            <a:alphaModFix/>
          </a:blip>
          <a:stretch>
            <a:fillRect/>
          </a:stretch>
        </p:blipFill>
        <p:spPr>
          <a:xfrm>
            <a:off x="2008567" y="1484950"/>
            <a:ext cx="8357707" cy="469891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12"/>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8" name="Google Shape;878;p112"/>
          <p:cNvSpPr txBox="1"/>
          <p:nvPr/>
        </p:nvSpPr>
        <p:spPr>
          <a:xfrm>
            <a:off x="914400" y="961975"/>
            <a:ext cx="10194900" cy="630900"/>
          </a:xfrm>
          <a:prstGeom prst="rect">
            <a:avLst/>
          </a:prstGeom>
          <a:noFill/>
          <a:ln>
            <a:noFill/>
          </a:ln>
        </p:spPr>
        <p:txBody>
          <a:bodyPr anchorCtr="0" anchor="t" bIns="121900" lIns="121900" spcFirstLastPara="1" rIns="121900" wrap="square" tIns="121900">
            <a:spAutoFit/>
          </a:bodyPr>
          <a:lstStyle/>
          <a:p>
            <a:pPr indent="0" lvl="0" marL="57150" rtl="0" algn="l">
              <a:lnSpc>
                <a:spcPct val="115000"/>
              </a:lnSpc>
              <a:spcBef>
                <a:spcPts val="1100"/>
              </a:spcBef>
              <a:spcAft>
                <a:spcPts val="0"/>
              </a:spcAft>
              <a:buNone/>
            </a:pPr>
            <a:r>
              <a:rPr lang="en-US" sz="2500">
                <a:latin typeface="Raleway"/>
                <a:ea typeface="Raleway"/>
                <a:cs typeface="Raleway"/>
                <a:sym typeface="Raleway"/>
              </a:rPr>
              <a:t>3. Tampilan </a:t>
            </a:r>
            <a:r>
              <a:rPr lang="en-US" sz="2500">
                <a:latin typeface="Raleway"/>
                <a:ea typeface="Raleway"/>
                <a:cs typeface="Raleway"/>
                <a:sym typeface="Raleway"/>
              </a:rPr>
              <a:t>setelan</a:t>
            </a:r>
            <a:r>
              <a:rPr lang="en-US" sz="2500">
                <a:latin typeface="Raleway"/>
                <a:ea typeface="Raleway"/>
                <a:cs typeface="Raleway"/>
                <a:sym typeface="Raleway"/>
              </a:rPr>
              <a:t> Jaringan </a:t>
            </a:r>
            <a:endParaRPr sz="2500">
              <a:latin typeface="Raleway"/>
              <a:ea typeface="Raleway"/>
              <a:cs typeface="Raleway"/>
              <a:sym typeface="Raleway"/>
            </a:endParaRPr>
          </a:p>
        </p:txBody>
      </p:sp>
      <p:pic>
        <p:nvPicPr>
          <p:cNvPr id="879" name="Google Shape;879;p112"/>
          <p:cNvPicPr preferRelativeResize="0"/>
          <p:nvPr/>
        </p:nvPicPr>
        <p:blipFill>
          <a:blip r:embed="rId3">
            <a:alphaModFix/>
          </a:blip>
          <a:stretch>
            <a:fillRect/>
          </a:stretch>
        </p:blipFill>
        <p:spPr>
          <a:xfrm>
            <a:off x="1959550" y="1519000"/>
            <a:ext cx="8272896" cy="465123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3"/>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85" name="Google Shape;885;p113"/>
          <p:cNvSpPr txBox="1"/>
          <p:nvPr/>
        </p:nvSpPr>
        <p:spPr>
          <a:xfrm>
            <a:off x="914400" y="99040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4. Tampilan menu </a:t>
            </a:r>
            <a:r>
              <a:rPr lang="en-US" sz="2500">
                <a:latin typeface="Raleway"/>
                <a:ea typeface="Raleway"/>
                <a:cs typeface="Raleway"/>
                <a:sym typeface="Raleway"/>
              </a:rPr>
              <a:t>setelan</a:t>
            </a:r>
            <a:r>
              <a:rPr lang="en-US" sz="2500">
                <a:latin typeface="Raleway"/>
                <a:ea typeface="Raleway"/>
                <a:cs typeface="Raleway"/>
                <a:sym typeface="Raleway"/>
              </a:rPr>
              <a:t> Bluetooth</a:t>
            </a:r>
            <a:endParaRPr sz="2500">
              <a:latin typeface="Raleway"/>
              <a:ea typeface="Raleway"/>
              <a:cs typeface="Raleway"/>
              <a:sym typeface="Raleway"/>
            </a:endParaRPr>
          </a:p>
        </p:txBody>
      </p:sp>
      <p:pic>
        <p:nvPicPr>
          <p:cNvPr id="886" name="Google Shape;886;p113"/>
          <p:cNvPicPr preferRelativeResize="0"/>
          <p:nvPr/>
        </p:nvPicPr>
        <p:blipFill>
          <a:blip r:embed="rId3">
            <a:alphaModFix/>
          </a:blip>
          <a:stretch>
            <a:fillRect/>
          </a:stretch>
        </p:blipFill>
        <p:spPr>
          <a:xfrm>
            <a:off x="2274217" y="1778800"/>
            <a:ext cx="7643552" cy="4297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14"/>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92" name="Google Shape;892;p114"/>
          <p:cNvSpPr txBox="1"/>
          <p:nvPr/>
        </p:nvSpPr>
        <p:spPr>
          <a:xfrm>
            <a:off x="914400" y="109940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5. Tampilan menu </a:t>
            </a:r>
            <a:r>
              <a:rPr lang="en-US" sz="2500">
                <a:latin typeface="Raleway"/>
                <a:ea typeface="Raleway"/>
                <a:cs typeface="Raleway"/>
                <a:sym typeface="Raleway"/>
              </a:rPr>
              <a:t>setelan</a:t>
            </a:r>
            <a:r>
              <a:rPr lang="en-US" sz="2500">
                <a:latin typeface="Raleway"/>
                <a:ea typeface="Raleway"/>
                <a:cs typeface="Raleway"/>
                <a:sym typeface="Raleway"/>
              </a:rPr>
              <a:t> </a:t>
            </a:r>
            <a:r>
              <a:rPr b="1" lang="en-US" sz="2500">
                <a:latin typeface="Raleway"/>
                <a:ea typeface="Raleway"/>
                <a:cs typeface="Raleway"/>
                <a:sym typeface="Raleway"/>
              </a:rPr>
              <a:t>Perangkat yang terhubung</a:t>
            </a:r>
            <a:endParaRPr b="1" sz="2500">
              <a:latin typeface="Raleway"/>
              <a:ea typeface="Raleway"/>
              <a:cs typeface="Raleway"/>
              <a:sym typeface="Raleway"/>
            </a:endParaRPr>
          </a:p>
        </p:txBody>
      </p:sp>
      <p:pic>
        <p:nvPicPr>
          <p:cNvPr id="893" name="Google Shape;893;p114"/>
          <p:cNvPicPr preferRelativeResize="0"/>
          <p:nvPr/>
        </p:nvPicPr>
        <p:blipFill>
          <a:blip r:embed="rId3">
            <a:alphaModFix/>
          </a:blip>
          <a:stretch>
            <a:fillRect/>
          </a:stretch>
        </p:blipFill>
        <p:spPr>
          <a:xfrm>
            <a:off x="2274217" y="1822667"/>
            <a:ext cx="7643552" cy="429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1"/>
          <p:cNvSpPr txBox="1"/>
          <p:nvPr>
            <p:ph idx="4294967295" type="title"/>
          </p:nvPr>
        </p:nvSpPr>
        <p:spPr>
          <a:xfrm>
            <a:off x="914400" y="599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Booting</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37" name="Google Shape;537;p61"/>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4"/>
            </a:pPr>
            <a:r>
              <a:rPr lang="en-US" sz="2400">
                <a:solidFill>
                  <a:srgbClr val="000000"/>
                </a:solidFill>
              </a:rPr>
              <a:t>Hubungkan ke jaringan dengan memilih nama SSID yang telah ada kemudian koneksikan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grpSp>
        <p:nvGrpSpPr>
          <p:cNvPr id="538" name="Google Shape;538;p61"/>
          <p:cNvGrpSpPr/>
          <p:nvPr/>
        </p:nvGrpSpPr>
        <p:grpSpPr>
          <a:xfrm>
            <a:off x="2092137" y="2120871"/>
            <a:ext cx="8007327" cy="4355497"/>
            <a:chOff x="1919183" y="2107850"/>
            <a:chExt cx="8136701" cy="4747135"/>
          </a:xfrm>
        </p:grpSpPr>
        <p:pic>
          <p:nvPicPr>
            <p:cNvPr id="539" name="Google Shape;539;p61"/>
            <p:cNvPicPr preferRelativeResize="0"/>
            <p:nvPr/>
          </p:nvPicPr>
          <p:blipFill rotWithShape="1">
            <a:blip r:embed="rId3">
              <a:alphaModFix/>
            </a:blip>
            <a:srcRect b="12928" l="23399" r="23250" t="2181"/>
            <a:stretch/>
          </p:blipFill>
          <p:spPr>
            <a:xfrm>
              <a:off x="1919183" y="2107850"/>
              <a:ext cx="8136701" cy="4747135"/>
            </a:xfrm>
            <a:prstGeom prst="rect">
              <a:avLst/>
            </a:prstGeom>
            <a:noFill/>
            <a:ln>
              <a:noFill/>
            </a:ln>
          </p:spPr>
        </p:pic>
        <p:cxnSp>
          <p:nvCxnSpPr>
            <p:cNvPr id="540" name="Google Shape;540;p61"/>
            <p:cNvCxnSpPr/>
            <p:nvPr/>
          </p:nvCxnSpPr>
          <p:spPr>
            <a:xfrm>
              <a:off x="6595872" y="5547360"/>
              <a:ext cx="1926300" cy="975300"/>
            </a:xfrm>
            <a:prstGeom prst="straightConnector1">
              <a:avLst/>
            </a:prstGeom>
            <a:noFill/>
            <a:ln cap="flat" cmpd="sng" w="57150">
              <a:solidFill>
                <a:srgbClr val="ED7D31"/>
              </a:solidFill>
              <a:prstDash val="solid"/>
              <a:miter lim="800000"/>
              <a:headEnd len="sm" w="sm" type="none"/>
              <a:tailEnd len="med" w="med" type="triangle"/>
            </a:ln>
          </p:spPr>
        </p:cxn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15"/>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99" name="Google Shape;899;p115"/>
          <p:cNvSpPr txBox="1"/>
          <p:nvPr/>
        </p:nvSpPr>
        <p:spPr>
          <a:xfrm>
            <a:off x="841575" y="1016275"/>
            <a:ext cx="10084500" cy="630900"/>
          </a:xfrm>
          <a:prstGeom prst="rect">
            <a:avLst/>
          </a:prstGeom>
          <a:noFill/>
          <a:ln>
            <a:noFill/>
          </a:ln>
        </p:spPr>
        <p:txBody>
          <a:bodyPr anchorCtr="0" anchor="t" bIns="121900" lIns="121900" spcFirstLastPara="1" rIns="121900" wrap="square" tIns="121900">
            <a:spAutoFit/>
          </a:bodyPr>
          <a:lstStyle/>
          <a:p>
            <a:pPr indent="0" lvl="0" marL="57150" rtl="0" algn="l">
              <a:lnSpc>
                <a:spcPct val="115000"/>
              </a:lnSpc>
              <a:spcBef>
                <a:spcPts val="1100"/>
              </a:spcBef>
              <a:spcAft>
                <a:spcPts val="0"/>
              </a:spcAft>
              <a:buNone/>
            </a:pPr>
            <a:r>
              <a:rPr lang="en-US" sz="2500">
                <a:latin typeface="Raleway"/>
                <a:ea typeface="Raleway"/>
                <a:cs typeface="Raleway"/>
                <a:sym typeface="Raleway"/>
              </a:rPr>
              <a:t>6. Tampilan menu </a:t>
            </a:r>
            <a:r>
              <a:rPr lang="en-US" sz="2500">
                <a:latin typeface="Raleway"/>
                <a:ea typeface="Raleway"/>
                <a:cs typeface="Raleway"/>
                <a:sym typeface="Raleway"/>
              </a:rPr>
              <a:t>setelan</a:t>
            </a:r>
            <a:r>
              <a:rPr lang="en-US" sz="2500">
                <a:latin typeface="Raleway"/>
                <a:ea typeface="Raleway"/>
                <a:cs typeface="Raleway"/>
                <a:sym typeface="Raleway"/>
              </a:rPr>
              <a:t> Pengguna </a:t>
            </a:r>
            <a:endParaRPr sz="2500">
              <a:latin typeface="Raleway"/>
              <a:ea typeface="Raleway"/>
              <a:cs typeface="Raleway"/>
              <a:sym typeface="Raleway"/>
            </a:endParaRPr>
          </a:p>
        </p:txBody>
      </p:sp>
      <p:pic>
        <p:nvPicPr>
          <p:cNvPr id="900" name="Google Shape;900;p115"/>
          <p:cNvPicPr preferRelativeResize="0"/>
          <p:nvPr/>
        </p:nvPicPr>
        <p:blipFill>
          <a:blip r:embed="rId3">
            <a:alphaModFix/>
          </a:blip>
          <a:stretch>
            <a:fillRect/>
          </a:stretch>
        </p:blipFill>
        <p:spPr>
          <a:xfrm>
            <a:off x="2274217" y="1728467"/>
            <a:ext cx="7643552" cy="4297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16"/>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06" name="Google Shape;906;p116"/>
          <p:cNvSpPr txBox="1"/>
          <p:nvPr/>
        </p:nvSpPr>
        <p:spPr>
          <a:xfrm>
            <a:off x="914400" y="118357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7. Tampilan menu </a:t>
            </a:r>
            <a:r>
              <a:rPr lang="en-US" sz="2500">
                <a:latin typeface="Raleway"/>
                <a:ea typeface="Raleway"/>
                <a:cs typeface="Raleway"/>
                <a:sym typeface="Raleway"/>
              </a:rPr>
              <a:t>setelan</a:t>
            </a:r>
            <a:r>
              <a:rPr lang="en-US" sz="2500">
                <a:latin typeface="Raleway"/>
                <a:ea typeface="Raleway"/>
                <a:cs typeface="Raleway"/>
                <a:sym typeface="Raleway"/>
              </a:rPr>
              <a:t> Perangkat </a:t>
            </a:r>
            <a:endParaRPr sz="2500">
              <a:latin typeface="Raleway"/>
              <a:ea typeface="Raleway"/>
              <a:cs typeface="Raleway"/>
              <a:sym typeface="Raleway"/>
            </a:endParaRPr>
          </a:p>
        </p:txBody>
      </p:sp>
      <p:pic>
        <p:nvPicPr>
          <p:cNvPr id="907" name="Google Shape;907;p116"/>
          <p:cNvPicPr preferRelativeResize="0"/>
          <p:nvPr/>
        </p:nvPicPr>
        <p:blipFill>
          <a:blip r:embed="rId3">
            <a:alphaModFix/>
          </a:blip>
          <a:stretch>
            <a:fillRect/>
          </a:stretch>
        </p:blipFill>
        <p:spPr>
          <a:xfrm>
            <a:off x="2274217" y="1819600"/>
            <a:ext cx="7643552" cy="4297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17"/>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3" name="Google Shape;913;p117"/>
          <p:cNvSpPr txBox="1"/>
          <p:nvPr/>
        </p:nvSpPr>
        <p:spPr>
          <a:xfrm>
            <a:off x="1002725" y="1064500"/>
            <a:ext cx="99234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8. Tampilan menu </a:t>
            </a:r>
            <a:r>
              <a:rPr lang="en-US" sz="2500">
                <a:latin typeface="Raleway"/>
                <a:ea typeface="Raleway"/>
                <a:cs typeface="Raleway"/>
                <a:sym typeface="Raleway"/>
              </a:rPr>
              <a:t>setelan</a:t>
            </a:r>
            <a:r>
              <a:rPr lang="en-US" sz="2500">
                <a:latin typeface="Raleway"/>
                <a:ea typeface="Raleway"/>
                <a:cs typeface="Raleway"/>
                <a:sym typeface="Raleway"/>
              </a:rPr>
              <a:t> Personalia</a:t>
            </a:r>
            <a:endParaRPr sz="2500">
              <a:latin typeface="Raleway"/>
              <a:ea typeface="Raleway"/>
              <a:cs typeface="Raleway"/>
              <a:sym typeface="Raleway"/>
            </a:endParaRPr>
          </a:p>
        </p:txBody>
      </p:sp>
      <p:pic>
        <p:nvPicPr>
          <p:cNvPr id="914" name="Google Shape;914;p117"/>
          <p:cNvPicPr preferRelativeResize="0"/>
          <p:nvPr/>
        </p:nvPicPr>
        <p:blipFill>
          <a:blip r:embed="rId3">
            <a:alphaModFix/>
          </a:blip>
          <a:stretch>
            <a:fillRect/>
          </a:stretch>
        </p:blipFill>
        <p:spPr>
          <a:xfrm>
            <a:off x="2274217" y="1700500"/>
            <a:ext cx="7643552" cy="4297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18"/>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20" name="Google Shape;920;p118"/>
          <p:cNvSpPr txBox="1"/>
          <p:nvPr/>
        </p:nvSpPr>
        <p:spPr>
          <a:xfrm>
            <a:off x="914400" y="107672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9. Tampilan menu </a:t>
            </a:r>
            <a:r>
              <a:rPr lang="en-US" sz="2500">
                <a:latin typeface="Raleway"/>
                <a:ea typeface="Raleway"/>
                <a:cs typeface="Raleway"/>
                <a:sym typeface="Raleway"/>
              </a:rPr>
              <a:t>setelan</a:t>
            </a:r>
            <a:r>
              <a:rPr lang="en-US" sz="2500">
                <a:latin typeface="Raleway"/>
                <a:ea typeface="Raleway"/>
                <a:cs typeface="Raleway"/>
                <a:sym typeface="Raleway"/>
              </a:rPr>
              <a:t> mesin telusur</a:t>
            </a:r>
            <a:endParaRPr sz="2500">
              <a:latin typeface="Raleway"/>
              <a:ea typeface="Raleway"/>
              <a:cs typeface="Raleway"/>
              <a:sym typeface="Raleway"/>
            </a:endParaRPr>
          </a:p>
        </p:txBody>
      </p:sp>
      <p:pic>
        <p:nvPicPr>
          <p:cNvPr id="921" name="Google Shape;921;p118"/>
          <p:cNvPicPr preferRelativeResize="0"/>
          <p:nvPr/>
        </p:nvPicPr>
        <p:blipFill>
          <a:blip r:embed="rId3">
            <a:alphaModFix/>
          </a:blip>
          <a:stretch>
            <a:fillRect/>
          </a:stretch>
        </p:blipFill>
        <p:spPr>
          <a:xfrm>
            <a:off x="2274217" y="1712733"/>
            <a:ext cx="7643552" cy="4297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19"/>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27" name="Google Shape;927;p119"/>
          <p:cNvSpPr txBox="1"/>
          <p:nvPr/>
        </p:nvSpPr>
        <p:spPr>
          <a:xfrm>
            <a:off x="914400" y="118357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10. Tampilan menu </a:t>
            </a:r>
            <a:r>
              <a:rPr lang="en-US" sz="2500">
                <a:latin typeface="Raleway"/>
                <a:ea typeface="Raleway"/>
                <a:cs typeface="Raleway"/>
                <a:sym typeface="Raleway"/>
              </a:rPr>
              <a:t>setelan</a:t>
            </a:r>
            <a:r>
              <a:rPr lang="en-US" sz="2500">
                <a:latin typeface="Raleway"/>
                <a:ea typeface="Raleway"/>
                <a:cs typeface="Raleway"/>
                <a:sym typeface="Raleway"/>
              </a:rPr>
              <a:t> Aplikasi </a:t>
            </a:r>
            <a:endParaRPr sz="2500">
              <a:latin typeface="Raleway"/>
              <a:ea typeface="Raleway"/>
              <a:cs typeface="Raleway"/>
              <a:sym typeface="Raleway"/>
            </a:endParaRPr>
          </a:p>
        </p:txBody>
      </p:sp>
      <p:pic>
        <p:nvPicPr>
          <p:cNvPr id="928" name="Google Shape;928;p119"/>
          <p:cNvPicPr preferRelativeResize="0"/>
          <p:nvPr/>
        </p:nvPicPr>
        <p:blipFill>
          <a:blip r:embed="rId3">
            <a:alphaModFix/>
          </a:blip>
          <a:stretch>
            <a:fillRect/>
          </a:stretch>
        </p:blipFill>
        <p:spPr>
          <a:xfrm>
            <a:off x="2274217" y="1819600"/>
            <a:ext cx="7643552" cy="4297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20"/>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34" name="Google Shape;934;p120"/>
          <p:cNvSpPr txBox="1"/>
          <p:nvPr/>
        </p:nvSpPr>
        <p:spPr>
          <a:xfrm>
            <a:off x="914400" y="104707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11. Tampilan menu </a:t>
            </a:r>
            <a:r>
              <a:rPr lang="en-US" sz="2500">
                <a:latin typeface="Raleway"/>
                <a:ea typeface="Raleway"/>
                <a:cs typeface="Raleway"/>
                <a:sym typeface="Raleway"/>
              </a:rPr>
              <a:t>setelan</a:t>
            </a:r>
            <a:r>
              <a:rPr lang="en-US" sz="2500">
                <a:latin typeface="Raleway"/>
                <a:ea typeface="Raleway"/>
                <a:cs typeface="Raleway"/>
                <a:sym typeface="Raleway"/>
              </a:rPr>
              <a:t> </a:t>
            </a:r>
            <a:r>
              <a:rPr lang="en-US" sz="2500">
                <a:latin typeface="Raleway"/>
                <a:ea typeface="Raleway"/>
                <a:cs typeface="Raleway"/>
                <a:sym typeface="Raleway"/>
              </a:rPr>
              <a:t>Developer</a:t>
            </a:r>
            <a:endParaRPr sz="2500">
              <a:latin typeface="Raleway"/>
              <a:ea typeface="Raleway"/>
              <a:cs typeface="Raleway"/>
              <a:sym typeface="Raleway"/>
            </a:endParaRPr>
          </a:p>
        </p:txBody>
      </p:sp>
      <p:pic>
        <p:nvPicPr>
          <p:cNvPr id="935" name="Google Shape;935;p120"/>
          <p:cNvPicPr preferRelativeResize="0"/>
          <p:nvPr/>
        </p:nvPicPr>
        <p:blipFill>
          <a:blip r:embed="rId3">
            <a:alphaModFix/>
          </a:blip>
          <a:stretch>
            <a:fillRect/>
          </a:stretch>
        </p:blipFill>
        <p:spPr>
          <a:xfrm>
            <a:off x="2274217" y="1683067"/>
            <a:ext cx="7643552" cy="4297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21"/>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41" name="Google Shape;941;p121"/>
          <p:cNvSpPr txBox="1"/>
          <p:nvPr/>
        </p:nvSpPr>
        <p:spPr>
          <a:xfrm>
            <a:off x="1002725" y="1097575"/>
            <a:ext cx="99234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12. Tampilan menu </a:t>
            </a:r>
            <a:r>
              <a:rPr lang="en-US" sz="2500">
                <a:latin typeface="Raleway"/>
                <a:ea typeface="Raleway"/>
                <a:cs typeface="Raleway"/>
                <a:sym typeface="Raleway"/>
              </a:rPr>
              <a:t>setelan</a:t>
            </a:r>
            <a:r>
              <a:rPr lang="en-US" sz="2500">
                <a:latin typeface="Raleway"/>
                <a:ea typeface="Raleway"/>
                <a:cs typeface="Raleway"/>
                <a:sym typeface="Raleway"/>
              </a:rPr>
              <a:t> lanjutan</a:t>
            </a:r>
            <a:endParaRPr sz="2500">
              <a:latin typeface="Raleway"/>
              <a:ea typeface="Raleway"/>
              <a:cs typeface="Raleway"/>
              <a:sym typeface="Raleway"/>
            </a:endParaRPr>
          </a:p>
        </p:txBody>
      </p:sp>
      <p:pic>
        <p:nvPicPr>
          <p:cNvPr id="942" name="Google Shape;942;p121"/>
          <p:cNvPicPr preferRelativeResize="0"/>
          <p:nvPr/>
        </p:nvPicPr>
        <p:blipFill>
          <a:blip r:embed="rId3">
            <a:alphaModFix/>
          </a:blip>
          <a:stretch>
            <a:fillRect/>
          </a:stretch>
        </p:blipFill>
        <p:spPr>
          <a:xfrm>
            <a:off x="2274217" y="1733567"/>
            <a:ext cx="7643552" cy="4297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22"/>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a:t>
            </a:r>
            <a:r>
              <a:rPr lang="en-US" sz="4000"/>
              <a:t>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48" name="Google Shape;948;p122"/>
          <p:cNvSpPr txBox="1"/>
          <p:nvPr/>
        </p:nvSpPr>
        <p:spPr>
          <a:xfrm>
            <a:off x="914400" y="93300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13. Tampilan menu </a:t>
            </a:r>
            <a:r>
              <a:rPr lang="en-US" sz="2500">
                <a:latin typeface="Raleway"/>
                <a:ea typeface="Raleway"/>
                <a:cs typeface="Raleway"/>
                <a:sym typeface="Raleway"/>
              </a:rPr>
              <a:t>setelan</a:t>
            </a:r>
            <a:r>
              <a:rPr lang="en-US" sz="2500">
                <a:latin typeface="Raleway"/>
                <a:ea typeface="Raleway"/>
                <a:cs typeface="Raleway"/>
                <a:sym typeface="Raleway"/>
              </a:rPr>
              <a:t> tentang Chrome OS</a:t>
            </a:r>
            <a:endParaRPr sz="2500">
              <a:latin typeface="Raleway"/>
              <a:ea typeface="Raleway"/>
              <a:cs typeface="Raleway"/>
              <a:sym typeface="Raleway"/>
            </a:endParaRPr>
          </a:p>
        </p:txBody>
      </p:sp>
      <p:pic>
        <p:nvPicPr>
          <p:cNvPr id="949" name="Google Shape;949;p122"/>
          <p:cNvPicPr preferRelativeResize="0"/>
          <p:nvPr/>
        </p:nvPicPr>
        <p:blipFill>
          <a:blip r:embed="rId3">
            <a:alphaModFix/>
          </a:blip>
          <a:stretch>
            <a:fillRect/>
          </a:stretch>
        </p:blipFill>
        <p:spPr>
          <a:xfrm>
            <a:off x="2274217" y="1753933"/>
            <a:ext cx="7643552" cy="4297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2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955" name="Google Shape;955;p123"/>
          <p:cNvGrpSpPr/>
          <p:nvPr/>
        </p:nvGrpSpPr>
        <p:grpSpPr>
          <a:xfrm>
            <a:off x="1932793" y="2736003"/>
            <a:ext cx="8326420" cy="1462200"/>
            <a:chOff x="2381505" y="2926428"/>
            <a:chExt cx="8326420" cy="1462200"/>
          </a:xfrm>
        </p:grpSpPr>
        <p:sp>
          <p:nvSpPr>
            <p:cNvPr id="956" name="Google Shape;956;p123"/>
            <p:cNvSpPr txBox="1"/>
            <p:nvPr/>
          </p:nvSpPr>
          <p:spPr>
            <a:xfrm>
              <a:off x="3611725" y="3044025"/>
              <a:ext cx="7096200" cy="11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Menambah dan menghapus aplikasi serta ekstensi</a:t>
              </a:r>
              <a:endParaRPr b="1" sz="3500">
                <a:solidFill>
                  <a:srgbClr val="0000FF"/>
                </a:solidFill>
                <a:latin typeface="Poppins"/>
                <a:ea typeface="Poppins"/>
                <a:cs typeface="Poppins"/>
                <a:sym typeface="Poppins"/>
              </a:endParaRPr>
            </a:p>
          </p:txBody>
        </p:sp>
        <p:sp>
          <p:nvSpPr>
            <p:cNvPr id="957" name="Google Shape;957;p123"/>
            <p:cNvSpPr txBox="1"/>
            <p:nvPr/>
          </p:nvSpPr>
          <p:spPr>
            <a:xfrm>
              <a:off x="2381505" y="2926428"/>
              <a:ext cx="1319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06</a:t>
              </a:r>
              <a:endParaRPr sz="8300">
                <a:solidFill>
                  <a:srgbClr val="0000FF"/>
                </a:solidFill>
                <a:latin typeface="Impact"/>
                <a:ea typeface="Impact"/>
                <a:cs typeface="Impact"/>
                <a:sym typeface="Impact"/>
              </a:endParaRPr>
            </a:p>
          </p:txBody>
        </p:sp>
      </p:grpSp>
      <p:pic>
        <p:nvPicPr>
          <p:cNvPr id="958" name="Google Shape;958;p123"/>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2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pic>
        <p:nvPicPr>
          <p:cNvPr id="964" name="Google Shape;964;p124"/>
          <p:cNvPicPr preferRelativeResize="0"/>
          <p:nvPr/>
        </p:nvPicPr>
        <p:blipFill>
          <a:blip r:embed="rId3">
            <a:alphaModFix/>
          </a:blip>
          <a:stretch>
            <a:fillRect/>
          </a:stretch>
        </p:blipFill>
        <p:spPr>
          <a:xfrm>
            <a:off x="1600200" y="1504121"/>
            <a:ext cx="9003675" cy="5050829"/>
          </a:xfrm>
          <a:prstGeom prst="rect">
            <a:avLst/>
          </a:prstGeom>
          <a:noFill/>
          <a:ln>
            <a:noFill/>
          </a:ln>
        </p:spPr>
      </p:pic>
      <p:sp>
        <p:nvSpPr>
          <p:cNvPr id="965" name="Google Shape;965;p12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6" name="Google Shape;966;p124"/>
          <p:cNvSpPr txBox="1"/>
          <p:nvPr/>
        </p:nvSpPr>
        <p:spPr>
          <a:xfrm>
            <a:off x="914400" y="891059"/>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 Tampilan </a:t>
            </a:r>
            <a:r>
              <a:rPr i="1" lang="en-US" sz="2500">
                <a:latin typeface="Raleway"/>
                <a:ea typeface="Raleway"/>
                <a:cs typeface="Raleway"/>
                <a:sym typeface="Raleway"/>
              </a:rPr>
              <a:t>Chrome Web Store</a:t>
            </a:r>
            <a:endParaRPr i="1" sz="2500">
              <a:latin typeface="Raleway"/>
              <a:ea typeface="Raleway"/>
              <a:cs typeface="Raleway"/>
              <a:sym typeface="Raleway"/>
            </a:endParaRPr>
          </a:p>
        </p:txBody>
      </p:sp>
      <p:sp>
        <p:nvSpPr>
          <p:cNvPr id="967" name="Google Shape;967;p124"/>
          <p:cNvSpPr/>
          <p:nvPr/>
        </p:nvSpPr>
        <p:spPr>
          <a:xfrm rot="-2319872">
            <a:off x="7246902" y="3367856"/>
            <a:ext cx="1705136" cy="258249"/>
          </a:xfrm>
          <a:prstGeom prst="rightArrow">
            <a:avLst>
              <a:gd fmla="val 50000" name="adj1"/>
              <a:gd fmla="val 121179"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2"/>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Booting</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46" name="Google Shape;546;p62"/>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5"/>
            </a:pPr>
            <a:r>
              <a:rPr lang="en-US" sz="2400">
                <a:solidFill>
                  <a:srgbClr val="000000"/>
                </a:solidFill>
              </a:rPr>
              <a:t>Pada halaman Persyaratan layanan Google klik Setujui dan lanjutkan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
        <p:nvSpPr>
          <p:cNvPr id="547" name="Google Shape;547;p62"/>
          <p:cNvSpPr txBox="1"/>
          <p:nvPr/>
        </p:nvSpPr>
        <p:spPr>
          <a:xfrm>
            <a:off x="2980067" y="2770367"/>
            <a:ext cx="48903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a:latin typeface="Raleway"/>
                <a:ea typeface="Raleway"/>
                <a:cs typeface="Raleway"/>
                <a:sym typeface="Raleway"/>
              </a:rPr>
              <a:t>Gambar belum ada</a:t>
            </a:r>
            <a:endParaRPr sz="1900">
              <a:latin typeface="Raleway"/>
              <a:ea typeface="Raleway"/>
              <a:cs typeface="Raleway"/>
              <a:sym typeface="Raleway"/>
            </a:endParaRPr>
          </a:p>
        </p:txBody>
      </p:sp>
      <p:pic>
        <p:nvPicPr>
          <p:cNvPr id="548" name="Google Shape;548;p62"/>
          <p:cNvPicPr preferRelativeResize="0"/>
          <p:nvPr/>
        </p:nvPicPr>
        <p:blipFill rotWithShape="1">
          <a:blip r:embed="rId3">
            <a:alphaModFix/>
          </a:blip>
          <a:srcRect b="39765" l="10736" r="11126" t="5034"/>
          <a:stretch/>
        </p:blipFill>
        <p:spPr>
          <a:xfrm>
            <a:off x="1933850" y="1738725"/>
            <a:ext cx="8039799" cy="42597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2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pic>
        <p:nvPicPr>
          <p:cNvPr id="973" name="Google Shape;973;p125"/>
          <p:cNvPicPr preferRelativeResize="0"/>
          <p:nvPr/>
        </p:nvPicPr>
        <p:blipFill>
          <a:blip r:embed="rId3">
            <a:alphaModFix/>
          </a:blip>
          <a:stretch>
            <a:fillRect/>
          </a:stretch>
        </p:blipFill>
        <p:spPr>
          <a:xfrm>
            <a:off x="1841825" y="1525350"/>
            <a:ext cx="8787150" cy="4942775"/>
          </a:xfrm>
          <a:prstGeom prst="rect">
            <a:avLst/>
          </a:prstGeom>
          <a:noFill/>
          <a:ln>
            <a:noFill/>
          </a:ln>
        </p:spPr>
      </p:pic>
      <p:sp>
        <p:nvSpPr>
          <p:cNvPr id="974" name="Google Shape;974;p12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75" name="Google Shape;975;p12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76" name="Google Shape;976;p125"/>
          <p:cNvSpPr txBox="1"/>
          <p:nvPr/>
        </p:nvSpPr>
        <p:spPr>
          <a:xfrm>
            <a:off x="914400" y="855247"/>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a:t>
            </a:r>
            <a:r>
              <a:rPr lang="en-US" sz="2500">
                <a:latin typeface="Raleway"/>
                <a:ea typeface="Raleway"/>
                <a:cs typeface="Raleway"/>
                <a:sym typeface="Raleway"/>
              </a:rPr>
              <a:t>. Tampilan Awal </a:t>
            </a:r>
            <a:r>
              <a:rPr i="1" lang="en-US" sz="2500">
                <a:latin typeface="Raleway"/>
                <a:ea typeface="Raleway"/>
                <a:cs typeface="Raleway"/>
                <a:sym typeface="Raleway"/>
              </a:rPr>
              <a:t>Web Store</a:t>
            </a:r>
            <a:endParaRPr i="1" sz="2500">
              <a:latin typeface="Raleway"/>
              <a:ea typeface="Raleway"/>
              <a:cs typeface="Raleway"/>
              <a:sym typeface="Raleway"/>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2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82" name="Google Shape;982;p12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83" name="Google Shape;983;p126"/>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84" name="Google Shape;984;p126"/>
          <p:cNvSpPr txBox="1"/>
          <p:nvPr/>
        </p:nvSpPr>
        <p:spPr>
          <a:xfrm>
            <a:off x="914400" y="783623"/>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3</a:t>
            </a:r>
            <a:r>
              <a:rPr lang="en-US" sz="2500">
                <a:latin typeface="Raleway"/>
                <a:ea typeface="Raleway"/>
                <a:cs typeface="Raleway"/>
                <a:sym typeface="Raleway"/>
              </a:rPr>
              <a:t>. Tampilan Pilihan Menu Ekstensi dan Aplikasi</a:t>
            </a:r>
            <a:endParaRPr i="1" sz="2500">
              <a:latin typeface="Raleway"/>
              <a:ea typeface="Raleway"/>
              <a:cs typeface="Raleway"/>
              <a:sym typeface="Raleway"/>
            </a:endParaRPr>
          </a:p>
        </p:txBody>
      </p:sp>
      <p:pic>
        <p:nvPicPr>
          <p:cNvPr id="985" name="Google Shape;985;p126"/>
          <p:cNvPicPr preferRelativeResize="0"/>
          <p:nvPr/>
        </p:nvPicPr>
        <p:blipFill>
          <a:blip r:embed="rId3">
            <a:alphaModFix/>
          </a:blip>
          <a:stretch>
            <a:fillRect/>
          </a:stretch>
        </p:blipFill>
        <p:spPr>
          <a:xfrm>
            <a:off x="2438400" y="1423685"/>
            <a:ext cx="7193150" cy="506262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2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91" name="Google Shape;991;p12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92" name="Google Shape;992;p127"/>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93" name="Google Shape;993;p127"/>
          <p:cNvSpPr txBox="1"/>
          <p:nvPr/>
        </p:nvSpPr>
        <p:spPr>
          <a:xfrm>
            <a:off x="975625" y="837341"/>
            <a:ext cx="10179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4</a:t>
            </a:r>
            <a:r>
              <a:rPr lang="en-US" sz="2500">
                <a:latin typeface="Raleway"/>
                <a:ea typeface="Raleway"/>
                <a:cs typeface="Raleway"/>
                <a:sym typeface="Raleway"/>
              </a:rPr>
              <a:t>. Tampilan Menu Cari Ekstensi dan Aplikasi</a:t>
            </a:r>
            <a:endParaRPr i="1" sz="2500">
              <a:latin typeface="Raleway"/>
              <a:ea typeface="Raleway"/>
              <a:cs typeface="Raleway"/>
              <a:sym typeface="Raleway"/>
            </a:endParaRPr>
          </a:p>
        </p:txBody>
      </p:sp>
      <p:pic>
        <p:nvPicPr>
          <p:cNvPr id="994" name="Google Shape;994;p127"/>
          <p:cNvPicPr preferRelativeResize="0"/>
          <p:nvPr/>
        </p:nvPicPr>
        <p:blipFill>
          <a:blip r:embed="rId3">
            <a:alphaModFix/>
          </a:blip>
          <a:stretch>
            <a:fillRect/>
          </a:stretch>
        </p:blipFill>
        <p:spPr>
          <a:xfrm>
            <a:off x="1235001" y="1363474"/>
            <a:ext cx="10179075" cy="50091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2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00" name="Google Shape;1000;p12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01" name="Google Shape;1001;p128"/>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02" name="Google Shape;1002;p128"/>
          <p:cNvSpPr txBox="1"/>
          <p:nvPr/>
        </p:nvSpPr>
        <p:spPr>
          <a:xfrm>
            <a:off x="914400" y="926871"/>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5</a:t>
            </a:r>
            <a:r>
              <a:rPr lang="en-US" sz="2500">
                <a:latin typeface="Raleway"/>
                <a:ea typeface="Raleway"/>
                <a:cs typeface="Raleway"/>
                <a:sym typeface="Raleway"/>
              </a:rPr>
              <a:t>. Tampilan Menu “Tambahkan ke </a:t>
            </a:r>
            <a:r>
              <a:rPr i="1" lang="en-US" sz="2500">
                <a:latin typeface="Raleway"/>
                <a:ea typeface="Raleway"/>
                <a:cs typeface="Raleway"/>
                <a:sym typeface="Raleway"/>
              </a:rPr>
              <a:t>Chrome</a:t>
            </a:r>
            <a:r>
              <a:rPr lang="en-US" sz="2500">
                <a:latin typeface="Raleway"/>
                <a:ea typeface="Raleway"/>
                <a:cs typeface="Raleway"/>
                <a:sym typeface="Raleway"/>
              </a:rPr>
              <a:t>”</a:t>
            </a:r>
            <a:endParaRPr i="1" sz="2500">
              <a:latin typeface="Raleway"/>
              <a:ea typeface="Raleway"/>
              <a:cs typeface="Raleway"/>
              <a:sym typeface="Raleway"/>
            </a:endParaRPr>
          </a:p>
        </p:txBody>
      </p:sp>
      <p:pic>
        <p:nvPicPr>
          <p:cNvPr id="1003" name="Google Shape;1003;p128"/>
          <p:cNvPicPr preferRelativeResize="0"/>
          <p:nvPr/>
        </p:nvPicPr>
        <p:blipFill>
          <a:blip r:embed="rId3">
            <a:alphaModFix/>
          </a:blip>
          <a:stretch>
            <a:fillRect/>
          </a:stretch>
        </p:blipFill>
        <p:spPr>
          <a:xfrm>
            <a:off x="228600" y="1576092"/>
            <a:ext cx="11690650" cy="4319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09" name="Google Shape;1009;p12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10" name="Google Shape;1010;p129"/>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11" name="Google Shape;1011;p129"/>
          <p:cNvSpPr txBox="1"/>
          <p:nvPr/>
        </p:nvSpPr>
        <p:spPr>
          <a:xfrm>
            <a:off x="914400" y="90896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6</a:t>
            </a:r>
            <a:r>
              <a:rPr lang="en-US" sz="2500">
                <a:latin typeface="Raleway"/>
                <a:ea typeface="Raleway"/>
                <a:cs typeface="Raleway"/>
                <a:sym typeface="Raleway"/>
              </a:rPr>
              <a:t>. Tampilan Menu “Tambahkan Ekstensi”</a:t>
            </a:r>
            <a:endParaRPr i="1" sz="2500">
              <a:latin typeface="Raleway"/>
              <a:ea typeface="Raleway"/>
              <a:cs typeface="Raleway"/>
              <a:sym typeface="Raleway"/>
            </a:endParaRPr>
          </a:p>
        </p:txBody>
      </p:sp>
      <p:pic>
        <p:nvPicPr>
          <p:cNvPr id="1012" name="Google Shape;1012;p129"/>
          <p:cNvPicPr preferRelativeResize="0"/>
          <p:nvPr/>
        </p:nvPicPr>
        <p:blipFill>
          <a:blip r:embed="rId3">
            <a:alphaModFix/>
          </a:blip>
          <a:stretch>
            <a:fillRect/>
          </a:stretch>
        </p:blipFill>
        <p:spPr>
          <a:xfrm>
            <a:off x="381000" y="1652284"/>
            <a:ext cx="11496700" cy="40404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18" name="Google Shape;1018;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19" name="Google Shape;1019;p130"/>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20" name="Google Shape;1020;p130"/>
          <p:cNvSpPr txBox="1"/>
          <p:nvPr/>
        </p:nvSpPr>
        <p:spPr>
          <a:xfrm>
            <a:off x="1020650" y="837341"/>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7</a:t>
            </a:r>
            <a:r>
              <a:rPr lang="en-US" sz="2500">
                <a:latin typeface="Raleway"/>
                <a:ea typeface="Raleway"/>
                <a:cs typeface="Raleway"/>
                <a:sym typeface="Raleway"/>
              </a:rPr>
              <a:t>. Tampilan Ekstensi Yang Sudah Ditambahkan</a:t>
            </a:r>
            <a:endParaRPr i="1" sz="2500">
              <a:latin typeface="Raleway"/>
              <a:ea typeface="Raleway"/>
              <a:cs typeface="Raleway"/>
              <a:sym typeface="Raleway"/>
            </a:endParaRPr>
          </a:p>
        </p:txBody>
      </p:sp>
      <p:pic>
        <p:nvPicPr>
          <p:cNvPr id="1021" name="Google Shape;1021;p130"/>
          <p:cNvPicPr preferRelativeResize="0"/>
          <p:nvPr/>
        </p:nvPicPr>
        <p:blipFill>
          <a:blip r:embed="rId3">
            <a:alphaModFix/>
          </a:blip>
          <a:stretch>
            <a:fillRect/>
          </a:stretch>
        </p:blipFill>
        <p:spPr>
          <a:xfrm>
            <a:off x="381000" y="1652285"/>
            <a:ext cx="11399050" cy="36873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27" name="Google Shape;1027;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28" name="Google Shape;1028;p131"/>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Menghapus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29" name="Google Shape;1029;p131"/>
          <p:cNvSpPr txBox="1"/>
          <p:nvPr/>
        </p:nvSpPr>
        <p:spPr>
          <a:xfrm>
            <a:off x="1049550" y="848867"/>
            <a:ext cx="9660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a:t>
            </a:r>
            <a:r>
              <a:rPr lang="en-US" sz="2500">
                <a:latin typeface="Raleway"/>
                <a:ea typeface="Raleway"/>
                <a:cs typeface="Raleway"/>
                <a:sym typeface="Raleway"/>
              </a:rPr>
              <a:t>. Tampilan Menu Telusur</a:t>
            </a:r>
            <a:endParaRPr i="1" sz="2500">
              <a:latin typeface="Raleway"/>
              <a:ea typeface="Raleway"/>
              <a:cs typeface="Raleway"/>
              <a:sym typeface="Raleway"/>
            </a:endParaRPr>
          </a:p>
        </p:txBody>
      </p:sp>
      <p:pic>
        <p:nvPicPr>
          <p:cNvPr id="1030" name="Google Shape;1030;p131"/>
          <p:cNvPicPr preferRelativeResize="0"/>
          <p:nvPr/>
        </p:nvPicPr>
        <p:blipFill rotWithShape="1">
          <a:blip r:embed="rId3">
            <a:alphaModFix/>
          </a:blip>
          <a:srcRect b="3882" l="0" r="0" t="16727"/>
          <a:stretch/>
        </p:blipFill>
        <p:spPr>
          <a:xfrm>
            <a:off x="259836" y="1957087"/>
            <a:ext cx="11666625" cy="3339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36" name="Google Shape;1036;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37" name="Google Shape;1037;p132"/>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Menghapus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38" name="Google Shape;1038;p132"/>
          <p:cNvSpPr txBox="1"/>
          <p:nvPr/>
        </p:nvSpPr>
        <p:spPr>
          <a:xfrm>
            <a:off x="1012350" y="848875"/>
            <a:ext cx="96975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a:t>
            </a:r>
            <a:r>
              <a:rPr lang="en-US" sz="2500">
                <a:latin typeface="Raleway"/>
                <a:ea typeface="Raleway"/>
                <a:cs typeface="Raleway"/>
                <a:sym typeface="Raleway"/>
              </a:rPr>
              <a:t>. Tampilan Menu Aplikasi Yang Akan di Uninstall</a:t>
            </a:r>
            <a:endParaRPr i="1" sz="2500">
              <a:latin typeface="Raleway"/>
              <a:ea typeface="Raleway"/>
              <a:cs typeface="Raleway"/>
              <a:sym typeface="Raleway"/>
            </a:endParaRPr>
          </a:p>
        </p:txBody>
      </p:sp>
      <p:pic>
        <p:nvPicPr>
          <p:cNvPr id="1039" name="Google Shape;1039;p132"/>
          <p:cNvPicPr preferRelativeResize="0"/>
          <p:nvPr/>
        </p:nvPicPr>
        <p:blipFill>
          <a:blip r:embed="rId3">
            <a:alphaModFix/>
          </a:blip>
          <a:stretch>
            <a:fillRect/>
          </a:stretch>
        </p:blipFill>
        <p:spPr>
          <a:xfrm>
            <a:off x="1371600" y="1632192"/>
            <a:ext cx="9560000" cy="4808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45" name="Google Shape;1045;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46" name="Google Shape;1046;p13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Menghapus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47" name="Google Shape;1047;p133"/>
          <p:cNvSpPr txBox="1"/>
          <p:nvPr/>
        </p:nvSpPr>
        <p:spPr>
          <a:xfrm>
            <a:off x="1049550" y="848867"/>
            <a:ext cx="9660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3. Tampilan Konfirmasi Aplikasi Yang Akan di Uninstall</a:t>
            </a:r>
            <a:endParaRPr i="1" sz="2500">
              <a:latin typeface="Raleway"/>
              <a:ea typeface="Raleway"/>
              <a:cs typeface="Raleway"/>
              <a:sym typeface="Raleway"/>
            </a:endParaRPr>
          </a:p>
        </p:txBody>
      </p:sp>
      <p:pic>
        <p:nvPicPr>
          <p:cNvPr id="1048" name="Google Shape;1048;p133"/>
          <p:cNvPicPr preferRelativeResize="0"/>
          <p:nvPr/>
        </p:nvPicPr>
        <p:blipFill>
          <a:blip r:embed="rId3">
            <a:alphaModFix/>
          </a:blip>
          <a:stretch>
            <a:fillRect/>
          </a:stretch>
        </p:blipFill>
        <p:spPr>
          <a:xfrm>
            <a:off x="152400" y="2089388"/>
            <a:ext cx="11711000" cy="2946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3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1054" name="Google Shape;1054;p134"/>
          <p:cNvGrpSpPr/>
          <p:nvPr/>
        </p:nvGrpSpPr>
        <p:grpSpPr>
          <a:xfrm>
            <a:off x="2290917" y="2697907"/>
            <a:ext cx="7610158" cy="1462200"/>
            <a:chOff x="2471067" y="2041282"/>
            <a:chExt cx="7610158" cy="1462200"/>
          </a:xfrm>
        </p:grpSpPr>
        <p:sp>
          <p:nvSpPr>
            <p:cNvPr id="1055" name="Google Shape;1055;p134"/>
            <p:cNvSpPr txBox="1"/>
            <p:nvPr/>
          </p:nvSpPr>
          <p:spPr>
            <a:xfrm>
              <a:off x="3611725" y="2542650"/>
              <a:ext cx="6469500" cy="92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Menggunakan chromebook secara offline</a:t>
              </a:r>
              <a:endParaRPr b="1" sz="3500">
                <a:solidFill>
                  <a:srgbClr val="0000FF"/>
                </a:solidFill>
                <a:latin typeface="Poppins"/>
                <a:ea typeface="Poppins"/>
                <a:cs typeface="Poppins"/>
                <a:sym typeface="Poppins"/>
              </a:endParaRPr>
            </a:p>
            <a:p>
              <a:pPr indent="0" lvl="0" marL="0" rtl="0" algn="l">
                <a:spcBef>
                  <a:spcPts val="0"/>
                </a:spcBef>
                <a:spcAft>
                  <a:spcPts val="0"/>
                </a:spcAft>
                <a:buNone/>
              </a:pPr>
              <a:r>
                <a:t/>
              </a:r>
              <a:endParaRPr b="1" sz="3500">
                <a:solidFill>
                  <a:srgbClr val="0000FF"/>
                </a:solidFill>
                <a:latin typeface="Poppins"/>
                <a:ea typeface="Poppins"/>
                <a:cs typeface="Poppins"/>
                <a:sym typeface="Poppins"/>
              </a:endParaRPr>
            </a:p>
          </p:txBody>
        </p:sp>
        <p:sp>
          <p:nvSpPr>
            <p:cNvPr id="1056" name="Google Shape;1056;p134"/>
            <p:cNvSpPr txBox="1"/>
            <p:nvPr/>
          </p:nvSpPr>
          <p:spPr>
            <a:xfrm>
              <a:off x="2471067" y="2041282"/>
              <a:ext cx="12660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07</a:t>
              </a:r>
              <a:endParaRPr sz="8300">
                <a:solidFill>
                  <a:srgbClr val="0000FF"/>
                </a:solidFill>
                <a:latin typeface="Impact"/>
                <a:ea typeface="Impact"/>
                <a:cs typeface="Impact"/>
                <a:sym typeface="Impact"/>
              </a:endParaRPr>
            </a:p>
          </p:txBody>
        </p:sp>
      </p:grpSp>
      <p:pic>
        <p:nvPicPr>
          <p:cNvPr id="1057" name="Google Shape;1057;p134"/>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3"/>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54" name="Google Shape;554;p63"/>
          <p:cNvSpPr txBox="1"/>
          <p:nvPr>
            <p:ph idx="4294967295" type="body"/>
          </p:nvPr>
        </p:nvSpPr>
        <p:spPr>
          <a:xfrm>
            <a:off x="152400" y="7742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Masukan Akun Google dengan Domain “belajar.id” atau Akun pribadi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55" name="Google Shape;555;p63"/>
          <p:cNvPicPr preferRelativeResize="0"/>
          <p:nvPr/>
        </p:nvPicPr>
        <p:blipFill rotWithShape="1">
          <a:blip r:embed="rId3">
            <a:alphaModFix/>
          </a:blip>
          <a:srcRect b="6877" l="0" r="0" t="5626"/>
          <a:stretch/>
        </p:blipFill>
        <p:spPr>
          <a:xfrm>
            <a:off x="2286000" y="1586225"/>
            <a:ext cx="7613825" cy="49903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3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Mengakses Media dari Eksternal </a:t>
            </a:r>
            <a:r>
              <a:rPr i="1" lang="en-US" sz="4000"/>
              <a:t>Drive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63" name="Google Shape;1063;p135"/>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381000" lvl="0" marL="457200" rtl="0" algn="l">
              <a:lnSpc>
                <a:spcPct val="115000"/>
              </a:lnSpc>
              <a:spcBef>
                <a:spcPts val="1100"/>
              </a:spcBef>
              <a:spcAft>
                <a:spcPts val="0"/>
              </a:spcAft>
              <a:buClr>
                <a:srgbClr val="000000"/>
              </a:buClr>
              <a:buSzPts val="2400"/>
              <a:buAutoNum type="arabicPeriod"/>
            </a:pPr>
            <a:r>
              <a:rPr lang="en-US" sz="2400">
                <a:solidFill>
                  <a:srgbClr val="000000"/>
                </a:solidFill>
              </a:rPr>
              <a:t>Tampilan</a:t>
            </a:r>
            <a:r>
              <a:rPr lang="en-US">
                <a:solidFill>
                  <a:srgbClr val="000000"/>
                </a:solidFill>
              </a:rPr>
              <a:t> Awal Pada Eksternal </a:t>
            </a:r>
            <a:r>
              <a:rPr i="1" lang="en-US">
                <a:solidFill>
                  <a:srgbClr val="000000"/>
                </a:solidFill>
              </a:rPr>
              <a:t>Drive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64" name="Google Shape;1064;p135"/>
          <p:cNvPicPr preferRelativeResize="0"/>
          <p:nvPr/>
        </p:nvPicPr>
        <p:blipFill>
          <a:blip r:embed="rId3">
            <a:alphaModFix/>
          </a:blip>
          <a:stretch>
            <a:fillRect/>
          </a:stretch>
        </p:blipFill>
        <p:spPr>
          <a:xfrm>
            <a:off x="1842925" y="1597937"/>
            <a:ext cx="8506130" cy="478236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36"/>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Mengakses Media dari Eksternal </a:t>
            </a:r>
            <a:r>
              <a:rPr i="1" lang="en-US" sz="4000"/>
              <a:t>Drive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70" name="Google Shape;1070;p136"/>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Folder </a:t>
            </a:r>
            <a:r>
              <a:rPr i="1" lang="en-US">
                <a:solidFill>
                  <a:srgbClr val="000000"/>
                </a:solidFill>
              </a:rPr>
              <a:t>Sharing </a:t>
            </a:r>
            <a:r>
              <a:rPr lang="en-US">
                <a:solidFill>
                  <a:srgbClr val="000000"/>
                </a:solidFill>
              </a:rPr>
              <a:t>di komputer lain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71" name="Google Shape;1071;p136"/>
          <p:cNvPicPr preferRelativeResize="0"/>
          <p:nvPr/>
        </p:nvPicPr>
        <p:blipFill>
          <a:blip r:embed="rId3">
            <a:alphaModFix/>
          </a:blip>
          <a:stretch>
            <a:fillRect/>
          </a:stretch>
        </p:blipFill>
        <p:spPr>
          <a:xfrm>
            <a:off x="2286000" y="1923219"/>
            <a:ext cx="7891850" cy="46219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37"/>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77" name="Google Shape;1077;p137"/>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1. </a:t>
            </a:r>
            <a:r>
              <a:rPr lang="en-US" sz="2400">
                <a:solidFill>
                  <a:srgbClr val="000000"/>
                </a:solidFill>
              </a:rPr>
              <a:t>Tampilan</a:t>
            </a:r>
            <a:r>
              <a:rPr lang="en-US">
                <a:solidFill>
                  <a:srgbClr val="000000"/>
                </a:solidFill>
              </a:rPr>
              <a:t> Menu </a:t>
            </a:r>
            <a:r>
              <a:rPr i="1" lang="en-US">
                <a:solidFill>
                  <a:srgbClr val="000000"/>
                </a:solidFill>
              </a:rPr>
              <a:t>setelan Google Drive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78" name="Google Shape;1078;p137"/>
          <p:cNvPicPr preferRelativeResize="0"/>
          <p:nvPr/>
        </p:nvPicPr>
        <p:blipFill>
          <a:blip r:embed="rId3">
            <a:alphaModFix/>
          </a:blip>
          <a:stretch>
            <a:fillRect/>
          </a:stretch>
        </p:blipFill>
        <p:spPr>
          <a:xfrm>
            <a:off x="1607088" y="1770813"/>
            <a:ext cx="8977825" cy="46011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38"/>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84" name="Google Shape;1084;p138"/>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Menu Konfigurasi </a:t>
            </a:r>
            <a:r>
              <a:rPr i="1" lang="en-US">
                <a:solidFill>
                  <a:srgbClr val="000000"/>
                </a:solidFill>
              </a:rPr>
              <a:t>Google Drive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85" name="Google Shape;1085;p138"/>
          <p:cNvPicPr preferRelativeResize="0"/>
          <p:nvPr/>
        </p:nvPicPr>
        <p:blipFill>
          <a:blip r:embed="rId3">
            <a:alphaModFix/>
          </a:blip>
          <a:stretch>
            <a:fillRect/>
          </a:stretch>
        </p:blipFill>
        <p:spPr>
          <a:xfrm>
            <a:off x="1556950" y="1770813"/>
            <a:ext cx="9078100" cy="45108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139"/>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91" name="Google Shape;1091;p139"/>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3</a:t>
            </a:r>
            <a:r>
              <a:rPr lang="en-US">
                <a:solidFill>
                  <a:srgbClr val="000000"/>
                </a:solidFill>
              </a:rPr>
              <a:t>. </a:t>
            </a:r>
            <a:r>
              <a:rPr lang="en-US" sz="2400">
                <a:solidFill>
                  <a:srgbClr val="000000"/>
                </a:solidFill>
              </a:rPr>
              <a:t>Tampilan</a:t>
            </a:r>
            <a:r>
              <a:rPr lang="en-US">
                <a:solidFill>
                  <a:srgbClr val="000000"/>
                </a:solidFill>
              </a:rPr>
              <a:t> Pemilihan Folder Yang Akan Dikelola</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92" name="Google Shape;1092;p139"/>
          <p:cNvPicPr preferRelativeResize="0"/>
          <p:nvPr/>
        </p:nvPicPr>
        <p:blipFill>
          <a:blip r:embed="rId3">
            <a:alphaModFix/>
          </a:blip>
          <a:stretch>
            <a:fillRect/>
          </a:stretch>
        </p:blipFill>
        <p:spPr>
          <a:xfrm>
            <a:off x="2224213" y="1770817"/>
            <a:ext cx="7743575" cy="45917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40"/>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98" name="Google Shape;1098;p140"/>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4</a:t>
            </a:r>
            <a:r>
              <a:rPr lang="en-US">
                <a:solidFill>
                  <a:srgbClr val="000000"/>
                </a:solidFill>
              </a:rPr>
              <a:t>. </a:t>
            </a:r>
            <a:r>
              <a:rPr lang="en-US" sz="2400">
                <a:solidFill>
                  <a:srgbClr val="000000"/>
                </a:solidFill>
              </a:rPr>
              <a:t>Tampilan</a:t>
            </a:r>
            <a:r>
              <a:rPr lang="en-US">
                <a:solidFill>
                  <a:srgbClr val="000000"/>
                </a:solidFill>
              </a:rPr>
              <a:t> Menu </a:t>
            </a:r>
            <a:r>
              <a:rPr i="1" lang="en-US">
                <a:solidFill>
                  <a:srgbClr val="000000"/>
                </a:solidFill>
              </a:rPr>
              <a:t>Offline Review</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99" name="Google Shape;1099;p140"/>
          <p:cNvPicPr preferRelativeResize="0"/>
          <p:nvPr/>
        </p:nvPicPr>
        <p:blipFill>
          <a:blip r:embed="rId3">
            <a:alphaModFix/>
          </a:blip>
          <a:stretch>
            <a:fillRect/>
          </a:stretch>
        </p:blipFill>
        <p:spPr>
          <a:xfrm>
            <a:off x="1862775" y="1770814"/>
            <a:ext cx="8466449" cy="4561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41"/>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05" name="Google Shape;1105;p141"/>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5</a:t>
            </a:r>
            <a:r>
              <a:rPr lang="en-US">
                <a:solidFill>
                  <a:srgbClr val="000000"/>
                </a:solidFill>
              </a:rPr>
              <a:t>. </a:t>
            </a:r>
            <a:r>
              <a:rPr lang="en-US" sz="2400">
                <a:solidFill>
                  <a:srgbClr val="000000"/>
                </a:solidFill>
              </a:rPr>
              <a:t>Tampilan</a:t>
            </a:r>
            <a:r>
              <a:rPr lang="en-US">
                <a:solidFill>
                  <a:srgbClr val="000000"/>
                </a:solidFill>
              </a:rPr>
              <a:t> Menu </a:t>
            </a:r>
            <a:r>
              <a:rPr i="1" lang="en-US">
                <a:solidFill>
                  <a:srgbClr val="000000"/>
                </a:solidFill>
              </a:rPr>
              <a:t>Available</a:t>
            </a:r>
            <a:r>
              <a:rPr lang="en-US">
                <a:solidFill>
                  <a:srgbClr val="000000"/>
                </a:solidFill>
              </a:rPr>
              <a:t> </a:t>
            </a:r>
            <a:r>
              <a:rPr i="1" lang="en-US">
                <a:solidFill>
                  <a:srgbClr val="000000"/>
                </a:solidFill>
              </a:rPr>
              <a:t>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06" name="Google Shape;1106;p141"/>
          <p:cNvPicPr preferRelativeResize="0"/>
          <p:nvPr/>
        </p:nvPicPr>
        <p:blipFill>
          <a:blip r:embed="rId3">
            <a:alphaModFix/>
          </a:blip>
          <a:stretch>
            <a:fillRect/>
          </a:stretch>
        </p:blipFill>
        <p:spPr>
          <a:xfrm>
            <a:off x="1981200" y="1923215"/>
            <a:ext cx="8288625" cy="45084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42"/>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12" name="Google Shape;1112;p142"/>
          <p:cNvSpPr txBox="1"/>
          <p:nvPr>
            <p:ph idx="4294967295" type="body"/>
          </p:nvPr>
        </p:nvSpPr>
        <p:spPr>
          <a:xfrm>
            <a:off x="1002725" y="1002825"/>
            <a:ext cx="11189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1</a:t>
            </a:r>
            <a:r>
              <a:rPr lang="en-US">
                <a:solidFill>
                  <a:srgbClr val="000000"/>
                </a:solidFill>
              </a:rPr>
              <a:t>. </a:t>
            </a:r>
            <a:r>
              <a:rPr lang="en-US" sz="2400">
                <a:solidFill>
                  <a:srgbClr val="000000"/>
                </a:solidFill>
              </a:rPr>
              <a:t>Tampilan</a:t>
            </a:r>
            <a:r>
              <a:rPr lang="en-US">
                <a:solidFill>
                  <a:srgbClr val="000000"/>
                </a:solidFill>
              </a:rPr>
              <a:t> Menu </a:t>
            </a:r>
            <a:r>
              <a:rPr lang="en-US">
                <a:solidFill>
                  <a:srgbClr val="000000"/>
                </a:solidFill>
              </a:rPr>
              <a:t>Utama</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13" name="Google Shape;1113;p142"/>
          <p:cNvPicPr preferRelativeResize="0"/>
          <p:nvPr/>
        </p:nvPicPr>
        <p:blipFill>
          <a:blip r:embed="rId3">
            <a:alphaModFix/>
          </a:blip>
          <a:stretch>
            <a:fillRect/>
          </a:stretch>
        </p:blipFill>
        <p:spPr>
          <a:xfrm>
            <a:off x="4495800" y="1923222"/>
            <a:ext cx="3017100" cy="45975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43"/>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19" name="Google Shape;1119;p143"/>
          <p:cNvSpPr txBox="1"/>
          <p:nvPr>
            <p:ph idx="4294967295" type="body"/>
          </p:nvPr>
        </p:nvSpPr>
        <p:spPr>
          <a:xfrm>
            <a:off x="1056450" y="1002825"/>
            <a:ext cx="111357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Menu </a:t>
            </a:r>
            <a:r>
              <a:rPr i="1" lang="en-US">
                <a:solidFill>
                  <a:srgbClr val="000000"/>
                </a:solidFill>
              </a:rPr>
              <a:t>setelan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20" name="Google Shape;1120;p143"/>
          <p:cNvPicPr preferRelativeResize="0"/>
          <p:nvPr/>
        </p:nvPicPr>
        <p:blipFill>
          <a:blip r:embed="rId3">
            <a:alphaModFix/>
          </a:blip>
          <a:stretch>
            <a:fillRect/>
          </a:stretch>
        </p:blipFill>
        <p:spPr>
          <a:xfrm>
            <a:off x="2743200" y="1923217"/>
            <a:ext cx="6507425" cy="46196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44"/>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26" name="Google Shape;1126;p144"/>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3</a:t>
            </a:r>
            <a:r>
              <a:rPr lang="en-US">
                <a:solidFill>
                  <a:srgbClr val="000000"/>
                </a:solidFill>
              </a:rPr>
              <a:t>. </a:t>
            </a:r>
            <a:r>
              <a:rPr lang="en-US" sz="2400">
                <a:solidFill>
                  <a:srgbClr val="000000"/>
                </a:solidFill>
              </a:rPr>
              <a:t>Tampilan</a:t>
            </a:r>
            <a:r>
              <a:rPr lang="en-US">
                <a:solidFill>
                  <a:srgbClr val="000000"/>
                </a:solidFill>
              </a:rPr>
              <a:t> Mode </a:t>
            </a:r>
            <a:r>
              <a:rPr i="1" lang="en-US">
                <a:solidFill>
                  <a:srgbClr val="000000"/>
                </a:solidFill>
              </a:rPr>
              <a:t>Offline </a:t>
            </a:r>
            <a:r>
              <a:rPr lang="en-US">
                <a:solidFill>
                  <a:srgbClr val="000000"/>
                </a:solidFill>
              </a:rPr>
              <a:t>Telah Aktif</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27" name="Google Shape;1127;p144"/>
          <p:cNvPicPr preferRelativeResize="0"/>
          <p:nvPr/>
        </p:nvPicPr>
        <p:blipFill>
          <a:blip r:embed="rId3">
            <a:alphaModFix/>
          </a:blip>
          <a:stretch>
            <a:fillRect/>
          </a:stretch>
        </p:blipFill>
        <p:spPr>
          <a:xfrm>
            <a:off x="2362200" y="1923216"/>
            <a:ext cx="7780650" cy="4554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4"/>
          <p:cNvSpPr txBox="1"/>
          <p:nvPr>
            <p:ph idx="4294967295" type="title"/>
          </p:nvPr>
        </p:nvSpPr>
        <p:spPr>
          <a:xfrm>
            <a:off x="914400" y="2885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61" name="Google Shape;561;p64"/>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2"/>
            </a:pPr>
            <a:r>
              <a:rPr lang="en-US" sz="2400">
                <a:solidFill>
                  <a:srgbClr val="000000"/>
                </a:solidFill>
              </a:rPr>
              <a:t>Masukan Password dari Akun yang digunakan untuk Login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62" name="Google Shape;562;p64"/>
          <p:cNvPicPr preferRelativeResize="0"/>
          <p:nvPr/>
        </p:nvPicPr>
        <p:blipFill rotWithShape="1">
          <a:blip r:embed="rId3">
            <a:alphaModFix/>
          </a:blip>
          <a:srcRect b="5129" l="0" r="0" t="9386"/>
          <a:stretch/>
        </p:blipFill>
        <p:spPr>
          <a:xfrm>
            <a:off x="2590800" y="1880125"/>
            <a:ext cx="6779750" cy="41721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4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33" name="Google Shape;1133;p145"/>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4</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Google Doc </a:t>
            </a:r>
            <a:r>
              <a:rPr lang="en-US">
                <a:solidFill>
                  <a:srgbClr val="000000"/>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creenshot 2020-08-21 at 13.44.30.png" id="1134" name="Google Shape;1134;p145"/>
          <p:cNvPicPr preferRelativeResize="0"/>
          <p:nvPr/>
        </p:nvPicPr>
        <p:blipFill>
          <a:blip r:embed="rId3">
            <a:alphaModFix/>
          </a:blip>
          <a:stretch>
            <a:fillRect/>
          </a:stretch>
        </p:blipFill>
        <p:spPr>
          <a:xfrm>
            <a:off x="2209800" y="1923219"/>
            <a:ext cx="8168950" cy="45826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46"/>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40" name="Google Shape;1140;p146"/>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5</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Google Sheet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he1.png" id="1141" name="Google Shape;1141;p146"/>
          <p:cNvPicPr preferRelativeResize="0"/>
          <p:nvPr/>
        </p:nvPicPr>
        <p:blipFill>
          <a:blip r:embed="rId3">
            <a:alphaModFix/>
          </a:blip>
          <a:stretch>
            <a:fillRect/>
          </a:stretch>
        </p:blipFill>
        <p:spPr>
          <a:xfrm>
            <a:off x="2057400" y="1923217"/>
            <a:ext cx="8253800" cy="46196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47"/>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47" name="Google Shape;1147;p147"/>
          <p:cNvSpPr txBox="1"/>
          <p:nvPr>
            <p:ph idx="4294967295" type="body"/>
          </p:nvPr>
        </p:nvSpPr>
        <p:spPr>
          <a:xfrm>
            <a:off x="1002725" y="1002825"/>
            <a:ext cx="11189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6</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Google Slide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l1.png" id="1148" name="Google Shape;1148;p147"/>
          <p:cNvPicPr preferRelativeResize="0"/>
          <p:nvPr/>
        </p:nvPicPr>
        <p:blipFill>
          <a:blip r:embed="rId3">
            <a:alphaModFix/>
          </a:blip>
          <a:stretch>
            <a:fillRect/>
          </a:stretch>
        </p:blipFill>
        <p:spPr>
          <a:xfrm>
            <a:off x="2057400" y="1923218"/>
            <a:ext cx="8231125" cy="46196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4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1154" name="Google Shape;1154;p148"/>
          <p:cNvGrpSpPr/>
          <p:nvPr/>
        </p:nvGrpSpPr>
        <p:grpSpPr>
          <a:xfrm>
            <a:off x="2493475" y="1951350"/>
            <a:ext cx="7712950" cy="2955300"/>
            <a:chOff x="2327775" y="2206250"/>
            <a:chExt cx="7712950" cy="2955300"/>
          </a:xfrm>
        </p:grpSpPr>
        <p:sp>
          <p:nvSpPr>
            <p:cNvPr id="1155" name="Google Shape;1155;p148"/>
            <p:cNvSpPr txBox="1"/>
            <p:nvPr/>
          </p:nvSpPr>
          <p:spPr>
            <a:xfrm>
              <a:off x="3611725" y="2206250"/>
              <a:ext cx="6429000" cy="29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Menghubungkan printer ke chromebook</a:t>
              </a:r>
              <a:endParaRPr b="1" sz="3500">
                <a:solidFill>
                  <a:srgbClr val="0000FF"/>
                </a:solidFill>
                <a:latin typeface="Poppins"/>
                <a:ea typeface="Poppins"/>
                <a:cs typeface="Poppins"/>
                <a:sym typeface="Poppins"/>
              </a:endParaRPr>
            </a:p>
            <a:p>
              <a:pPr indent="0" lvl="0" marL="0" rtl="0" algn="l">
                <a:spcBef>
                  <a:spcPts val="0"/>
                </a:spcBef>
                <a:spcAft>
                  <a:spcPts val="0"/>
                </a:spcAft>
                <a:buNone/>
              </a:pPr>
              <a:r>
                <a:t/>
              </a:r>
              <a:endParaRPr b="1" sz="3500">
                <a:solidFill>
                  <a:srgbClr val="0000FF"/>
                </a:solidFill>
                <a:latin typeface="Poppins"/>
                <a:ea typeface="Poppins"/>
                <a:cs typeface="Poppins"/>
                <a:sym typeface="Poppins"/>
              </a:endParaRPr>
            </a:p>
          </p:txBody>
        </p:sp>
        <p:sp>
          <p:nvSpPr>
            <p:cNvPr id="1156" name="Google Shape;1156;p148"/>
            <p:cNvSpPr txBox="1"/>
            <p:nvPr/>
          </p:nvSpPr>
          <p:spPr>
            <a:xfrm>
              <a:off x="2327775" y="2711550"/>
              <a:ext cx="14682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08</a:t>
              </a:r>
              <a:endParaRPr sz="8300">
                <a:solidFill>
                  <a:srgbClr val="0000FF"/>
                </a:solidFill>
                <a:latin typeface="Impact"/>
                <a:ea typeface="Impact"/>
                <a:cs typeface="Impact"/>
                <a:sym typeface="Impact"/>
              </a:endParaRPr>
            </a:p>
          </p:txBody>
        </p:sp>
      </p:grpSp>
      <p:pic>
        <p:nvPicPr>
          <p:cNvPr id="1157" name="Google Shape;1157;p148"/>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49"/>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63" name="Google Shape;1163;p149"/>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1</a:t>
            </a:r>
            <a:r>
              <a:rPr lang="en-US">
                <a:solidFill>
                  <a:srgbClr val="000000"/>
                </a:solidFill>
              </a:rPr>
              <a:t>. </a:t>
            </a:r>
            <a:r>
              <a:rPr lang="en-US" sz="2400">
                <a:solidFill>
                  <a:srgbClr val="000000"/>
                </a:solidFill>
              </a:rPr>
              <a:t>Tampilan</a:t>
            </a:r>
            <a:r>
              <a:rPr lang="en-US">
                <a:solidFill>
                  <a:srgbClr val="000000"/>
                </a:solidFill>
              </a:rPr>
              <a:t> Menu Mencetak dan Memindai</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64" name="Google Shape;1164;p149"/>
          <p:cNvPicPr preferRelativeResize="0"/>
          <p:nvPr/>
        </p:nvPicPr>
        <p:blipFill>
          <a:blip r:embed="rId3">
            <a:alphaModFix/>
          </a:blip>
          <a:stretch>
            <a:fillRect/>
          </a:stretch>
        </p:blipFill>
        <p:spPr>
          <a:xfrm>
            <a:off x="1981200" y="1923212"/>
            <a:ext cx="8151350" cy="45779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50"/>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70" name="Google Shape;1170;p150"/>
          <p:cNvSpPr txBox="1"/>
          <p:nvPr>
            <p:ph idx="4294967295" type="body"/>
          </p:nvPr>
        </p:nvSpPr>
        <p:spPr>
          <a:xfrm>
            <a:off x="1020650" y="1002825"/>
            <a:ext cx="11171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Konfigurasi </a:t>
            </a:r>
            <a:r>
              <a:rPr i="1" lang="en-US">
                <a:solidFill>
                  <a:srgbClr val="000000"/>
                </a:solidFill>
              </a:rPr>
              <a:t>Printer</a:t>
            </a:r>
            <a:r>
              <a:rPr lang="en-US">
                <a:solidFill>
                  <a:srgbClr val="000000"/>
                </a:solidFill>
              </a:rPr>
              <a:t> Lanjutan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71" name="Google Shape;1171;p150"/>
          <p:cNvPicPr preferRelativeResize="0"/>
          <p:nvPr/>
        </p:nvPicPr>
        <p:blipFill>
          <a:blip r:embed="rId3">
            <a:alphaModFix/>
          </a:blip>
          <a:stretch>
            <a:fillRect/>
          </a:stretch>
        </p:blipFill>
        <p:spPr>
          <a:xfrm>
            <a:off x="2133600" y="1923213"/>
            <a:ext cx="8095725" cy="45419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51"/>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77" name="Google Shape;1177;p151"/>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3</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Printer</a:t>
            </a:r>
            <a:r>
              <a:rPr lang="en-US">
                <a:solidFill>
                  <a:srgbClr val="000000"/>
                </a:solidFill>
              </a:rPr>
              <a:t> Berhasil Ditambahkan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78" name="Google Shape;1178;p151"/>
          <p:cNvPicPr preferRelativeResize="0"/>
          <p:nvPr/>
        </p:nvPicPr>
        <p:blipFill>
          <a:blip r:embed="rId3">
            <a:alphaModFix/>
          </a:blip>
          <a:stretch>
            <a:fillRect/>
          </a:stretch>
        </p:blipFill>
        <p:spPr>
          <a:xfrm>
            <a:off x="2057400" y="1923213"/>
            <a:ext cx="8069025" cy="4527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15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1184" name="Google Shape;1184;p152"/>
          <p:cNvGrpSpPr/>
          <p:nvPr/>
        </p:nvGrpSpPr>
        <p:grpSpPr>
          <a:xfrm>
            <a:off x="2502463" y="2697900"/>
            <a:ext cx="7187075" cy="1462200"/>
            <a:chOff x="2345750" y="2664375"/>
            <a:chExt cx="7187075" cy="1462200"/>
          </a:xfrm>
        </p:grpSpPr>
        <p:sp>
          <p:nvSpPr>
            <p:cNvPr id="1185" name="Google Shape;1185;p152"/>
            <p:cNvSpPr txBox="1"/>
            <p:nvPr/>
          </p:nvSpPr>
          <p:spPr>
            <a:xfrm>
              <a:off x="3611725" y="3205175"/>
              <a:ext cx="5921100" cy="8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Instalasi dan Konfigurasi </a:t>
              </a:r>
              <a:r>
                <a:rPr b="1" i="1" lang="en-US" sz="3500">
                  <a:solidFill>
                    <a:srgbClr val="0000FF"/>
                  </a:solidFill>
                  <a:latin typeface="Poppins"/>
                  <a:ea typeface="Poppins"/>
                  <a:cs typeface="Poppins"/>
                  <a:sym typeface="Poppins"/>
                </a:rPr>
                <a:t>Wireless Router</a:t>
              </a:r>
              <a:endParaRPr b="1" i="1" sz="3500">
                <a:solidFill>
                  <a:srgbClr val="0000FF"/>
                </a:solidFill>
                <a:latin typeface="Poppins"/>
                <a:ea typeface="Poppins"/>
                <a:cs typeface="Poppins"/>
                <a:sym typeface="Poppins"/>
              </a:endParaRPr>
            </a:p>
            <a:p>
              <a:pPr indent="0" lvl="0" marL="0" rtl="0" algn="l">
                <a:spcBef>
                  <a:spcPts val="0"/>
                </a:spcBef>
                <a:spcAft>
                  <a:spcPts val="0"/>
                </a:spcAft>
                <a:buNone/>
              </a:pPr>
              <a:r>
                <a:t/>
              </a:r>
              <a:endParaRPr b="1" sz="3500">
                <a:solidFill>
                  <a:srgbClr val="0000FF"/>
                </a:solidFill>
                <a:latin typeface="Poppins"/>
                <a:ea typeface="Poppins"/>
                <a:cs typeface="Poppins"/>
                <a:sym typeface="Poppins"/>
              </a:endParaRPr>
            </a:p>
          </p:txBody>
        </p:sp>
        <p:sp>
          <p:nvSpPr>
            <p:cNvPr id="1186" name="Google Shape;1186;p152"/>
            <p:cNvSpPr txBox="1"/>
            <p:nvPr/>
          </p:nvSpPr>
          <p:spPr>
            <a:xfrm>
              <a:off x="2345750" y="2664375"/>
              <a:ext cx="13734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09</a:t>
              </a:r>
              <a:endParaRPr sz="8300">
                <a:solidFill>
                  <a:srgbClr val="0000FF"/>
                </a:solidFill>
                <a:latin typeface="Impact"/>
                <a:ea typeface="Impact"/>
                <a:cs typeface="Impact"/>
                <a:sym typeface="Impact"/>
              </a:endParaRPr>
            </a:p>
          </p:txBody>
        </p:sp>
      </p:grpSp>
      <p:pic>
        <p:nvPicPr>
          <p:cNvPr id="1187" name="Google Shape;1187;p152"/>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5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193" name="Google Shape;1193;p15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194" name="Google Shape;1194;p15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95" name="Google Shape;1195;p153"/>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a:t>
            </a:r>
            <a:r>
              <a:rPr lang="en-US" sz="2500">
                <a:latin typeface="Raleway"/>
                <a:ea typeface="Raleway"/>
                <a:cs typeface="Raleway"/>
                <a:sym typeface="Raleway"/>
              </a:rPr>
              <a:t>. Tampilan </a:t>
            </a:r>
            <a:r>
              <a:rPr i="1" lang="en-US" sz="2500">
                <a:latin typeface="Raleway"/>
                <a:ea typeface="Raleway"/>
                <a:cs typeface="Raleway"/>
                <a:sym typeface="Raleway"/>
              </a:rPr>
              <a:t>Wireless Router</a:t>
            </a:r>
            <a:endParaRPr i="1" sz="2500">
              <a:latin typeface="Raleway"/>
              <a:ea typeface="Raleway"/>
              <a:cs typeface="Raleway"/>
              <a:sym typeface="Raleway"/>
            </a:endParaRPr>
          </a:p>
        </p:txBody>
      </p:sp>
      <p:pic>
        <p:nvPicPr>
          <p:cNvPr id="1196" name="Google Shape;1196;p153"/>
          <p:cNvPicPr preferRelativeResize="0"/>
          <p:nvPr/>
        </p:nvPicPr>
        <p:blipFill>
          <a:blip r:embed="rId3">
            <a:alphaModFix/>
          </a:blip>
          <a:stretch>
            <a:fillRect/>
          </a:stretch>
        </p:blipFill>
        <p:spPr>
          <a:xfrm>
            <a:off x="3352800" y="1499882"/>
            <a:ext cx="3943875" cy="50832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5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02" name="Google Shape;1202;p15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03" name="Google Shape;1203;p15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04" name="Google Shape;1204;p154"/>
          <p:cNvSpPr txBox="1"/>
          <p:nvPr/>
        </p:nvSpPr>
        <p:spPr>
          <a:xfrm>
            <a:off x="1056450" y="716575"/>
            <a:ext cx="1009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a:t>
            </a:r>
            <a:r>
              <a:rPr lang="en-US" sz="2500">
                <a:latin typeface="Raleway"/>
                <a:ea typeface="Raleway"/>
                <a:cs typeface="Raleway"/>
                <a:sym typeface="Raleway"/>
              </a:rPr>
              <a:t>. Tampilan Kartu GSM Yang Telah Terpasang</a:t>
            </a:r>
            <a:endParaRPr i="1" sz="2500">
              <a:latin typeface="Raleway"/>
              <a:ea typeface="Raleway"/>
              <a:cs typeface="Raleway"/>
              <a:sym typeface="Raleway"/>
            </a:endParaRPr>
          </a:p>
        </p:txBody>
      </p:sp>
      <p:pic>
        <p:nvPicPr>
          <p:cNvPr id="1205" name="Google Shape;1205;p154"/>
          <p:cNvPicPr preferRelativeResize="0"/>
          <p:nvPr/>
        </p:nvPicPr>
        <p:blipFill>
          <a:blip r:embed="rId3">
            <a:alphaModFix/>
          </a:blip>
          <a:stretch>
            <a:fillRect/>
          </a:stretch>
        </p:blipFill>
        <p:spPr>
          <a:xfrm>
            <a:off x="1524000" y="1499889"/>
            <a:ext cx="9804200" cy="4746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PPT 1 Dit SMP">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ransport Consulting by Slidesgo">
  <a:themeElements>
    <a:clrScheme name="Simple Light">
      <a:dk1>
        <a:srgbClr val="FFFFFF"/>
      </a:dk1>
      <a:lt1>
        <a:srgbClr val="20124D"/>
      </a:lt1>
      <a:dk2>
        <a:srgbClr val="20124D"/>
      </a:dk2>
      <a:lt2>
        <a:srgbClr val="20124D"/>
      </a:lt2>
      <a:accent1>
        <a:srgbClr val="D9D2E9"/>
      </a:accent1>
      <a:accent2>
        <a:srgbClr val="B4A7D6"/>
      </a:accent2>
      <a:accent3>
        <a:srgbClr val="8C7CC3"/>
      </a:accent3>
      <a:accent4>
        <a:srgbClr val="F6B26B"/>
      </a:accent4>
      <a:accent5>
        <a:srgbClr val="20124D"/>
      </a:accent5>
      <a:accent6>
        <a:srgbClr val="351C75"/>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