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5143500" cx="9144000"/>
  <p:notesSz cx="6858000" cy="9144000"/>
  <p:embeddedFontLst>
    <p:embeddedFont>
      <p:font typeface="Roboto"/>
      <p:regular r:id="rId41"/>
      <p:bold r:id="rId42"/>
      <p:italic r:id="rId43"/>
      <p:boldItalic r:id="rId44"/>
    </p:embeddedFont>
    <p:embeddedFont>
      <p:font typeface="Nunito"/>
      <p:regular r:id="rId45"/>
      <p:bold r:id="rId46"/>
      <p:italic r:id="rId47"/>
      <p:boldItalic r:id="rId48"/>
    </p:embeddedFont>
    <p:embeddedFont>
      <p:font typeface="Lato"/>
      <p:regular r:id="rId49"/>
      <p:bold r:id="rId50"/>
      <p:italic r:id="rId51"/>
      <p:boldItalic r:id="rId52"/>
    </p:embeddedFont>
    <p:embeddedFont>
      <p:font typeface="Montserrat Light"/>
      <p:regular r:id="rId53"/>
      <p:bold r:id="rId54"/>
      <p:italic r:id="rId55"/>
      <p:boldItalic r:id="rId56"/>
    </p:embeddedFont>
    <p:embeddedFont>
      <p:font typeface="Oswald SemiBold"/>
      <p:regular r:id="rId57"/>
      <p:bold r:id="rId58"/>
    </p:embeddedFont>
    <p:embeddedFont>
      <p:font typeface="Oswald"/>
      <p:regular r:id="rId59"/>
      <p:bold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3">
          <p15:clr>
            <a:srgbClr val="000000"/>
          </p15:clr>
        </p15:guide>
        <p15:guide id="2" pos="2897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58FAD9-1F7F-465F-A228-AC55DA34AA0B}">
  <a:tblStyle styleId="{EB58FAD9-1F7F-465F-A228-AC55DA34AA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A89EF6C-1B6D-4558-AA0D-66A5A841870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7D0D8B0-1FEB-412F-AFF6-C968A51217C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3" orient="horz"/>
        <p:guide pos="28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Nunito-bold.fntdata"/><Relationship Id="rId45" Type="http://schemas.openxmlformats.org/officeDocument/2006/relationships/font" Target="fonts/Nunit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Nunito-boldItalic.fntdata"/><Relationship Id="rId47" Type="http://schemas.openxmlformats.org/officeDocument/2006/relationships/font" Target="fonts/Nunito-italic.fntdata"/><Relationship Id="rId49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Oswald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Lato-italic.fntdata"/><Relationship Id="rId50" Type="http://schemas.openxmlformats.org/officeDocument/2006/relationships/font" Target="fonts/Lato-bold.fntdata"/><Relationship Id="rId53" Type="http://schemas.openxmlformats.org/officeDocument/2006/relationships/font" Target="fonts/MontserratLight-regular.fntdata"/><Relationship Id="rId52" Type="http://schemas.openxmlformats.org/officeDocument/2006/relationships/font" Target="fonts/Lato-boldItalic.fntdata"/><Relationship Id="rId11" Type="http://schemas.openxmlformats.org/officeDocument/2006/relationships/slide" Target="slides/slide4.xml"/><Relationship Id="rId55" Type="http://schemas.openxmlformats.org/officeDocument/2006/relationships/font" Target="fonts/MontserratLight-italic.fntdata"/><Relationship Id="rId10" Type="http://schemas.openxmlformats.org/officeDocument/2006/relationships/slide" Target="slides/slide3.xml"/><Relationship Id="rId54" Type="http://schemas.openxmlformats.org/officeDocument/2006/relationships/font" Target="fonts/MontserratLight-bold.fntdata"/><Relationship Id="rId13" Type="http://schemas.openxmlformats.org/officeDocument/2006/relationships/slide" Target="slides/slide6.xml"/><Relationship Id="rId57" Type="http://schemas.openxmlformats.org/officeDocument/2006/relationships/font" Target="fonts/OswaldSemiBold-regular.fntdata"/><Relationship Id="rId12" Type="http://schemas.openxmlformats.org/officeDocument/2006/relationships/slide" Target="slides/slide5.xml"/><Relationship Id="rId56" Type="http://schemas.openxmlformats.org/officeDocument/2006/relationships/font" Target="fonts/MontserratLight-boldItalic.fntdata"/><Relationship Id="rId15" Type="http://schemas.openxmlformats.org/officeDocument/2006/relationships/slide" Target="slides/slide8.xml"/><Relationship Id="rId59" Type="http://schemas.openxmlformats.org/officeDocument/2006/relationships/font" Target="fonts/Oswald-regular.fntdata"/><Relationship Id="rId14" Type="http://schemas.openxmlformats.org/officeDocument/2006/relationships/slide" Target="slides/slide7.xml"/><Relationship Id="rId58" Type="http://schemas.openxmlformats.org/officeDocument/2006/relationships/font" Target="fonts/OswaldSemiBold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f09dcb419e_2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f09dcb419e_2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ef92dec527_2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ef92dec527_2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f92dec527_2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ef92dec527_2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f92dec527_2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ef92dec527_2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ef92dec527_2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ef92dec527_2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ef92dec527_2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gef92dec527_2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ef92dec527_2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gef92dec527_2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ef92dec527_2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ef92dec527_2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ef92dec527_2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gef92dec527_2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ef92dec527_2_2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gef92dec527_2_2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f92dec527_2_2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8" name="Google Shape;578;gef92dec527_2_2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09dcb4638_0_8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f09dcb4638_0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f92dec527_2_2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7" name="Google Shape;597;gef92dec527_2_2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ef92dec527_2_2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0" name="Google Shape;610;gef92dec527_2_2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ef92dec527_2_2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gef92dec527_2_2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ef92dec527_2_2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1" name="Google Shape;651;gef92dec527_2_2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ef92dec527_2_23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7" name="Google Shape;657;gef92dec527_2_23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ef92dec527_2_2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3" name="Google Shape;663;gef92dec527_2_2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ef92dec527_2_2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3" name="Google Shape;683;gef92dec527_2_23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f92dec527_2_2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2" name="Google Shape;712;gef92dec527_2_2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ef92dec527_2_23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gef92dec527_2_2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Montserrat Light"/>
                <a:ea typeface="Montserrat Light"/>
                <a:cs typeface="Montserrat Light"/>
                <a:sym typeface="Montserrat Light"/>
              </a:rPr>
              <a:t>Sumber gambar: https://www.bhinneka.com/acer-projector-dx-210-sku3333270365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0" name="Google Shape;740;gef92dec527_2_23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ef92dec527_2_23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gef92dec527_2_23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ef92dec527_2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ef92dec527_2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ef92dec527_2_2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0" name="Google Shape;760;gef92dec527_2_2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ef92dec527_2_2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7" name="Google Shape;767;gef92dec527_2_2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ef92dec527_2_24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3" name="Google Shape;773;gef92dec527_2_2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f09dcb4638_0_2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f09dcb4638_0_2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f92dec527_2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ef92dec527_2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ef92dec527_2_10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ef92dec527_2_10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f92dec527_2_1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ef92dec527_2_1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ef92dec527_2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ef92dec527_2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ef92dec527_2_1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ef92dec527_2_1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f92dec527_2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gef92dec527_2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noFill/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idx="1" type="body"/>
          </p:nvPr>
        </p:nvSpPr>
        <p:spPr>
          <a:xfrm>
            <a:off x="3851920" y="1794902"/>
            <a:ext cx="5292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2" type="body"/>
          </p:nvPr>
        </p:nvSpPr>
        <p:spPr>
          <a:xfrm>
            <a:off x="3851772" y="2947030"/>
            <a:ext cx="529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260" y="1377950"/>
            <a:ext cx="2388234" cy="238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Contents Layout">
  <p:cSld name="Images and Contents Layout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43508" y="92609"/>
            <a:ext cx="8856900" cy="49584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0" y="18163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0" y="75769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1"/>
          <p:cNvSpPr/>
          <p:nvPr>
            <p:ph idx="3" type="pic"/>
          </p:nvPr>
        </p:nvSpPr>
        <p:spPr>
          <a:xfrm>
            <a:off x="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11"/>
          <p:cNvSpPr/>
          <p:nvPr>
            <p:ph idx="4" type="pic"/>
          </p:nvPr>
        </p:nvSpPr>
        <p:spPr>
          <a:xfrm>
            <a:off x="232792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11"/>
          <p:cNvSpPr/>
          <p:nvPr>
            <p:ph idx="5" type="pic"/>
          </p:nvPr>
        </p:nvSpPr>
        <p:spPr>
          <a:xfrm>
            <a:off x="465584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" name="Google Shape;59;p11"/>
          <p:cNvSpPr/>
          <p:nvPr>
            <p:ph idx="6" type="pic"/>
          </p:nvPr>
        </p:nvSpPr>
        <p:spPr>
          <a:xfrm>
            <a:off x="698376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11"/>
          <p:cNvSpPr/>
          <p:nvPr/>
        </p:nvSpPr>
        <p:spPr>
          <a:xfrm>
            <a:off x="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232800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465600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/>
          <p:nvPr/>
        </p:nvSpPr>
        <p:spPr>
          <a:xfrm>
            <a:off x="698400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2"/>
          <p:cNvSpPr txBox="1"/>
          <p:nvPr>
            <p:ph idx="2" type="body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s and Contents Layout">
  <p:cSld name="7_Images and Contents Layout">
    <p:bg>
      <p:bgPr>
        <a:blipFill rotWithShape="1">
          <a:blip r:embed="rId2">
            <a:alphaModFix/>
          </a:blip>
          <a:tile algn="tl" flip="none" tx="0" sx="99997" ty="0" sy="99997"/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>
            <p:ph idx="2" type="pic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13"/>
          <p:cNvSpPr/>
          <p:nvPr>
            <p:ph idx="3" type="pic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13"/>
          <p:cNvSpPr/>
          <p:nvPr>
            <p:ph idx="4" type="pic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13"/>
          <p:cNvSpPr/>
          <p:nvPr>
            <p:ph idx="5" type="pic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wal Bagian/chapter 1">
  <p:cSld name="SECTION_HEADER_4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4"/>
          <p:cNvGrpSpPr/>
          <p:nvPr/>
        </p:nvGrpSpPr>
        <p:grpSpPr>
          <a:xfrm>
            <a:off x="-578066" y="2018940"/>
            <a:ext cx="3535924" cy="4453138"/>
            <a:chOff x="-770755" y="2691919"/>
            <a:chExt cx="4714565" cy="5937517"/>
          </a:xfrm>
        </p:grpSpPr>
        <p:sp>
          <p:nvSpPr>
            <p:cNvPr id="74" name="Google Shape;74;p14"/>
            <p:cNvSpPr/>
            <p:nvPr/>
          </p:nvSpPr>
          <p:spPr>
            <a:xfrm flipH="1" rot="-692077">
              <a:off x="-365325" y="2844669"/>
              <a:ext cx="1957334" cy="4252806"/>
            </a:xfrm>
            <a:custGeom>
              <a:rect b="b" l="l" r="r" t="t"/>
              <a:pathLst>
                <a:path extrusionOk="0" h="4251956" w="1956943">
                  <a:moveTo>
                    <a:pt x="1170692" y="0"/>
                  </a:moveTo>
                  <a:lnTo>
                    <a:pt x="1102818" y="89578"/>
                  </a:lnTo>
                  <a:cubicBezTo>
                    <a:pt x="1012165" y="210152"/>
                    <a:pt x="935316" y="313122"/>
                    <a:pt x="875763" y="386426"/>
                  </a:cubicBezTo>
                  <a:cubicBezTo>
                    <a:pt x="399339" y="972857"/>
                    <a:pt x="1105009" y="1783061"/>
                    <a:pt x="980108" y="2626026"/>
                  </a:cubicBezTo>
                  <a:cubicBezTo>
                    <a:pt x="894238" y="3205565"/>
                    <a:pt x="224122" y="3471062"/>
                    <a:pt x="19101" y="4164234"/>
                  </a:cubicBezTo>
                  <a:lnTo>
                    <a:pt x="0" y="4251956"/>
                  </a:lnTo>
                  <a:lnTo>
                    <a:pt x="1956943" y="3852573"/>
                  </a:lnTo>
                  <a:close/>
                </a:path>
              </a:pathLst>
            </a:custGeom>
            <a:gradFill>
              <a:gsLst>
                <a:gs pos="0">
                  <a:srgbClr val="A3D5FF"/>
                </a:gs>
                <a:gs pos="86000">
                  <a:srgbClr val="68B4F2">
                    <a:alpha val="26666"/>
                  </a:srgbClr>
                </a:gs>
                <a:gs pos="100000">
                  <a:srgbClr val="68B4F2">
                    <a:alpha val="2666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 flipH="1" rot="-3447771">
              <a:off x="542979" y="4548291"/>
              <a:ext cx="2163367" cy="4121660"/>
            </a:xfrm>
            <a:custGeom>
              <a:rect b="b" l="l" r="r" t="t"/>
              <a:pathLst>
                <a:path extrusionOk="0" h="4124316" w="2164761">
                  <a:moveTo>
                    <a:pt x="871211" y="0"/>
                  </a:moveTo>
                  <a:lnTo>
                    <a:pt x="886175" y="62895"/>
                  </a:lnTo>
                  <a:cubicBezTo>
                    <a:pt x="993451" y="488100"/>
                    <a:pt x="1147282" y="949070"/>
                    <a:pt x="1081116" y="1419176"/>
                  </a:cubicBezTo>
                  <a:cubicBezTo>
                    <a:pt x="961189" y="2271242"/>
                    <a:pt x="-234324" y="2514678"/>
                    <a:pt x="41063" y="4044355"/>
                  </a:cubicBezTo>
                  <a:lnTo>
                    <a:pt x="57673" y="4124316"/>
                  </a:lnTo>
                  <a:lnTo>
                    <a:pt x="2164761" y="826491"/>
                  </a:lnTo>
                  <a:close/>
                </a:path>
              </a:pathLst>
            </a:custGeom>
            <a:gradFill>
              <a:gsLst>
                <a:gs pos="0">
                  <a:srgbClr val="A3D5FF">
                    <a:alpha val="13725"/>
                  </a:srgbClr>
                </a:gs>
                <a:gs pos="99000">
                  <a:srgbClr val="68B4F2">
                    <a:alpha val="36862"/>
                  </a:srgbClr>
                </a:gs>
                <a:gs pos="100000">
                  <a:srgbClr val="68B4F2">
                    <a:alpha val="36862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5705394" y="-761787"/>
            <a:ext cx="3954280" cy="3222708"/>
            <a:chOff x="7607192" y="-1015716"/>
            <a:chExt cx="5272373" cy="4296944"/>
          </a:xfrm>
        </p:grpSpPr>
        <p:sp>
          <p:nvSpPr>
            <p:cNvPr id="77" name="Google Shape;77;p14"/>
            <p:cNvSpPr/>
            <p:nvPr/>
          </p:nvSpPr>
          <p:spPr>
            <a:xfrm rot="-788041">
              <a:off x="11010823" y="-215130"/>
              <a:ext cx="1505624" cy="3369366"/>
            </a:xfrm>
            <a:custGeom>
              <a:rect b="b" l="l" r="r" t="t"/>
              <a:pathLst>
                <a:path extrusionOk="0" h="3365361" w="1503835">
                  <a:moveTo>
                    <a:pt x="0" y="0"/>
                  </a:moveTo>
                  <a:lnTo>
                    <a:pt x="1503835" y="351175"/>
                  </a:lnTo>
                  <a:lnTo>
                    <a:pt x="799963" y="3365361"/>
                  </a:lnTo>
                  <a:lnTo>
                    <a:pt x="732228" y="3266286"/>
                  </a:lnTo>
                  <a:cubicBezTo>
                    <a:pt x="439850" y="2849604"/>
                    <a:pt x="139144" y="2491002"/>
                    <a:pt x="688381" y="2259266"/>
                  </a:cubicBezTo>
                  <a:cubicBezTo>
                    <a:pt x="1567159" y="1888488"/>
                    <a:pt x="445101" y="2048280"/>
                    <a:pt x="875094" y="1305909"/>
                  </a:cubicBezTo>
                  <a:cubicBezTo>
                    <a:pt x="1170714" y="795529"/>
                    <a:pt x="487959" y="371812"/>
                    <a:pt x="93060" y="73167"/>
                  </a:cubicBezTo>
                  <a:close/>
                </a:path>
              </a:pathLst>
            </a:custGeom>
            <a:gradFill>
              <a:gsLst>
                <a:gs pos="0">
                  <a:srgbClr val="A3D5FF">
                    <a:alpha val="13725"/>
                  </a:srgbClr>
                </a:gs>
                <a:gs pos="99000">
                  <a:srgbClr val="68B4F2">
                    <a:alpha val="36862"/>
                  </a:srgbClr>
                </a:gs>
                <a:gs pos="100000">
                  <a:srgbClr val="68B4F2">
                    <a:alpha val="36862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 rot="-788041">
              <a:off x="7893940" y="-547599"/>
              <a:ext cx="4470002" cy="3038451"/>
            </a:xfrm>
            <a:custGeom>
              <a:rect b="b" l="l" r="r" t="t"/>
              <a:pathLst>
                <a:path extrusionOk="0" h="3034840" w="4464689">
                  <a:moveTo>
                    <a:pt x="0" y="0"/>
                  </a:moveTo>
                  <a:lnTo>
                    <a:pt x="4464689" y="1042593"/>
                  </a:lnTo>
                  <a:lnTo>
                    <a:pt x="3999460" y="3034840"/>
                  </a:lnTo>
                  <a:lnTo>
                    <a:pt x="3978337" y="3016591"/>
                  </a:lnTo>
                  <a:cubicBezTo>
                    <a:pt x="3401682" y="2509229"/>
                    <a:pt x="3023472" y="2093694"/>
                    <a:pt x="3407938" y="1931478"/>
                  </a:cubicBezTo>
                  <a:cubicBezTo>
                    <a:pt x="4286716" y="1560700"/>
                    <a:pt x="2076078" y="922705"/>
                    <a:pt x="1436297" y="965960"/>
                  </a:cubicBezTo>
                  <a:cubicBezTo>
                    <a:pt x="876489" y="1003809"/>
                    <a:pt x="68335" y="342245"/>
                    <a:pt x="165" y="3783"/>
                  </a:cubicBezTo>
                  <a:close/>
                </a:path>
              </a:pathLst>
            </a:custGeom>
            <a:gradFill>
              <a:gsLst>
                <a:gs pos="0">
                  <a:srgbClr val="A3D5FF">
                    <a:alpha val="13725"/>
                  </a:srgbClr>
                </a:gs>
                <a:gs pos="99000">
                  <a:srgbClr val="68B4F2">
                    <a:alpha val="36862"/>
                  </a:srgbClr>
                </a:gs>
                <a:gs pos="100000">
                  <a:srgbClr val="68B4F2">
                    <a:alpha val="36862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14"/>
          <p:cNvSpPr txBox="1"/>
          <p:nvPr>
            <p:ph type="title"/>
          </p:nvPr>
        </p:nvSpPr>
        <p:spPr>
          <a:xfrm>
            <a:off x="460092" y="195579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460091" y="1139326"/>
            <a:ext cx="8213100" cy="3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logo-None-kemdikbud" id="81" name="Google Shape;8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187" y="222513"/>
            <a:ext cx="531498" cy="53148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5851325" y="311350"/>
            <a:ext cx="2454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Sekolah Menengah </a:t>
            </a:r>
            <a:r>
              <a:rPr b="1"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Jenderal Pendidikan Anak Usia Dini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Pendidikan Dasar dan Menengah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Kementerian Pendidikan, Kebudayaan, Riset, dan Teknologi</a:t>
            </a:r>
            <a:endParaRPr b="0" i="0" sz="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2 Konten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5"/>
          <p:cNvGrpSpPr/>
          <p:nvPr/>
        </p:nvGrpSpPr>
        <p:grpSpPr>
          <a:xfrm>
            <a:off x="0" y="3715602"/>
            <a:ext cx="9144000" cy="1431853"/>
            <a:chOff x="0" y="4948862"/>
            <a:chExt cx="12192000" cy="1909138"/>
          </a:xfrm>
        </p:grpSpPr>
        <p:sp>
          <p:nvSpPr>
            <p:cNvPr id="85" name="Google Shape;85;p15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0" y="5563852"/>
              <a:ext cx="12192000" cy="1293441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590"/>
              </a:srgbClr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logo-None-kemdikbud" id="90" name="Google Shape;9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187" y="222513"/>
            <a:ext cx="531498" cy="53148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5851325" y="311350"/>
            <a:ext cx="2454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Sekolah Menengah </a:t>
            </a:r>
            <a:r>
              <a:rPr b="1"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Jenderal Pendidikan Anak Usia Dini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Pendidikan Dasar dan Menengah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Kementerian Pendidikan, Kebudayaan, Riset, dan Teknologi</a:t>
            </a:r>
            <a:endParaRPr b="0" i="0" sz="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wal Bagian/chapter">
  <p:cSld name="SECTION_HEADER_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6"/>
          <p:cNvGrpSpPr/>
          <p:nvPr/>
        </p:nvGrpSpPr>
        <p:grpSpPr>
          <a:xfrm>
            <a:off x="5705394" y="-761787"/>
            <a:ext cx="3954280" cy="3222708"/>
            <a:chOff x="7607192" y="-1015716"/>
            <a:chExt cx="5272373" cy="4296944"/>
          </a:xfrm>
        </p:grpSpPr>
        <p:sp>
          <p:nvSpPr>
            <p:cNvPr id="94" name="Google Shape;94;p16"/>
            <p:cNvSpPr/>
            <p:nvPr/>
          </p:nvSpPr>
          <p:spPr>
            <a:xfrm rot="-788041">
              <a:off x="11010823" y="-215130"/>
              <a:ext cx="1505624" cy="3369366"/>
            </a:xfrm>
            <a:custGeom>
              <a:rect b="b" l="l" r="r" t="t"/>
              <a:pathLst>
                <a:path extrusionOk="0" h="3365361" w="1503835">
                  <a:moveTo>
                    <a:pt x="0" y="0"/>
                  </a:moveTo>
                  <a:lnTo>
                    <a:pt x="1503835" y="351175"/>
                  </a:lnTo>
                  <a:lnTo>
                    <a:pt x="799963" y="3365361"/>
                  </a:lnTo>
                  <a:lnTo>
                    <a:pt x="732228" y="3266286"/>
                  </a:lnTo>
                  <a:cubicBezTo>
                    <a:pt x="439850" y="2849604"/>
                    <a:pt x="139144" y="2491002"/>
                    <a:pt x="688381" y="2259266"/>
                  </a:cubicBezTo>
                  <a:cubicBezTo>
                    <a:pt x="1567159" y="1888488"/>
                    <a:pt x="445101" y="2048280"/>
                    <a:pt x="875094" y="1305909"/>
                  </a:cubicBezTo>
                  <a:cubicBezTo>
                    <a:pt x="1170714" y="795529"/>
                    <a:pt x="487959" y="371812"/>
                    <a:pt x="93060" y="73167"/>
                  </a:cubicBezTo>
                  <a:close/>
                </a:path>
              </a:pathLst>
            </a:custGeom>
            <a:gradFill>
              <a:gsLst>
                <a:gs pos="0">
                  <a:srgbClr val="A3D5FF">
                    <a:alpha val="13333"/>
                  </a:srgbClr>
                </a:gs>
                <a:gs pos="99000">
                  <a:srgbClr val="68B4F2">
                    <a:alpha val="36470"/>
                  </a:srgbClr>
                </a:gs>
                <a:gs pos="100000">
                  <a:srgbClr val="68B4F2">
                    <a:alpha val="3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 rot="-788041">
              <a:off x="7893940" y="-547599"/>
              <a:ext cx="4470002" cy="3038451"/>
            </a:xfrm>
            <a:custGeom>
              <a:rect b="b" l="l" r="r" t="t"/>
              <a:pathLst>
                <a:path extrusionOk="0" h="3034840" w="4464689">
                  <a:moveTo>
                    <a:pt x="0" y="0"/>
                  </a:moveTo>
                  <a:lnTo>
                    <a:pt x="4464689" y="1042593"/>
                  </a:lnTo>
                  <a:lnTo>
                    <a:pt x="3999460" y="3034840"/>
                  </a:lnTo>
                  <a:lnTo>
                    <a:pt x="3978337" y="3016591"/>
                  </a:lnTo>
                  <a:cubicBezTo>
                    <a:pt x="3401682" y="2509229"/>
                    <a:pt x="3023472" y="2093694"/>
                    <a:pt x="3407938" y="1931478"/>
                  </a:cubicBezTo>
                  <a:cubicBezTo>
                    <a:pt x="4286716" y="1560700"/>
                    <a:pt x="2076078" y="922705"/>
                    <a:pt x="1436297" y="965960"/>
                  </a:cubicBezTo>
                  <a:cubicBezTo>
                    <a:pt x="876489" y="1003809"/>
                    <a:pt x="68335" y="342245"/>
                    <a:pt x="165" y="3783"/>
                  </a:cubicBezTo>
                  <a:close/>
                </a:path>
              </a:pathLst>
            </a:custGeom>
            <a:gradFill>
              <a:gsLst>
                <a:gs pos="0">
                  <a:srgbClr val="A3D5FF">
                    <a:alpha val="13333"/>
                  </a:srgbClr>
                </a:gs>
                <a:gs pos="99000">
                  <a:srgbClr val="68B4F2">
                    <a:alpha val="36470"/>
                  </a:srgbClr>
                </a:gs>
                <a:gs pos="100000">
                  <a:srgbClr val="68B4F2">
                    <a:alpha val="3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6"/>
          <p:cNvGrpSpPr/>
          <p:nvPr/>
        </p:nvGrpSpPr>
        <p:grpSpPr>
          <a:xfrm>
            <a:off x="-578066" y="2018940"/>
            <a:ext cx="3535924" cy="4453138"/>
            <a:chOff x="-770755" y="2691919"/>
            <a:chExt cx="4714565" cy="5937517"/>
          </a:xfrm>
        </p:grpSpPr>
        <p:sp>
          <p:nvSpPr>
            <p:cNvPr id="97" name="Google Shape;97;p16"/>
            <p:cNvSpPr/>
            <p:nvPr/>
          </p:nvSpPr>
          <p:spPr>
            <a:xfrm flipH="1" rot="-692077">
              <a:off x="-365325" y="2844669"/>
              <a:ext cx="1957334" cy="4252806"/>
            </a:xfrm>
            <a:custGeom>
              <a:rect b="b" l="l" r="r" t="t"/>
              <a:pathLst>
                <a:path extrusionOk="0" h="4251956" w="1956943">
                  <a:moveTo>
                    <a:pt x="1170692" y="0"/>
                  </a:moveTo>
                  <a:lnTo>
                    <a:pt x="1102818" y="89578"/>
                  </a:lnTo>
                  <a:cubicBezTo>
                    <a:pt x="1012165" y="210152"/>
                    <a:pt x="935316" y="313122"/>
                    <a:pt x="875763" y="386426"/>
                  </a:cubicBezTo>
                  <a:cubicBezTo>
                    <a:pt x="399339" y="972857"/>
                    <a:pt x="1105009" y="1783061"/>
                    <a:pt x="980108" y="2626026"/>
                  </a:cubicBezTo>
                  <a:cubicBezTo>
                    <a:pt x="894238" y="3205565"/>
                    <a:pt x="224122" y="3471062"/>
                    <a:pt x="19101" y="4164234"/>
                  </a:cubicBezTo>
                  <a:lnTo>
                    <a:pt x="0" y="4251956"/>
                  </a:lnTo>
                  <a:lnTo>
                    <a:pt x="1956943" y="3852573"/>
                  </a:lnTo>
                  <a:close/>
                </a:path>
              </a:pathLst>
            </a:custGeom>
            <a:gradFill>
              <a:gsLst>
                <a:gs pos="0">
                  <a:srgbClr val="A3D5FF"/>
                </a:gs>
                <a:gs pos="86000">
                  <a:srgbClr val="68B4F2">
                    <a:alpha val="26274"/>
                  </a:srgbClr>
                </a:gs>
                <a:gs pos="100000">
                  <a:srgbClr val="68B4F2">
                    <a:alpha val="2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 flipH="1" rot="-3447771">
              <a:off x="542979" y="4548291"/>
              <a:ext cx="2163367" cy="4121660"/>
            </a:xfrm>
            <a:custGeom>
              <a:rect b="b" l="l" r="r" t="t"/>
              <a:pathLst>
                <a:path extrusionOk="0" h="4124316" w="2164761">
                  <a:moveTo>
                    <a:pt x="871211" y="0"/>
                  </a:moveTo>
                  <a:lnTo>
                    <a:pt x="886175" y="62895"/>
                  </a:lnTo>
                  <a:cubicBezTo>
                    <a:pt x="993451" y="488100"/>
                    <a:pt x="1147282" y="949070"/>
                    <a:pt x="1081116" y="1419176"/>
                  </a:cubicBezTo>
                  <a:cubicBezTo>
                    <a:pt x="961189" y="2271242"/>
                    <a:pt x="-234324" y="2514678"/>
                    <a:pt x="41063" y="4044355"/>
                  </a:cubicBezTo>
                  <a:lnTo>
                    <a:pt x="57673" y="4124316"/>
                  </a:lnTo>
                  <a:lnTo>
                    <a:pt x="2164761" y="826491"/>
                  </a:lnTo>
                  <a:close/>
                </a:path>
              </a:pathLst>
            </a:custGeom>
            <a:gradFill>
              <a:gsLst>
                <a:gs pos="0">
                  <a:srgbClr val="A3D5FF">
                    <a:alpha val="13333"/>
                  </a:srgbClr>
                </a:gs>
                <a:gs pos="99000">
                  <a:srgbClr val="68B4F2">
                    <a:alpha val="36470"/>
                  </a:srgbClr>
                </a:gs>
                <a:gs pos="100000">
                  <a:srgbClr val="68B4F2">
                    <a:alpha val="3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6"/>
          <p:cNvSpPr txBox="1"/>
          <p:nvPr>
            <p:ph type="title"/>
          </p:nvPr>
        </p:nvSpPr>
        <p:spPr>
          <a:xfrm>
            <a:off x="460092" y="195579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460091" y="1139326"/>
            <a:ext cx="8213100" cy="3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/>
        </p:nvSpPr>
        <p:spPr>
          <a:xfrm>
            <a:off x="5851325" y="311350"/>
            <a:ext cx="2454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Sekolah Menengah </a:t>
            </a:r>
            <a:r>
              <a:rPr b="1"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Jenderal Pendidikan Anak Usia Dini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Pendidikan Dasar dan Menengah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Kementerian Pendidikan, Kebudayaan, Riset, dan Teknologi</a:t>
            </a:r>
            <a:endParaRPr b="0" i="0" sz="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descr="logo-None-kemdikbud"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187" y="222513"/>
            <a:ext cx="531498" cy="53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nya Judul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8"/>
          <p:cNvSpPr/>
          <p:nvPr/>
        </p:nvSpPr>
        <p:spPr>
          <a:xfrm rot="2432349">
            <a:off x="5563465" y="2780697"/>
            <a:ext cx="3386594" cy="3931799"/>
          </a:xfrm>
          <a:custGeom>
            <a:rect b="b" l="l" r="r" t="t"/>
            <a:pathLst>
              <a:path extrusionOk="0" h="5242137" w="4515233">
                <a:moveTo>
                  <a:pt x="3328534" y="0"/>
                </a:moveTo>
                <a:lnTo>
                  <a:pt x="4515233" y="1391525"/>
                </a:lnTo>
                <a:lnTo>
                  <a:pt x="0" y="5242137"/>
                </a:lnTo>
                <a:lnTo>
                  <a:pt x="22524" y="5117709"/>
                </a:lnTo>
                <a:cubicBezTo>
                  <a:pt x="71862" y="4909821"/>
                  <a:pt x="144902" y="4704186"/>
                  <a:pt x="243768" y="4512185"/>
                </a:cubicBezTo>
                <a:cubicBezTo>
                  <a:pt x="639231" y="3744181"/>
                  <a:pt x="1950250" y="2516591"/>
                  <a:pt x="2533943" y="2134176"/>
                </a:cubicBezTo>
                <a:cubicBezTo>
                  <a:pt x="3117636" y="1751761"/>
                  <a:pt x="2552374" y="1553389"/>
                  <a:pt x="2657960" y="1150897"/>
                </a:cubicBezTo>
                <a:cubicBezTo>
                  <a:pt x="2750345" y="798717"/>
                  <a:pt x="3590795" y="698503"/>
                  <a:pt x="3344763" y="386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/>
          <p:nvPr/>
        </p:nvSpPr>
        <p:spPr>
          <a:xfrm flipH="1" rot="786552">
            <a:off x="-242170" y="-160584"/>
            <a:ext cx="1127174" cy="2530645"/>
          </a:xfrm>
          <a:custGeom>
            <a:rect b="b" l="l" r="r" t="t"/>
            <a:pathLst>
              <a:path extrusionOk="0" h="3365361" w="1503835">
                <a:moveTo>
                  <a:pt x="0" y="0"/>
                </a:moveTo>
                <a:lnTo>
                  <a:pt x="1503835" y="351175"/>
                </a:lnTo>
                <a:lnTo>
                  <a:pt x="799963" y="3365361"/>
                </a:lnTo>
                <a:lnTo>
                  <a:pt x="732228" y="3266286"/>
                </a:lnTo>
                <a:cubicBezTo>
                  <a:pt x="439850" y="2849604"/>
                  <a:pt x="139144" y="2491002"/>
                  <a:pt x="688381" y="2259266"/>
                </a:cubicBezTo>
                <a:cubicBezTo>
                  <a:pt x="1567159" y="1888488"/>
                  <a:pt x="445101" y="2048280"/>
                  <a:pt x="875094" y="1305909"/>
                </a:cubicBezTo>
                <a:cubicBezTo>
                  <a:pt x="1170714" y="795529"/>
                  <a:pt x="487959" y="371812"/>
                  <a:pt x="93060" y="73167"/>
                </a:cubicBezTo>
                <a:close/>
              </a:path>
            </a:pathLst>
          </a:custGeom>
          <a:gradFill>
            <a:gsLst>
              <a:gs pos="0">
                <a:srgbClr val="A3D5FF">
                  <a:alpha val="13333"/>
                </a:srgbClr>
              </a:gs>
              <a:gs pos="99000">
                <a:srgbClr val="68B4F2">
                  <a:alpha val="36470"/>
                </a:srgbClr>
              </a:gs>
              <a:gs pos="100000">
                <a:srgbClr val="68B4F2">
                  <a:alpha val="3647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-None-kemdikbud" id="111" name="Google Shape;11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187" y="222513"/>
            <a:ext cx="531498" cy="531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5851325" y="311350"/>
            <a:ext cx="2454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Sekolah Menengah </a:t>
            </a:r>
            <a:r>
              <a:rPr b="1"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Jenderal Pendidikan Anak Usia Dini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Pendidikan Dasar dan Menengah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Kementerian Pendidikan, Kebudayaan, Riset, dan Teknologi</a:t>
            </a:r>
            <a:endParaRPr b="0" i="0" sz="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Judul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116" name="Google Shape;116;p19"/>
          <p:cNvGrpSpPr/>
          <p:nvPr/>
        </p:nvGrpSpPr>
        <p:grpSpPr>
          <a:xfrm>
            <a:off x="-794475" y="856722"/>
            <a:ext cx="4842737" cy="6132574"/>
            <a:chOff x="-770755" y="2691919"/>
            <a:chExt cx="4698494" cy="5949911"/>
          </a:xfrm>
        </p:grpSpPr>
        <p:sp>
          <p:nvSpPr>
            <p:cNvPr id="117" name="Google Shape;117;p19"/>
            <p:cNvSpPr/>
            <p:nvPr/>
          </p:nvSpPr>
          <p:spPr>
            <a:xfrm flipH="1" rot="-3447771">
              <a:off x="526907" y="4560685"/>
              <a:ext cx="2163367" cy="4121660"/>
            </a:xfrm>
            <a:custGeom>
              <a:rect b="b" l="l" r="r" t="t"/>
              <a:pathLst>
                <a:path extrusionOk="0" h="4124316" w="2164761">
                  <a:moveTo>
                    <a:pt x="871211" y="0"/>
                  </a:moveTo>
                  <a:lnTo>
                    <a:pt x="886175" y="62895"/>
                  </a:lnTo>
                  <a:cubicBezTo>
                    <a:pt x="993451" y="488100"/>
                    <a:pt x="1147282" y="949070"/>
                    <a:pt x="1081116" y="1419176"/>
                  </a:cubicBezTo>
                  <a:cubicBezTo>
                    <a:pt x="961189" y="2271242"/>
                    <a:pt x="-234324" y="2514678"/>
                    <a:pt x="41063" y="4044355"/>
                  </a:cubicBezTo>
                  <a:lnTo>
                    <a:pt x="57673" y="4124316"/>
                  </a:lnTo>
                  <a:lnTo>
                    <a:pt x="2164761" y="826491"/>
                  </a:lnTo>
                  <a:close/>
                </a:path>
              </a:pathLst>
            </a:custGeom>
            <a:gradFill>
              <a:gsLst>
                <a:gs pos="0">
                  <a:srgbClr val="A3D5FF">
                    <a:alpha val="13333"/>
                  </a:srgbClr>
                </a:gs>
                <a:gs pos="99000">
                  <a:srgbClr val="68B4F2">
                    <a:alpha val="36470"/>
                  </a:srgbClr>
                </a:gs>
                <a:gs pos="100000">
                  <a:srgbClr val="68B4F2">
                    <a:alpha val="3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 flipH="1" rot="-692077">
              <a:off x="-365325" y="2844669"/>
              <a:ext cx="1957334" cy="4252806"/>
            </a:xfrm>
            <a:custGeom>
              <a:rect b="b" l="l" r="r" t="t"/>
              <a:pathLst>
                <a:path extrusionOk="0" h="4251956" w="1956943">
                  <a:moveTo>
                    <a:pt x="1170692" y="0"/>
                  </a:moveTo>
                  <a:lnTo>
                    <a:pt x="1102818" y="89578"/>
                  </a:lnTo>
                  <a:cubicBezTo>
                    <a:pt x="1012165" y="210152"/>
                    <a:pt x="935316" y="313122"/>
                    <a:pt x="875763" y="386426"/>
                  </a:cubicBezTo>
                  <a:cubicBezTo>
                    <a:pt x="399339" y="972857"/>
                    <a:pt x="1105009" y="1783061"/>
                    <a:pt x="980108" y="2626026"/>
                  </a:cubicBezTo>
                  <a:cubicBezTo>
                    <a:pt x="894238" y="3205565"/>
                    <a:pt x="224122" y="3471062"/>
                    <a:pt x="19101" y="4164234"/>
                  </a:cubicBezTo>
                  <a:lnTo>
                    <a:pt x="0" y="4251956"/>
                  </a:lnTo>
                  <a:lnTo>
                    <a:pt x="1956943" y="3852573"/>
                  </a:lnTo>
                  <a:close/>
                </a:path>
              </a:pathLst>
            </a:custGeom>
            <a:gradFill>
              <a:gsLst>
                <a:gs pos="0">
                  <a:srgbClr val="A3D5FF"/>
                </a:gs>
                <a:gs pos="86000">
                  <a:srgbClr val="68B4F2">
                    <a:alpha val="26274"/>
                  </a:srgbClr>
                </a:gs>
                <a:gs pos="100000">
                  <a:srgbClr val="68B4F2">
                    <a:alpha val="2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9"/>
          <p:cNvSpPr txBox="1"/>
          <p:nvPr/>
        </p:nvSpPr>
        <p:spPr>
          <a:xfrm>
            <a:off x="5871551" y="311350"/>
            <a:ext cx="2433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Sekolah Menengah </a:t>
            </a:r>
            <a:r>
              <a:rPr b="1"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Jenderal Pendidikan Anak Usia Dini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Pendidikan Dasar dan Menengah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Kementerian Pendidikan, Kebudayaan, Riset, dan Teknologi</a:t>
            </a:r>
            <a:endParaRPr b="0" i="0" sz="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descr="logo-None-kemdikbud" id="120" name="Google Shape;1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187" y="222513"/>
            <a:ext cx="531498" cy="53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ctrTitle"/>
          </p:nvPr>
        </p:nvSpPr>
        <p:spPr>
          <a:xfrm>
            <a:off x="666200" y="1415203"/>
            <a:ext cx="3445800" cy="16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6" name="Google Shape;126;p21"/>
          <p:cNvSpPr txBox="1"/>
          <p:nvPr>
            <p:ph idx="1" type="subTitle"/>
          </p:nvPr>
        </p:nvSpPr>
        <p:spPr>
          <a:xfrm>
            <a:off x="666200" y="3074800"/>
            <a:ext cx="22593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7" name="Google Shape;127;p21"/>
          <p:cNvSpPr/>
          <p:nvPr/>
        </p:nvSpPr>
        <p:spPr>
          <a:xfrm flipH="1" rot="-5200701">
            <a:off x="3205428" y="-359657"/>
            <a:ext cx="7321312" cy="5052313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/>
          <p:nvPr/>
        </p:nvSpPr>
        <p:spPr>
          <a:xfrm flipH="1" rot="-4690715">
            <a:off x="3996815" y="153827"/>
            <a:ext cx="6293724" cy="434319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 flipH="1" rot="482722">
            <a:off x="4086" y="-473710"/>
            <a:ext cx="1761515" cy="1121102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/>
          <p:nvPr/>
        </p:nvSpPr>
        <p:spPr>
          <a:xfrm rot="486729">
            <a:off x="1738751" y="240157"/>
            <a:ext cx="406063" cy="406063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 flipH="1" rot="-1168301">
            <a:off x="-97516" y="-510335"/>
            <a:ext cx="1849569" cy="1177175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 flipH="1">
            <a:off x="963412" y="4345549"/>
            <a:ext cx="2208527" cy="1153121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 rot="486435">
            <a:off x="1537523" y="42946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" type="body"/>
          </p:nvPr>
        </p:nvSpPr>
        <p:spPr>
          <a:xfrm>
            <a:off x="0" y="357224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-148" y="414830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8200" y="771525"/>
            <a:ext cx="2388234" cy="238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4610650" y="2371125"/>
            <a:ext cx="3594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6" name="Google Shape;136;p22"/>
          <p:cNvSpPr txBox="1"/>
          <p:nvPr>
            <p:ph hasCustomPrompt="1" idx="2" type="title"/>
          </p:nvPr>
        </p:nvSpPr>
        <p:spPr>
          <a:xfrm>
            <a:off x="7011575" y="1556475"/>
            <a:ext cx="1146000" cy="8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22"/>
          <p:cNvSpPr txBox="1"/>
          <p:nvPr>
            <p:ph idx="3" type="title"/>
          </p:nvPr>
        </p:nvSpPr>
        <p:spPr>
          <a:xfrm>
            <a:off x="5480725" y="3212925"/>
            <a:ext cx="2724900" cy="3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6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8" name="Google Shape;138;p22"/>
          <p:cNvSpPr/>
          <p:nvPr/>
        </p:nvSpPr>
        <p:spPr>
          <a:xfrm flipH="1" rot="-5200701">
            <a:off x="-2372047" y="-332207"/>
            <a:ext cx="7321312" cy="5052313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 flipH="1" rot="-4690715">
            <a:off x="-1580660" y="181277"/>
            <a:ext cx="6293724" cy="434319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 flipH="1" rot="-8100000">
            <a:off x="7728985" y="-101726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 rot="-10313565">
            <a:off x="8370348" y="405892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 rot="8437101">
            <a:off x="8064896" y="4362438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 rot="6784793">
            <a:off x="8126395" y="4338799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 flipH="1" rot="6783187">
            <a:off x="8285327" y="4397629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subTitle"/>
          </p:nvPr>
        </p:nvSpPr>
        <p:spPr>
          <a:xfrm>
            <a:off x="966600" y="1207475"/>
            <a:ext cx="7210800" cy="3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/>
        </p:txBody>
      </p:sp>
      <p:sp>
        <p:nvSpPr>
          <p:cNvPr id="147" name="Google Shape;147;p23"/>
          <p:cNvSpPr/>
          <p:nvPr/>
        </p:nvSpPr>
        <p:spPr>
          <a:xfrm flipH="1" rot="4015207">
            <a:off x="8234270" y="-29839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/>
          <p:nvPr/>
        </p:nvSpPr>
        <p:spPr>
          <a:xfrm rot="4016813">
            <a:off x="8441627" y="67229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 flipH="1" rot="2362899">
            <a:off x="8172771" y="-104988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 flipH="1" rot="2891514">
            <a:off x="-773318" y="4239023"/>
            <a:ext cx="2209611" cy="115368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 rot="676694">
            <a:off x="170531" y="4255281"/>
            <a:ext cx="638123" cy="638123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 txBox="1"/>
          <p:nvPr>
            <p:ph type="title"/>
          </p:nvPr>
        </p:nvSpPr>
        <p:spPr>
          <a:xfrm>
            <a:off x="720000" y="395300"/>
            <a:ext cx="77040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2934800" y="390525"/>
            <a:ext cx="3274500" cy="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subTitle"/>
          </p:nvPr>
        </p:nvSpPr>
        <p:spPr>
          <a:xfrm>
            <a:off x="1715688" y="1942688"/>
            <a:ext cx="1685100" cy="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 sz="22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2" type="subTitle"/>
          </p:nvPr>
        </p:nvSpPr>
        <p:spPr>
          <a:xfrm>
            <a:off x="1136388" y="2360763"/>
            <a:ext cx="2264400" cy="12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3" type="subTitle"/>
          </p:nvPr>
        </p:nvSpPr>
        <p:spPr>
          <a:xfrm>
            <a:off x="5743213" y="1942700"/>
            <a:ext cx="1685100" cy="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22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4" type="subTitle"/>
          </p:nvPr>
        </p:nvSpPr>
        <p:spPr>
          <a:xfrm>
            <a:off x="5743213" y="2360775"/>
            <a:ext cx="2264400" cy="12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9" name="Google Shape;159;p24"/>
          <p:cNvSpPr/>
          <p:nvPr/>
        </p:nvSpPr>
        <p:spPr>
          <a:xfrm rot="-2234678">
            <a:off x="-1321289" y="-1227832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 rot="-2446053">
            <a:off x="-1337523" y="-1131532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 rot="-2234678">
            <a:off x="6503011" y="3976218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 rot="-2446053">
            <a:off x="6486777" y="4072518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2494425" y="390525"/>
            <a:ext cx="41553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25"/>
          <p:cNvSpPr/>
          <p:nvPr/>
        </p:nvSpPr>
        <p:spPr>
          <a:xfrm flipH="1" rot="-6784793">
            <a:off x="-551222" y="4114676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 rot="-6783187">
            <a:off x="483822" y="4068132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 flipH="1" rot="-8437101">
            <a:off x="-570704" y="4138316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 flipH="1" rot="-8431233">
            <a:off x="7811323" y="-210730"/>
            <a:ext cx="2208972" cy="1153354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 rot="-10646415">
            <a:off x="8477413" y="309568"/>
            <a:ext cx="638137" cy="638137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idx="1" type="subTitle"/>
          </p:nvPr>
        </p:nvSpPr>
        <p:spPr>
          <a:xfrm>
            <a:off x="1188275" y="2300025"/>
            <a:ext cx="2858700" cy="14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2" name="Google Shape;172;p26"/>
          <p:cNvSpPr/>
          <p:nvPr/>
        </p:nvSpPr>
        <p:spPr>
          <a:xfrm rot="-4015207">
            <a:off x="-438406" y="-5763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/>
          <p:nvPr/>
        </p:nvSpPr>
        <p:spPr>
          <a:xfrm flipH="1" rot="-4016813">
            <a:off x="645064" y="53912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/>
          <p:nvPr/>
        </p:nvSpPr>
        <p:spPr>
          <a:xfrm rot="-2362899">
            <a:off x="-457887" y="-132784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 flipH="1" rot="2700000">
            <a:off x="-635240" y="425745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 rot="486435">
            <a:off x="294198" y="42650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 txBox="1"/>
          <p:nvPr>
            <p:ph type="title"/>
          </p:nvPr>
        </p:nvSpPr>
        <p:spPr>
          <a:xfrm>
            <a:off x="1188275" y="1627525"/>
            <a:ext cx="29835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Font typeface="Oswald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8" name="Google Shape;178;p26"/>
          <p:cNvSpPr/>
          <p:nvPr/>
        </p:nvSpPr>
        <p:spPr>
          <a:xfrm flipH="1" rot="-5174949">
            <a:off x="4273683" y="392531"/>
            <a:ext cx="5684865" cy="443004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 flipH="1" rot="-4601619">
            <a:off x="4959055" y="865471"/>
            <a:ext cx="4912384" cy="379184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624850" y="1296500"/>
            <a:ext cx="4636200" cy="24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2" name="Google Shape;182;p27"/>
          <p:cNvSpPr/>
          <p:nvPr/>
        </p:nvSpPr>
        <p:spPr>
          <a:xfrm flipH="1" rot="-5200701">
            <a:off x="-3342047" y="-328769"/>
            <a:ext cx="7321312" cy="5052313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 flipH="1" rot="-4690715">
            <a:off x="-2550660" y="184715"/>
            <a:ext cx="6293724" cy="434319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 rot="-5400000">
            <a:off x="8582395" y="32578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7"/>
          <p:cNvSpPr/>
          <p:nvPr/>
        </p:nvSpPr>
        <p:spPr>
          <a:xfrm rot="1384793">
            <a:off x="8042119" y="-178330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 flipH="1" rot="1383187">
            <a:off x="8394358" y="611731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/>
          <p:nvPr/>
        </p:nvSpPr>
        <p:spPr>
          <a:xfrm rot="3037101">
            <a:off x="8051023" y="-183077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 rot="-3469443">
            <a:off x="7952652" y="4285930"/>
            <a:ext cx="1853973" cy="1021473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/>
          <p:nvPr/>
        </p:nvSpPr>
        <p:spPr>
          <a:xfrm flipH="1" rot="4913565">
            <a:off x="8543664" y="427995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 flipH="1">
            <a:off x="878450" y="2371125"/>
            <a:ext cx="5060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2" name="Google Shape;192;p28"/>
          <p:cNvSpPr txBox="1"/>
          <p:nvPr>
            <p:ph hasCustomPrompt="1" idx="2" type="title"/>
          </p:nvPr>
        </p:nvSpPr>
        <p:spPr>
          <a:xfrm flipH="1">
            <a:off x="878659" y="1556475"/>
            <a:ext cx="1146000" cy="8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3" name="Google Shape;193;p28"/>
          <p:cNvSpPr txBox="1"/>
          <p:nvPr>
            <p:ph idx="3" type="title"/>
          </p:nvPr>
        </p:nvSpPr>
        <p:spPr>
          <a:xfrm flipH="1">
            <a:off x="878659" y="3212925"/>
            <a:ext cx="2724900" cy="3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6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4" name="Google Shape;194;p28"/>
          <p:cNvSpPr/>
          <p:nvPr/>
        </p:nvSpPr>
        <p:spPr>
          <a:xfrm rot="-4733955">
            <a:off x="4486065" y="-564490"/>
            <a:ext cx="7321438" cy="505240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 rot="-5243855">
            <a:off x="5308368" y="-294566"/>
            <a:ext cx="6293779" cy="434323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 rot="8100000">
            <a:off x="-728005" y="-268451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"/>
          <p:cNvSpPr/>
          <p:nvPr/>
        </p:nvSpPr>
        <p:spPr>
          <a:xfrm flipH="1" rot="10313565">
            <a:off x="201433" y="239167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/>
          <p:nvPr/>
        </p:nvSpPr>
        <p:spPr>
          <a:xfrm flipH="1" rot="-8437101">
            <a:off x="-579453" y="4314338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/>
          <p:nvPr/>
        </p:nvSpPr>
        <p:spPr>
          <a:xfrm flipH="1" rot="-6784793">
            <a:off x="-559971" y="4290699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 rot="-6783187">
            <a:off x="523498" y="4349529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2087625" y="392900"/>
            <a:ext cx="4968900" cy="5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 flipH="1">
            <a:off x="2372709" y="4282371"/>
            <a:ext cx="3259735" cy="1701980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"/>
          <p:cNvSpPr/>
          <p:nvPr/>
        </p:nvSpPr>
        <p:spPr>
          <a:xfrm rot="486722">
            <a:off x="3220037" y="4207215"/>
            <a:ext cx="941824" cy="941824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 txBox="1"/>
          <p:nvPr>
            <p:ph hasCustomPrompt="1" type="title"/>
          </p:nvPr>
        </p:nvSpPr>
        <p:spPr>
          <a:xfrm>
            <a:off x="311700" y="1685363"/>
            <a:ext cx="8520600" cy="13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2372700" y="3137088"/>
            <a:ext cx="4398600" cy="4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30"/>
          <p:cNvSpPr/>
          <p:nvPr/>
        </p:nvSpPr>
        <p:spPr>
          <a:xfrm rot="5083955">
            <a:off x="7057827" y="-328123"/>
            <a:ext cx="5640277" cy="411378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0"/>
          <p:cNvSpPr/>
          <p:nvPr/>
        </p:nvSpPr>
        <p:spPr>
          <a:xfrm rot="4872674">
            <a:off x="6945832" y="-428617"/>
            <a:ext cx="5638896" cy="411338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0"/>
          <p:cNvSpPr/>
          <p:nvPr/>
        </p:nvSpPr>
        <p:spPr>
          <a:xfrm flipH="1" rot="-784496">
            <a:off x="-436165" y="-194207"/>
            <a:ext cx="1949137" cy="124073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"/>
          <p:cNvSpPr/>
          <p:nvPr/>
        </p:nvSpPr>
        <p:spPr>
          <a:xfrm rot="-779849">
            <a:off x="1546602" y="147936"/>
            <a:ext cx="449517" cy="4491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0"/>
          <p:cNvSpPr/>
          <p:nvPr/>
        </p:nvSpPr>
        <p:spPr>
          <a:xfrm flipH="1" rot="-2435792">
            <a:off x="-547848" y="-211107"/>
            <a:ext cx="2046701" cy="1302684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2116108" y="0"/>
            <a:ext cx="4896600" cy="1956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2116108" y="4948014"/>
            <a:ext cx="4896600" cy="1956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116108" y="3049518"/>
            <a:ext cx="4896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body"/>
          </p:nvPr>
        </p:nvSpPr>
        <p:spPr>
          <a:xfrm>
            <a:off x="2116108" y="3625582"/>
            <a:ext cx="48966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6475" y="843280"/>
            <a:ext cx="2035174" cy="203517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2664000" y="390975"/>
            <a:ext cx="38160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6" name="Google Shape;216;p32"/>
          <p:cNvSpPr txBox="1"/>
          <p:nvPr>
            <p:ph idx="1" type="subTitle"/>
          </p:nvPr>
        </p:nvSpPr>
        <p:spPr>
          <a:xfrm>
            <a:off x="2014250" y="1770350"/>
            <a:ext cx="20682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17" name="Google Shape;217;p32"/>
          <p:cNvSpPr txBox="1"/>
          <p:nvPr>
            <p:ph idx="2" type="subTitle"/>
          </p:nvPr>
        </p:nvSpPr>
        <p:spPr>
          <a:xfrm>
            <a:off x="2014350" y="2369500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hasCustomPrompt="1" idx="3" type="title"/>
          </p:nvPr>
        </p:nvSpPr>
        <p:spPr>
          <a:xfrm>
            <a:off x="1375088" y="177035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9" name="Google Shape;219;p32"/>
          <p:cNvSpPr txBox="1"/>
          <p:nvPr>
            <p:ph idx="4" type="subTitle"/>
          </p:nvPr>
        </p:nvSpPr>
        <p:spPr>
          <a:xfrm>
            <a:off x="5722200" y="1770350"/>
            <a:ext cx="20682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20" name="Google Shape;220;p32"/>
          <p:cNvSpPr txBox="1"/>
          <p:nvPr>
            <p:ph idx="5" type="subTitle"/>
          </p:nvPr>
        </p:nvSpPr>
        <p:spPr>
          <a:xfrm>
            <a:off x="5722200" y="2369500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1" name="Google Shape;221;p32"/>
          <p:cNvSpPr txBox="1"/>
          <p:nvPr>
            <p:ph hasCustomPrompt="1" idx="6" type="title"/>
          </p:nvPr>
        </p:nvSpPr>
        <p:spPr>
          <a:xfrm>
            <a:off x="5081288" y="177035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32"/>
          <p:cNvSpPr txBox="1"/>
          <p:nvPr>
            <p:ph idx="7" type="subTitle"/>
          </p:nvPr>
        </p:nvSpPr>
        <p:spPr>
          <a:xfrm>
            <a:off x="2014250" y="3069300"/>
            <a:ext cx="20682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23" name="Google Shape;223;p32"/>
          <p:cNvSpPr txBox="1"/>
          <p:nvPr>
            <p:ph idx="8" type="subTitle"/>
          </p:nvPr>
        </p:nvSpPr>
        <p:spPr>
          <a:xfrm>
            <a:off x="2014250" y="3662625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4" name="Google Shape;224;p32"/>
          <p:cNvSpPr txBox="1"/>
          <p:nvPr>
            <p:ph hasCustomPrompt="1" idx="9" type="title"/>
          </p:nvPr>
        </p:nvSpPr>
        <p:spPr>
          <a:xfrm>
            <a:off x="1375088" y="322170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32"/>
          <p:cNvSpPr txBox="1"/>
          <p:nvPr>
            <p:ph idx="13" type="subTitle"/>
          </p:nvPr>
        </p:nvSpPr>
        <p:spPr>
          <a:xfrm>
            <a:off x="5722200" y="3069300"/>
            <a:ext cx="20682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26" name="Google Shape;226;p32"/>
          <p:cNvSpPr txBox="1"/>
          <p:nvPr>
            <p:ph idx="14" type="subTitle"/>
          </p:nvPr>
        </p:nvSpPr>
        <p:spPr>
          <a:xfrm>
            <a:off x="5722200" y="3662625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7" name="Google Shape;227;p32"/>
          <p:cNvSpPr txBox="1"/>
          <p:nvPr>
            <p:ph hasCustomPrompt="1" idx="15" type="title"/>
          </p:nvPr>
        </p:nvSpPr>
        <p:spPr>
          <a:xfrm>
            <a:off x="5081288" y="322170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32"/>
          <p:cNvSpPr/>
          <p:nvPr/>
        </p:nvSpPr>
        <p:spPr>
          <a:xfrm flipH="1" rot="8869443">
            <a:off x="-765423" y="-118770"/>
            <a:ext cx="1853973" cy="1021473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2"/>
          <p:cNvSpPr/>
          <p:nvPr/>
        </p:nvSpPr>
        <p:spPr>
          <a:xfrm rot="486435">
            <a:off x="40098" y="8976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2"/>
          <p:cNvSpPr/>
          <p:nvPr/>
        </p:nvSpPr>
        <p:spPr>
          <a:xfrm flipH="1" rot="9769112">
            <a:off x="7940997" y="4253962"/>
            <a:ext cx="1614776" cy="1027938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"/>
          <p:cNvSpPr/>
          <p:nvPr/>
        </p:nvSpPr>
        <p:spPr>
          <a:xfrm rot="9770985">
            <a:off x="8389335" y="4049774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2"/>
          <p:cNvSpPr/>
          <p:nvPr/>
        </p:nvSpPr>
        <p:spPr>
          <a:xfrm flipH="1" rot="8116857">
            <a:off x="7951857" y="4212530"/>
            <a:ext cx="1695627" cy="1079357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>
            <p:ph type="ctrTitle"/>
          </p:nvPr>
        </p:nvSpPr>
        <p:spPr>
          <a:xfrm>
            <a:off x="720000" y="424475"/>
            <a:ext cx="24042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5" name="Google Shape;235;p33"/>
          <p:cNvSpPr txBox="1"/>
          <p:nvPr>
            <p:ph idx="1" type="subTitle"/>
          </p:nvPr>
        </p:nvSpPr>
        <p:spPr>
          <a:xfrm>
            <a:off x="729125" y="1380725"/>
            <a:ext cx="3872400" cy="13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6" name="Google Shape;236;p33"/>
          <p:cNvSpPr/>
          <p:nvPr/>
        </p:nvSpPr>
        <p:spPr>
          <a:xfrm rot="8565215">
            <a:off x="4363910" y="770556"/>
            <a:ext cx="6444369" cy="470041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3"/>
          <p:cNvSpPr/>
          <p:nvPr/>
        </p:nvSpPr>
        <p:spPr>
          <a:xfrm rot="8353851">
            <a:off x="4393801" y="600785"/>
            <a:ext cx="6443273" cy="469995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720000" y="3200025"/>
            <a:ext cx="29964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-US" sz="1100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US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-US" sz="1100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US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b="1" lang="en-US" sz="1100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33"/>
          <p:cNvSpPr/>
          <p:nvPr/>
        </p:nvSpPr>
        <p:spPr>
          <a:xfrm flipH="1" rot="-7317474">
            <a:off x="-605083" y="4324261"/>
            <a:ext cx="1704658" cy="1084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3"/>
          <p:cNvSpPr/>
          <p:nvPr/>
        </p:nvSpPr>
        <p:spPr>
          <a:xfrm rot="-7313646">
            <a:off x="547153" y="4350463"/>
            <a:ext cx="392921" cy="392921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/>
          <p:nvPr/>
        </p:nvSpPr>
        <p:spPr>
          <a:xfrm flipH="1" rot="-8969548">
            <a:off x="-617830" y="4344952"/>
            <a:ext cx="1789692" cy="1139322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2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1687375" y="392900"/>
            <a:ext cx="5769300" cy="5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44" name="Google Shape;244;p34"/>
          <p:cNvSpPr txBox="1"/>
          <p:nvPr>
            <p:ph idx="1" type="subTitle"/>
          </p:nvPr>
        </p:nvSpPr>
        <p:spPr>
          <a:xfrm>
            <a:off x="1126809" y="2622338"/>
            <a:ext cx="168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45" name="Google Shape;245;p34"/>
          <p:cNvSpPr txBox="1"/>
          <p:nvPr>
            <p:ph idx="2" type="subTitle"/>
          </p:nvPr>
        </p:nvSpPr>
        <p:spPr>
          <a:xfrm>
            <a:off x="990625" y="2923087"/>
            <a:ext cx="19572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6" name="Google Shape;246;p34"/>
          <p:cNvSpPr txBox="1"/>
          <p:nvPr>
            <p:ph idx="3" type="subTitle"/>
          </p:nvPr>
        </p:nvSpPr>
        <p:spPr>
          <a:xfrm>
            <a:off x="3729459" y="2622338"/>
            <a:ext cx="168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47" name="Google Shape;247;p34"/>
          <p:cNvSpPr txBox="1"/>
          <p:nvPr>
            <p:ph idx="4" type="subTitle"/>
          </p:nvPr>
        </p:nvSpPr>
        <p:spPr>
          <a:xfrm>
            <a:off x="3593400" y="2923087"/>
            <a:ext cx="19572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8" name="Google Shape;248;p34"/>
          <p:cNvSpPr txBox="1"/>
          <p:nvPr>
            <p:ph idx="5" type="subTitle"/>
          </p:nvPr>
        </p:nvSpPr>
        <p:spPr>
          <a:xfrm>
            <a:off x="6332109" y="2622338"/>
            <a:ext cx="168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49" name="Google Shape;249;p34"/>
          <p:cNvSpPr txBox="1"/>
          <p:nvPr>
            <p:ph idx="6" type="subTitle"/>
          </p:nvPr>
        </p:nvSpPr>
        <p:spPr>
          <a:xfrm>
            <a:off x="6196175" y="2923087"/>
            <a:ext cx="19572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 flipH="1" rot="4369112">
            <a:off x="8205505" y="-147801"/>
            <a:ext cx="1614776" cy="1027938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4"/>
          <p:cNvSpPr/>
          <p:nvPr/>
        </p:nvSpPr>
        <p:spPr>
          <a:xfrm rot="4370985">
            <a:off x="8294735" y="352862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"/>
          <p:cNvSpPr/>
          <p:nvPr/>
        </p:nvSpPr>
        <p:spPr>
          <a:xfrm flipH="1" rot="2716857">
            <a:off x="8149357" y="-224795"/>
            <a:ext cx="1695627" cy="1079357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4"/>
          <p:cNvSpPr/>
          <p:nvPr/>
        </p:nvSpPr>
        <p:spPr>
          <a:xfrm flipH="1" rot="2700000">
            <a:off x="-635240" y="425745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4"/>
          <p:cNvSpPr/>
          <p:nvPr/>
        </p:nvSpPr>
        <p:spPr>
          <a:xfrm rot="486435">
            <a:off x="294198" y="42650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2163150" y="390525"/>
            <a:ext cx="4817700" cy="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57" name="Google Shape;257;p35"/>
          <p:cNvSpPr txBox="1"/>
          <p:nvPr>
            <p:ph idx="1" type="subTitle"/>
          </p:nvPr>
        </p:nvSpPr>
        <p:spPr>
          <a:xfrm>
            <a:off x="1774313" y="2569358"/>
            <a:ext cx="16851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2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58" name="Google Shape;258;p35"/>
          <p:cNvSpPr txBox="1"/>
          <p:nvPr>
            <p:ph idx="2" type="subTitle"/>
          </p:nvPr>
        </p:nvSpPr>
        <p:spPr>
          <a:xfrm>
            <a:off x="1166800" y="2940500"/>
            <a:ext cx="2900100" cy="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9" name="Google Shape;259;p35"/>
          <p:cNvSpPr txBox="1"/>
          <p:nvPr>
            <p:ph idx="3" type="subTitle"/>
          </p:nvPr>
        </p:nvSpPr>
        <p:spPr>
          <a:xfrm>
            <a:off x="5684688" y="2569336"/>
            <a:ext cx="16851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2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60" name="Google Shape;260;p35"/>
          <p:cNvSpPr txBox="1"/>
          <p:nvPr>
            <p:ph idx="4" type="subTitle"/>
          </p:nvPr>
        </p:nvSpPr>
        <p:spPr>
          <a:xfrm>
            <a:off x="5077175" y="2940521"/>
            <a:ext cx="2900100" cy="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1" name="Google Shape;261;p35"/>
          <p:cNvSpPr/>
          <p:nvPr/>
        </p:nvSpPr>
        <p:spPr>
          <a:xfrm flipH="1" rot="-6784793">
            <a:off x="-578672" y="4142151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5"/>
          <p:cNvSpPr/>
          <p:nvPr/>
        </p:nvSpPr>
        <p:spPr>
          <a:xfrm rot="-6783187">
            <a:off x="456372" y="4095607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5"/>
          <p:cNvSpPr/>
          <p:nvPr/>
        </p:nvSpPr>
        <p:spPr>
          <a:xfrm flipH="1" rot="-8437101">
            <a:off x="-598154" y="4165791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5"/>
          <p:cNvSpPr/>
          <p:nvPr/>
        </p:nvSpPr>
        <p:spPr>
          <a:xfrm rot="-8100000">
            <a:off x="7813310" y="-166148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5"/>
          <p:cNvSpPr/>
          <p:nvPr/>
        </p:nvSpPr>
        <p:spPr>
          <a:xfrm flipH="1" rot="-5886435">
            <a:off x="8348682" y="235479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2670825" y="390380"/>
            <a:ext cx="38025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68" name="Google Shape;268;p36"/>
          <p:cNvSpPr txBox="1"/>
          <p:nvPr>
            <p:ph idx="1" type="subTitle"/>
          </p:nvPr>
        </p:nvSpPr>
        <p:spPr>
          <a:xfrm>
            <a:off x="632676" y="3381850"/>
            <a:ext cx="2294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69" name="Google Shape;269;p36"/>
          <p:cNvSpPr txBox="1"/>
          <p:nvPr>
            <p:ph idx="2" type="subTitle"/>
          </p:nvPr>
        </p:nvSpPr>
        <p:spPr>
          <a:xfrm>
            <a:off x="650013" y="3707850"/>
            <a:ext cx="229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0" name="Google Shape;270;p36"/>
          <p:cNvSpPr txBox="1"/>
          <p:nvPr>
            <p:ph idx="3" type="subTitle"/>
          </p:nvPr>
        </p:nvSpPr>
        <p:spPr>
          <a:xfrm>
            <a:off x="3436750" y="3381850"/>
            <a:ext cx="2294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71" name="Google Shape;271;p36"/>
          <p:cNvSpPr txBox="1"/>
          <p:nvPr>
            <p:ph idx="4" type="subTitle"/>
          </p:nvPr>
        </p:nvSpPr>
        <p:spPr>
          <a:xfrm>
            <a:off x="3454163" y="3707850"/>
            <a:ext cx="229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2" name="Google Shape;272;p36"/>
          <p:cNvSpPr txBox="1"/>
          <p:nvPr>
            <p:ph idx="5" type="subTitle"/>
          </p:nvPr>
        </p:nvSpPr>
        <p:spPr>
          <a:xfrm>
            <a:off x="6217213" y="3381850"/>
            <a:ext cx="2294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73" name="Google Shape;273;p36"/>
          <p:cNvSpPr txBox="1"/>
          <p:nvPr>
            <p:ph idx="6" type="subTitle"/>
          </p:nvPr>
        </p:nvSpPr>
        <p:spPr>
          <a:xfrm>
            <a:off x="6217038" y="3707850"/>
            <a:ext cx="229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 rot="-4015207">
            <a:off x="-505197" y="-13451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 flipH="1" rot="-4016813">
            <a:off x="529847" y="567615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6"/>
          <p:cNvSpPr/>
          <p:nvPr/>
        </p:nvSpPr>
        <p:spPr>
          <a:xfrm rot="-2362899">
            <a:off x="-524679" y="-209663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6"/>
          <p:cNvSpPr/>
          <p:nvPr/>
        </p:nvSpPr>
        <p:spPr>
          <a:xfrm rot="-8100000">
            <a:off x="7813310" y="-166148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6"/>
          <p:cNvSpPr/>
          <p:nvPr/>
        </p:nvSpPr>
        <p:spPr>
          <a:xfrm flipH="1" rot="-5886435">
            <a:off x="8348682" y="235479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2_1_1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title"/>
          </p:nvPr>
        </p:nvSpPr>
        <p:spPr>
          <a:xfrm>
            <a:off x="2163150" y="390150"/>
            <a:ext cx="4817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1" name="Google Shape;281;p37"/>
          <p:cNvSpPr txBox="1"/>
          <p:nvPr>
            <p:ph idx="1" type="subTitle"/>
          </p:nvPr>
        </p:nvSpPr>
        <p:spPr>
          <a:xfrm>
            <a:off x="661762" y="2514025"/>
            <a:ext cx="222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82" name="Google Shape;282;p37"/>
          <p:cNvSpPr txBox="1"/>
          <p:nvPr>
            <p:ph idx="2" type="subTitle"/>
          </p:nvPr>
        </p:nvSpPr>
        <p:spPr>
          <a:xfrm>
            <a:off x="608550" y="2870725"/>
            <a:ext cx="2366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3" name="Google Shape;283;p37"/>
          <p:cNvSpPr txBox="1"/>
          <p:nvPr>
            <p:ph idx="3" type="subTitle"/>
          </p:nvPr>
        </p:nvSpPr>
        <p:spPr>
          <a:xfrm>
            <a:off x="3442039" y="2514025"/>
            <a:ext cx="222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84" name="Google Shape;284;p37"/>
          <p:cNvSpPr txBox="1"/>
          <p:nvPr>
            <p:ph idx="4" type="subTitle"/>
          </p:nvPr>
        </p:nvSpPr>
        <p:spPr>
          <a:xfrm>
            <a:off x="3388950" y="2870725"/>
            <a:ext cx="2366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5" name="Google Shape;285;p37"/>
          <p:cNvSpPr txBox="1"/>
          <p:nvPr>
            <p:ph idx="5" type="subTitle"/>
          </p:nvPr>
        </p:nvSpPr>
        <p:spPr>
          <a:xfrm>
            <a:off x="6222550" y="2514025"/>
            <a:ext cx="222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86" name="Google Shape;286;p37"/>
          <p:cNvSpPr txBox="1"/>
          <p:nvPr>
            <p:ph idx="6" type="subTitle"/>
          </p:nvPr>
        </p:nvSpPr>
        <p:spPr>
          <a:xfrm>
            <a:off x="6169350" y="2870725"/>
            <a:ext cx="2366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7" name="Google Shape;287;p37"/>
          <p:cNvSpPr/>
          <p:nvPr/>
        </p:nvSpPr>
        <p:spPr>
          <a:xfrm flipH="1" rot="-6784793">
            <a:off x="-519897" y="4385580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7"/>
          <p:cNvSpPr/>
          <p:nvPr/>
        </p:nvSpPr>
        <p:spPr>
          <a:xfrm rot="-6783187">
            <a:off x="515147" y="4339036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7"/>
          <p:cNvSpPr/>
          <p:nvPr/>
        </p:nvSpPr>
        <p:spPr>
          <a:xfrm flipH="1" rot="-8437101">
            <a:off x="-539379" y="4409219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7"/>
          <p:cNvSpPr/>
          <p:nvPr/>
        </p:nvSpPr>
        <p:spPr>
          <a:xfrm flipH="1" rot="-2700000">
            <a:off x="7798610" y="4291777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/>
          <p:nvPr/>
        </p:nvSpPr>
        <p:spPr>
          <a:xfrm rot="-4913565">
            <a:off x="8333982" y="4405328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2_1_1_1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/>
          <p:nvPr>
            <p:ph type="title"/>
          </p:nvPr>
        </p:nvSpPr>
        <p:spPr>
          <a:xfrm>
            <a:off x="2163150" y="390325"/>
            <a:ext cx="4817700" cy="5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94" name="Google Shape;294;p38"/>
          <p:cNvSpPr txBox="1"/>
          <p:nvPr>
            <p:ph idx="1" type="subTitle"/>
          </p:nvPr>
        </p:nvSpPr>
        <p:spPr>
          <a:xfrm>
            <a:off x="2231488" y="2983725"/>
            <a:ext cx="1400100" cy="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95" name="Google Shape;295;p38"/>
          <p:cNvSpPr txBox="1"/>
          <p:nvPr>
            <p:ph idx="2" type="subTitle"/>
          </p:nvPr>
        </p:nvSpPr>
        <p:spPr>
          <a:xfrm>
            <a:off x="3665825" y="2598188"/>
            <a:ext cx="2813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3" type="subTitle"/>
          </p:nvPr>
        </p:nvSpPr>
        <p:spPr>
          <a:xfrm>
            <a:off x="1222625" y="1802638"/>
            <a:ext cx="1400100" cy="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97" name="Google Shape;297;p38"/>
          <p:cNvSpPr txBox="1"/>
          <p:nvPr>
            <p:ph idx="4" type="subTitle"/>
          </p:nvPr>
        </p:nvSpPr>
        <p:spPr>
          <a:xfrm>
            <a:off x="2503338" y="1417113"/>
            <a:ext cx="2852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8" name="Google Shape;298;p38"/>
          <p:cNvSpPr txBox="1"/>
          <p:nvPr>
            <p:ph idx="5" type="subTitle"/>
          </p:nvPr>
        </p:nvSpPr>
        <p:spPr>
          <a:xfrm>
            <a:off x="3466325" y="4166400"/>
            <a:ext cx="1400100" cy="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99" name="Google Shape;299;p38"/>
          <p:cNvSpPr txBox="1"/>
          <p:nvPr>
            <p:ph idx="6" type="subTitle"/>
          </p:nvPr>
        </p:nvSpPr>
        <p:spPr>
          <a:xfrm>
            <a:off x="4831075" y="3780863"/>
            <a:ext cx="3090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0" name="Google Shape;300;p38"/>
          <p:cNvSpPr/>
          <p:nvPr/>
        </p:nvSpPr>
        <p:spPr>
          <a:xfrm flipH="1" rot="2700000">
            <a:off x="-635240" y="425745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8"/>
          <p:cNvSpPr/>
          <p:nvPr/>
        </p:nvSpPr>
        <p:spPr>
          <a:xfrm rot="486435">
            <a:off x="294198" y="42650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8"/>
          <p:cNvSpPr/>
          <p:nvPr/>
        </p:nvSpPr>
        <p:spPr>
          <a:xfrm flipH="1" rot="4369112">
            <a:off x="8205505" y="-147801"/>
            <a:ext cx="1614776" cy="1027938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8"/>
          <p:cNvSpPr/>
          <p:nvPr/>
        </p:nvSpPr>
        <p:spPr>
          <a:xfrm rot="4370985">
            <a:off x="8294735" y="352862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8"/>
          <p:cNvSpPr/>
          <p:nvPr/>
        </p:nvSpPr>
        <p:spPr>
          <a:xfrm flipH="1" rot="2716857">
            <a:off x="8149357" y="-224795"/>
            <a:ext cx="1695627" cy="1079357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3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/>
          <p:nvPr>
            <p:ph type="title"/>
          </p:nvPr>
        </p:nvSpPr>
        <p:spPr>
          <a:xfrm>
            <a:off x="2957475" y="392900"/>
            <a:ext cx="3228900" cy="5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07" name="Google Shape;307;p39"/>
          <p:cNvSpPr txBox="1"/>
          <p:nvPr>
            <p:ph idx="1" type="subTitle"/>
          </p:nvPr>
        </p:nvSpPr>
        <p:spPr>
          <a:xfrm>
            <a:off x="6000100" y="1919288"/>
            <a:ext cx="1013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08" name="Google Shape;308;p39"/>
          <p:cNvSpPr txBox="1"/>
          <p:nvPr>
            <p:ph idx="2" type="subTitle"/>
          </p:nvPr>
        </p:nvSpPr>
        <p:spPr>
          <a:xfrm>
            <a:off x="1410506" y="2232900"/>
            <a:ext cx="2644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9" name="Google Shape;309;p39"/>
          <p:cNvSpPr txBox="1"/>
          <p:nvPr>
            <p:ph idx="3" type="subTitle"/>
          </p:nvPr>
        </p:nvSpPr>
        <p:spPr>
          <a:xfrm>
            <a:off x="2226206" y="1918850"/>
            <a:ext cx="1013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10" name="Google Shape;310;p39"/>
          <p:cNvSpPr txBox="1"/>
          <p:nvPr>
            <p:ph idx="4" type="subTitle"/>
          </p:nvPr>
        </p:nvSpPr>
        <p:spPr>
          <a:xfrm>
            <a:off x="5297200" y="2241400"/>
            <a:ext cx="24189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1" name="Google Shape;311;p39"/>
          <p:cNvSpPr txBox="1"/>
          <p:nvPr>
            <p:ph idx="5" type="subTitle"/>
          </p:nvPr>
        </p:nvSpPr>
        <p:spPr>
          <a:xfrm>
            <a:off x="2361206" y="3592988"/>
            <a:ext cx="743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12" name="Google Shape;312;p39"/>
          <p:cNvSpPr txBox="1"/>
          <p:nvPr>
            <p:ph idx="6" type="subTitle"/>
          </p:nvPr>
        </p:nvSpPr>
        <p:spPr>
          <a:xfrm>
            <a:off x="1368206" y="3910188"/>
            <a:ext cx="2729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3" name="Google Shape;313;p39"/>
          <p:cNvSpPr txBox="1"/>
          <p:nvPr>
            <p:ph idx="7" type="subTitle"/>
          </p:nvPr>
        </p:nvSpPr>
        <p:spPr>
          <a:xfrm>
            <a:off x="6000100" y="3592925"/>
            <a:ext cx="1013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14" name="Google Shape;314;p39"/>
          <p:cNvSpPr txBox="1"/>
          <p:nvPr>
            <p:ph idx="8" type="subTitle"/>
          </p:nvPr>
        </p:nvSpPr>
        <p:spPr>
          <a:xfrm>
            <a:off x="5237500" y="3910200"/>
            <a:ext cx="253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5" name="Google Shape;315;p39"/>
          <p:cNvSpPr/>
          <p:nvPr/>
        </p:nvSpPr>
        <p:spPr>
          <a:xfrm flipH="1" rot="4015207">
            <a:off x="8178461" y="-14186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/>
          <p:nvPr/>
        </p:nvSpPr>
        <p:spPr>
          <a:xfrm rot="4016813">
            <a:off x="8385818" y="560265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 flipH="1" rot="2362899">
            <a:off x="8116962" y="-217013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 flipH="1" rot="8100000">
            <a:off x="-734290" y="-173498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 rot="5886435">
            <a:off x="301139" y="228129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4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>
            <p:ph type="title"/>
          </p:nvPr>
        </p:nvSpPr>
        <p:spPr>
          <a:xfrm>
            <a:off x="3152700" y="390525"/>
            <a:ext cx="28386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2" name="Google Shape;322;p40"/>
          <p:cNvSpPr txBox="1"/>
          <p:nvPr>
            <p:ph idx="1" type="subTitle"/>
          </p:nvPr>
        </p:nvSpPr>
        <p:spPr>
          <a:xfrm>
            <a:off x="997325" y="1839800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23" name="Google Shape;323;p40"/>
          <p:cNvSpPr txBox="1"/>
          <p:nvPr>
            <p:ph idx="2" type="subTitle"/>
          </p:nvPr>
        </p:nvSpPr>
        <p:spPr>
          <a:xfrm>
            <a:off x="997325" y="2148500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4" name="Google Shape;324;p40"/>
          <p:cNvSpPr txBox="1"/>
          <p:nvPr>
            <p:ph idx="3" type="subTitle"/>
          </p:nvPr>
        </p:nvSpPr>
        <p:spPr>
          <a:xfrm>
            <a:off x="3497500" y="1839800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25" name="Google Shape;325;p40"/>
          <p:cNvSpPr txBox="1"/>
          <p:nvPr>
            <p:ph idx="4" type="subTitle"/>
          </p:nvPr>
        </p:nvSpPr>
        <p:spPr>
          <a:xfrm>
            <a:off x="3497500" y="2148500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6" name="Google Shape;326;p40"/>
          <p:cNvSpPr txBox="1"/>
          <p:nvPr>
            <p:ph idx="5" type="subTitle"/>
          </p:nvPr>
        </p:nvSpPr>
        <p:spPr>
          <a:xfrm>
            <a:off x="5997675" y="1839800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27" name="Google Shape;327;p40"/>
          <p:cNvSpPr txBox="1"/>
          <p:nvPr>
            <p:ph idx="6" type="subTitle"/>
          </p:nvPr>
        </p:nvSpPr>
        <p:spPr>
          <a:xfrm>
            <a:off x="5997675" y="2148500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8" name="Google Shape;328;p40"/>
          <p:cNvSpPr txBox="1"/>
          <p:nvPr>
            <p:ph idx="7" type="subTitle"/>
          </p:nvPr>
        </p:nvSpPr>
        <p:spPr>
          <a:xfrm>
            <a:off x="997325" y="3202375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29" name="Google Shape;329;p40"/>
          <p:cNvSpPr txBox="1"/>
          <p:nvPr>
            <p:ph idx="8" type="subTitle"/>
          </p:nvPr>
        </p:nvSpPr>
        <p:spPr>
          <a:xfrm>
            <a:off x="997325" y="3511075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0" name="Google Shape;330;p40"/>
          <p:cNvSpPr txBox="1"/>
          <p:nvPr>
            <p:ph idx="9" type="subTitle"/>
          </p:nvPr>
        </p:nvSpPr>
        <p:spPr>
          <a:xfrm>
            <a:off x="3497500" y="3202375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31" name="Google Shape;331;p40"/>
          <p:cNvSpPr txBox="1"/>
          <p:nvPr>
            <p:ph idx="13" type="subTitle"/>
          </p:nvPr>
        </p:nvSpPr>
        <p:spPr>
          <a:xfrm>
            <a:off x="3497500" y="3511075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2" name="Google Shape;332;p40"/>
          <p:cNvSpPr txBox="1"/>
          <p:nvPr>
            <p:ph idx="14" type="subTitle"/>
          </p:nvPr>
        </p:nvSpPr>
        <p:spPr>
          <a:xfrm>
            <a:off x="5997675" y="3202375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33" name="Google Shape;333;p40"/>
          <p:cNvSpPr txBox="1"/>
          <p:nvPr>
            <p:ph idx="15" type="subTitle"/>
          </p:nvPr>
        </p:nvSpPr>
        <p:spPr>
          <a:xfrm>
            <a:off x="5997675" y="3511075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4" name="Google Shape;334;p40"/>
          <p:cNvSpPr/>
          <p:nvPr/>
        </p:nvSpPr>
        <p:spPr>
          <a:xfrm rot="2403701">
            <a:off x="-780947" y="4345721"/>
            <a:ext cx="2208790" cy="1153258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0"/>
          <p:cNvSpPr/>
          <p:nvPr/>
        </p:nvSpPr>
        <p:spPr>
          <a:xfrm flipH="1" rot="4617780">
            <a:off x="240630" y="4438401"/>
            <a:ext cx="638354" cy="638354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0"/>
          <p:cNvSpPr/>
          <p:nvPr/>
        </p:nvSpPr>
        <p:spPr>
          <a:xfrm flipH="1" rot="4369112">
            <a:off x="8123105" y="23874"/>
            <a:ext cx="1614776" cy="1027938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0"/>
          <p:cNvSpPr/>
          <p:nvPr/>
        </p:nvSpPr>
        <p:spPr>
          <a:xfrm rot="4370985">
            <a:off x="8212335" y="524537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0"/>
          <p:cNvSpPr/>
          <p:nvPr/>
        </p:nvSpPr>
        <p:spPr>
          <a:xfrm flipH="1" rot="2716857">
            <a:off x="8066957" y="-53120"/>
            <a:ext cx="1695627" cy="1079357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5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/>
          <p:nvPr>
            <p:ph type="title"/>
          </p:nvPr>
        </p:nvSpPr>
        <p:spPr>
          <a:xfrm>
            <a:off x="1445350" y="388150"/>
            <a:ext cx="62532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1" name="Google Shape;341;p41"/>
          <p:cNvSpPr txBox="1"/>
          <p:nvPr>
            <p:ph idx="1" type="body"/>
          </p:nvPr>
        </p:nvSpPr>
        <p:spPr>
          <a:xfrm>
            <a:off x="2599200" y="1601275"/>
            <a:ext cx="3945600" cy="29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342" name="Google Shape;342;p41"/>
          <p:cNvSpPr/>
          <p:nvPr/>
        </p:nvSpPr>
        <p:spPr>
          <a:xfrm rot="8565322">
            <a:off x="6920077" y="3790171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1"/>
          <p:cNvSpPr/>
          <p:nvPr/>
        </p:nvSpPr>
        <p:spPr>
          <a:xfrm rot="8353947">
            <a:off x="6937069" y="3694179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1"/>
          <p:cNvSpPr/>
          <p:nvPr/>
        </p:nvSpPr>
        <p:spPr>
          <a:xfrm rot="8565322">
            <a:off x="-904223" y="-1413879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1"/>
          <p:cNvSpPr/>
          <p:nvPr/>
        </p:nvSpPr>
        <p:spPr>
          <a:xfrm rot="8353947">
            <a:off x="-887231" y="-1509871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 2">
  <p:cSld name="CUSTOM_6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>
            <p:ph type="title"/>
          </p:nvPr>
        </p:nvSpPr>
        <p:spPr>
          <a:xfrm>
            <a:off x="2087625" y="390525"/>
            <a:ext cx="4968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2"/>
          <p:cNvSpPr/>
          <p:nvPr/>
        </p:nvSpPr>
        <p:spPr>
          <a:xfrm rot="8565215">
            <a:off x="5729585" y="1703431"/>
            <a:ext cx="6444369" cy="470041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2"/>
          <p:cNvSpPr/>
          <p:nvPr/>
        </p:nvSpPr>
        <p:spPr>
          <a:xfrm rot="8353851">
            <a:off x="5759476" y="1533660"/>
            <a:ext cx="6443273" cy="469995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2"/>
          <p:cNvSpPr txBox="1"/>
          <p:nvPr>
            <p:ph idx="1" type="body"/>
          </p:nvPr>
        </p:nvSpPr>
        <p:spPr>
          <a:xfrm>
            <a:off x="665575" y="1346900"/>
            <a:ext cx="5067300" cy="24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351" name="Google Shape;351;p42"/>
          <p:cNvSpPr txBox="1"/>
          <p:nvPr>
            <p:ph idx="2" type="subTitle"/>
          </p:nvPr>
        </p:nvSpPr>
        <p:spPr>
          <a:xfrm>
            <a:off x="665575" y="963400"/>
            <a:ext cx="10575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42"/>
          <p:cNvSpPr txBox="1"/>
          <p:nvPr>
            <p:ph idx="3" type="subTitle"/>
          </p:nvPr>
        </p:nvSpPr>
        <p:spPr>
          <a:xfrm>
            <a:off x="665575" y="3583625"/>
            <a:ext cx="10575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42"/>
          <p:cNvSpPr txBox="1"/>
          <p:nvPr>
            <p:ph idx="4" type="body"/>
          </p:nvPr>
        </p:nvSpPr>
        <p:spPr>
          <a:xfrm>
            <a:off x="665575" y="3996050"/>
            <a:ext cx="40200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solidFill>
                  <a:srgbClr val="20124D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354" name="Google Shape;354;p42"/>
          <p:cNvSpPr/>
          <p:nvPr/>
        </p:nvSpPr>
        <p:spPr>
          <a:xfrm flipH="1" rot="8100000">
            <a:off x="-734290" y="-173498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2"/>
          <p:cNvSpPr/>
          <p:nvPr/>
        </p:nvSpPr>
        <p:spPr>
          <a:xfrm rot="5886435">
            <a:off x="301139" y="228129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7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/>
          <p:nvPr/>
        </p:nvSpPr>
        <p:spPr>
          <a:xfrm rot="8565215">
            <a:off x="5551060" y="1325706"/>
            <a:ext cx="6444369" cy="470041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3"/>
          <p:cNvSpPr/>
          <p:nvPr/>
        </p:nvSpPr>
        <p:spPr>
          <a:xfrm rot="8353851">
            <a:off x="5580951" y="1155935"/>
            <a:ext cx="6443273" cy="469995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3"/>
          <p:cNvSpPr txBox="1"/>
          <p:nvPr>
            <p:ph idx="1" type="subTitle"/>
          </p:nvPr>
        </p:nvSpPr>
        <p:spPr>
          <a:xfrm>
            <a:off x="878650" y="2295700"/>
            <a:ext cx="2983500" cy="12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0" name="Google Shape;360;p43"/>
          <p:cNvSpPr txBox="1"/>
          <p:nvPr>
            <p:ph type="title"/>
          </p:nvPr>
        </p:nvSpPr>
        <p:spPr>
          <a:xfrm>
            <a:off x="878650" y="1623200"/>
            <a:ext cx="29835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Font typeface="Oswald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61" name="Google Shape;361;p43"/>
          <p:cNvSpPr/>
          <p:nvPr/>
        </p:nvSpPr>
        <p:spPr>
          <a:xfrm rot="8100000">
            <a:off x="-760715" y="-160501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3"/>
          <p:cNvSpPr/>
          <p:nvPr/>
        </p:nvSpPr>
        <p:spPr>
          <a:xfrm flipH="1" rot="10313565">
            <a:off x="168723" y="347117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3"/>
          <p:cNvSpPr/>
          <p:nvPr/>
        </p:nvSpPr>
        <p:spPr>
          <a:xfrm flipH="1" rot="-8437101">
            <a:off x="-583362" y="4303663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3"/>
          <p:cNvSpPr/>
          <p:nvPr/>
        </p:nvSpPr>
        <p:spPr>
          <a:xfrm flipH="1" rot="-6784793">
            <a:off x="-563881" y="428002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3"/>
          <p:cNvSpPr/>
          <p:nvPr/>
        </p:nvSpPr>
        <p:spPr>
          <a:xfrm rot="-6783187">
            <a:off x="519589" y="4338854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7_2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/>
          <p:nvPr/>
        </p:nvSpPr>
        <p:spPr>
          <a:xfrm rot="8565215">
            <a:off x="5551060" y="1325706"/>
            <a:ext cx="6444369" cy="470041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4"/>
          <p:cNvSpPr/>
          <p:nvPr/>
        </p:nvSpPr>
        <p:spPr>
          <a:xfrm rot="8353851">
            <a:off x="5580951" y="1155935"/>
            <a:ext cx="6443273" cy="469995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8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/>
          <p:nvPr/>
        </p:nvSpPr>
        <p:spPr>
          <a:xfrm rot="8565322">
            <a:off x="6920077" y="3790171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5"/>
          <p:cNvSpPr/>
          <p:nvPr/>
        </p:nvSpPr>
        <p:spPr>
          <a:xfrm rot="8353947">
            <a:off x="6937069" y="3694179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5"/>
          <p:cNvSpPr/>
          <p:nvPr/>
        </p:nvSpPr>
        <p:spPr>
          <a:xfrm rot="8565322">
            <a:off x="-904223" y="-1413879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5"/>
          <p:cNvSpPr/>
          <p:nvPr/>
        </p:nvSpPr>
        <p:spPr>
          <a:xfrm rot="8353947">
            <a:off x="-887231" y="-1509871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/>
          <p:nvPr/>
        </p:nvSpPr>
        <p:spPr>
          <a:xfrm flipH="1" rot="-6784793">
            <a:off x="-578672" y="4142151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6"/>
          <p:cNvSpPr/>
          <p:nvPr/>
        </p:nvSpPr>
        <p:spPr>
          <a:xfrm rot="-6783187">
            <a:off x="456372" y="4095607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6"/>
          <p:cNvSpPr/>
          <p:nvPr/>
        </p:nvSpPr>
        <p:spPr>
          <a:xfrm flipH="1" rot="-8437101">
            <a:off x="-598154" y="4165791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6"/>
          <p:cNvSpPr/>
          <p:nvPr/>
        </p:nvSpPr>
        <p:spPr>
          <a:xfrm rot="-8100000">
            <a:off x="7813310" y="-166148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6"/>
          <p:cNvSpPr/>
          <p:nvPr/>
        </p:nvSpPr>
        <p:spPr>
          <a:xfrm flipH="1" rot="-5886435">
            <a:off x="8348682" y="235479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10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 txBox="1"/>
          <p:nvPr>
            <p:ph idx="1" type="subTitle"/>
          </p:nvPr>
        </p:nvSpPr>
        <p:spPr>
          <a:xfrm>
            <a:off x="1188275" y="2300025"/>
            <a:ext cx="2983500" cy="12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2" name="Google Shape;382;p47"/>
          <p:cNvSpPr/>
          <p:nvPr/>
        </p:nvSpPr>
        <p:spPr>
          <a:xfrm rot="-4015207">
            <a:off x="-438406" y="-5763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7"/>
          <p:cNvSpPr/>
          <p:nvPr/>
        </p:nvSpPr>
        <p:spPr>
          <a:xfrm flipH="1" rot="-4016813">
            <a:off x="645064" y="53912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7"/>
          <p:cNvSpPr/>
          <p:nvPr/>
        </p:nvSpPr>
        <p:spPr>
          <a:xfrm rot="-2362899">
            <a:off x="-457887" y="-132784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7"/>
          <p:cNvSpPr/>
          <p:nvPr/>
        </p:nvSpPr>
        <p:spPr>
          <a:xfrm flipH="1" rot="2700000">
            <a:off x="-635240" y="425745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7"/>
          <p:cNvSpPr/>
          <p:nvPr/>
        </p:nvSpPr>
        <p:spPr>
          <a:xfrm rot="486435">
            <a:off x="294198" y="42650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7"/>
          <p:cNvSpPr txBox="1"/>
          <p:nvPr>
            <p:ph type="title"/>
          </p:nvPr>
        </p:nvSpPr>
        <p:spPr>
          <a:xfrm>
            <a:off x="1188275" y="1627525"/>
            <a:ext cx="28929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Font typeface="Oswa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/>
          <p:nvPr>
            <p:ph type="title"/>
          </p:nvPr>
        </p:nvSpPr>
        <p:spPr>
          <a:xfrm>
            <a:off x="4612650" y="2060075"/>
            <a:ext cx="4116300" cy="11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90" name="Google Shape;390;p48"/>
          <p:cNvSpPr/>
          <p:nvPr/>
        </p:nvSpPr>
        <p:spPr>
          <a:xfrm flipH="1" rot="4015207">
            <a:off x="8223070" y="-12488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8"/>
          <p:cNvSpPr/>
          <p:nvPr/>
        </p:nvSpPr>
        <p:spPr>
          <a:xfrm rot="4016813">
            <a:off x="8382002" y="47187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8"/>
          <p:cNvSpPr/>
          <p:nvPr/>
        </p:nvSpPr>
        <p:spPr>
          <a:xfrm flipH="1" rot="2362899">
            <a:off x="8161571" y="-200034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8"/>
          <p:cNvSpPr/>
          <p:nvPr/>
        </p:nvSpPr>
        <p:spPr>
          <a:xfrm rot="-2700000">
            <a:off x="7825660" y="419020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8"/>
          <p:cNvSpPr/>
          <p:nvPr/>
        </p:nvSpPr>
        <p:spPr>
          <a:xfrm flipH="1" rot="-486435">
            <a:off x="8467023" y="419776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8"/>
          <p:cNvSpPr/>
          <p:nvPr/>
        </p:nvSpPr>
        <p:spPr>
          <a:xfrm flipH="1" rot="-5083955">
            <a:off x="-3515044" y="-630648"/>
            <a:ext cx="5640277" cy="411378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8"/>
          <p:cNvSpPr/>
          <p:nvPr/>
        </p:nvSpPr>
        <p:spPr>
          <a:xfrm flipH="1" rot="-4872674">
            <a:off x="-3401668" y="-731142"/>
            <a:ext cx="5638896" cy="411338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/>
          <p:nvPr>
            <p:ph type="title"/>
          </p:nvPr>
        </p:nvSpPr>
        <p:spPr>
          <a:xfrm>
            <a:off x="1991025" y="391575"/>
            <a:ext cx="51621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99" name="Google Shape;399;p49"/>
          <p:cNvSpPr/>
          <p:nvPr/>
        </p:nvSpPr>
        <p:spPr>
          <a:xfrm flipH="1" rot="4015207">
            <a:off x="8246924" y="69480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9"/>
          <p:cNvSpPr/>
          <p:nvPr/>
        </p:nvSpPr>
        <p:spPr>
          <a:xfrm rot="4016813">
            <a:off x="8454281" y="77161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9"/>
          <p:cNvSpPr/>
          <p:nvPr/>
        </p:nvSpPr>
        <p:spPr>
          <a:xfrm flipH="1" rot="2362899">
            <a:off x="8185425" y="-5669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9"/>
          <p:cNvSpPr/>
          <p:nvPr/>
        </p:nvSpPr>
        <p:spPr>
          <a:xfrm rot="2700000">
            <a:off x="-739302" y="425234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9"/>
          <p:cNvSpPr/>
          <p:nvPr/>
        </p:nvSpPr>
        <p:spPr>
          <a:xfrm flipH="1" rot="4913565">
            <a:off x="296126" y="436589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932113"/>
            <a:ext cx="9144000" cy="22113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0" y="18163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0" y="75769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Fullppt\005-PNG이미지\노트북.png" id="30" name="Google Shape;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131590"/>
            <a:ext cx="7230270" cy="367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/>
          <p:nvPr>
            <p:ph idx="3" type="pic"/>
          </p:nvPr>
        </p:nvSpPr>
        <p:spPr>
          <a:xfrm>
            <a:off x="4513480" y="1626257"/>
            <a:ext cx="3465300" cy="256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" name="Google Shape;32;p6"/>
          <p:cNvSpPr/>
          <p:nvPr/>
        </p:nvSpPr>
        <p:spPr>
          <a:xfrm>
            <a:off x="467544" y="3363838"/>
            <a:ext cx="3024300" cy="10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/>
          <p:nvPr/>
        </p:nvSpPr>
        <p:spPr>
          <a:xfrm>
            <a:off x="354008" y="1131589"/>
            <a:ext cx="2849700" cy="3649200"/>
          </a:xfrm>
          <a:prstGeom prst="roundRect">
            <a:avLst>
              <a:gd fmla="val 3968" name="adj"/>
            </a:avLst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>
            <a:off x="531932" y="1347500"/>
            <a:ext cx="108600" cy="3240600"/>
          </a:xfrm>
          <a:prstGeom prst="roundRect">
            <a:avLst>
              <a:gd fmla="val 50000" name="adj"/>
            </a:avLst>
          </a:prstGeom>
          <a:solidFill>
            <a:schemeClr val="lt1">
              <a:alpha val="407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/>
          <p:nvPr/>
        </p:nvSpPr>
        <p:spPr>
          <a:xfrm rot="5400000">
            <a:off x="2592773" y="1238201"/>
            <a:ext cx="502200" cy="5022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bg>
      <p:bgPr>
        <a:noFill/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Blank">
  <p:cSld name="CUSTOM_4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and Contents Layout">
  <p:cSld name="8_Images and Contents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95536" y="3291830"/>
            <a:ext cx="8748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395536" y="3867894"/>
            <a:ext cx="87486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0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>
            <p:ph idx="3" type="pic"/>
          </p:nvPr>
        </p:nvSpPr>
        <p:spPr>
          <a:xfrm>
            <a:off x="467544" y="339502"/>
            <a:ext cx="3312000" cy="28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" name="Google Shape;48;p10"/>
          <p:cNvSpPr/>
          <p:nvPr>
            <p:ph idx="4" type="pic"/>
          </p:nvPr>
        </p:nvSpPr>
        <p:spPr>
          <a:xfrm>
            <a:off x="3995936" y="339502"/>
            <a:ext cx="46806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10"/>
          <p:cNvSpPr/>
          <p:nvPr>
            <p:ph idx="5" type="pic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10"/>
          <p:cNvSpPr/>
          <p:nvPr>
            <p:ph idx="6" type="pic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10"/>
          <p:cNvSpPr/>
          <p:nvPr>
            <p:ph idx="7" type="pic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720000" y="381000"/>
            <a:ext cx="77040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350" y="3097400"/>
            <a:ext cx="780300" cy="78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09" name="Google Shape;409;p50"/>
          <p:cNvSpPr txBox="1"/>
          <p:nvPr>
            <p:ph type="ctrTitle"/>
          </p:nvPr>
        </p:nvSpPr>
        <p:spPr>
          <a:xfrm>
            <a:off x="281800" y="1159400"/>
            <a:ext cx="48978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31538F"/>
                </a:solidFill>
              </a:rPr>
              <a:t>PENGENALAN PERALATAN TIK SMA BANTUAN TAHUN 2021</a:t>
            </a:r>
            <a:endParaRPr sz="3900">
              <a:solidFill>
                <a:srgbClr val="31538F"/>
              </a:solidFill>
            </a:endParaRPr>
          </a:p>
        </p:txBody>
      </p:sp>
      <p:sp>
        <p:nvSpPr>
          <p:cNvPr id="410" name="Google Shape;410;p50"/>
          <p:cNvSpPr txBox="1"/>
          <p:nvPr>
            <p:ph idx="1" type="subTitle"/>
          </p:nvPr>
        </p:nvSpPr>
        <p:spPr>
          <a:xfrm>
            <a:off x="371875" y="3097400"/>
            <a:ext cx="2259300" cy="1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Chromebook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Wireless Router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Proyektor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Konektor</a:t>
            </a:r>
            <a:endParaRPr/>
          </a:p>
        </p:txBody>
      </p:sp>
      <p:sp>
        <p:nvSpPr>
          <p:cNvPr id="411" name="Google Shape;411;p50"/>
          <p:cNvSpPr txBox="1"/>
          <p:nvPr/>
        </p:nvSpPr>
        <p:spPr>
          <a:xfrm>
            <a:off x="5313254" y="4272673"/>
            <a:ext cx="3653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Sekolah Menengah Atas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Jenderal Pendidikan Anak Usia Dini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Pendidikan Dasar dan Menengah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Roboto"/>
                <a:ea typeface="Roboto"/>
                <a:cs typeface="Roboto"/>
                <a:sym typeface="Roboto"/>
              </a:rPr>
              <a:t>Kementerian Pendidikan, Kebudayaan, Riset, dan Teknologi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-None-kemdikbud" id="412" name="Google Shape;41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8913" y="4143914"/>
            <a:ext cx="780425" cy="78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699" y="1662425"/>
            <a:ext cx="896775" cy="1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6979" y="2806939"/>
            <a:ext cx="20002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0"/>
          <p:cNvPicPr preferRelativeResize="0"/>
          <p:nvPr/>
        </p:nvPicPr>
        <p:blipFill rotWithShape="1">
          <a:blip r:embed="rId7">
            <a:alphaModFix/>
          </a:blip>
          <a:srcRect b="5621" l="15943" r="7551" t="5568"/>
          <a:stretch/>
        </p:blipFill>
        <p:spPr>
          <a:xfrm>
            <a:off x="6271075" y="720326"/>
            <a:ext cx="2619375" cy="20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9"/>
          <p:cNvSpPr txBox="1"/>
          <p:nvPr>
            <p:ph type="title"/>
          </p:nvPr>
        </p:nvSpPr>
        <p:spPr>
          <a:xfrm>
            <a:off x="127217" y="4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2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94" name="Google Shape;494;p59"/>
          <p:cNvPicPr preferRelativeResize="0"/>
          <p:nvPr/>
        </p:nvPicPr>
        <p:blipFill rotWithShape="1">
          <a:blip r:embed="rId3">
            <a:alphaModFix/>
          </a:blip>
          <a:srcRect b="11500" l="6461" r="5626" t="15341"/>
          <a:stretch/>
        </p:blipFill>
        <p:spPr>
          <a:xfrm>
            <a:off x="357380" y="686406"/>
            <a:ext cx="6522488" cy="361858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59"/>
          <p:cNvSpPr txBox="1"/>
          <p:nvPr>
            <p:ph idx="1" type="body"/>
          </p:nvPr>
        </p:nvSpPr>
        <p:spPr>
          <a:xfrm>
            <a:off x="4036325" y="1081975"/>
            <a:ext cx="4836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700"/>
              <a:buNone/>
            </a:pPr>
            <a:r>
              <a:rPr lang="en-U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Kemasan Dus dan Perangkat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175" y="985412"/>
            <a:ext cx="5073300" cy="312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01" name="Google Shape;501;p60"/>
          <p:cNvSpPr txBox="1"/>
          <p:nvPr>
            <p:ph type="title"/>
          </p:nvPr>
        </p:nvSpPr>
        <p:spPr>
          <a:xfrm>
            <a:off x="460092" y="57918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2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2" name="Google Shape;502;p60"/>
          <p:cNvSpPr txBox="1"/>
          <p:nvPr>
            <p:ph idx="1" type="body"/>
          </p:nvPr>
        </p:nvSpPr>
        <p:spPr>
          <a:xfrm>
            <a:off x="2494950" y="425840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700"/>
              <a:buNone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Kelengkapan Aksesoris dan Dokumen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1"/>
          <p:cNvSpPr txBox="1"/>
          <p:nvPr>
            <p:ph type="title"/>
          </p:nvPr>
        </p:nvSpPr>
        <p:spPr>
          <a:xfrm>
            <a:off x="145625" y="173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2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8" name="Google Shape;508;p61"/>
          <p:cNvSpPr txBox="1"/>
          <p:nvPr>
            <p:ph idx="1" type="body"/>
          </p:nvPr>
        </p:nvSpPr>
        <p:spPr>
          <a:xfrm>
            <a:off x="5857825" y="3755150"/>
            <a:ext cx="2092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lang="en-US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Depan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9" name="Google Shape;509;p61"/>
          <p:cNvSpPr txBox="1"/>
          <p:nvPr/>
        </p:nvSpPr>
        <p:spPr>
          <a:xfrm>
            <a:off x="6121374" y="804650"/>
            <a:ext cx="1565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5DBF"/>
                </a:solidFill>
                <a:latin typeface="Oswald"/>
                <a:ea typeface="Oswald"/>
                <a:cs typeface="Oswald"/>
                <a:sym typeface="Oswald"/>
              </a:rPr>
              <a:t>Webcam</a:t>
            </a:r>
            <a:endParaRPr sz="17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5DBF"/>
                </a:solidFill>
                <a:latin typeface="Oswald"/>
                <a:ea typeface="Oswald"/>
                <a:cs typeface="Oswald"/>
                <a:sym typeface="Oswald"/>
              </a:rPr>
              <a:t>Microphone</a:t>
            </a:r>
            <a:endParaRPr sz="17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10" name="Google Shape;51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300" y="1122850"/>
            <a:ext cx="3455775" cy="3616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" name="Google Shape;511;p61"/>
          <p:cNvCxnSpPr>
            <a:endCxn id="512" idx="2"/>
          </p:cNvCxnSpPr>
          <p:nvPr/>
        </p:nvCxnSpPr>
        <p:spPr>
          <a:xfrm flipH="1" rot="10800000">
            <a:off x="3756178" y="937688"/>
            <a:ext cx="1761900" cy="329400"/>
          </a:xfrm>
          <a:prstGeom prst="straightConnector1">
            <a:avLst/>
          </a:prstGeom>
          <a:noFill/>
          <a:ln cap="flat" cmpd="sng" w="38100">
            <a:solidFill>
              <a:srgbClr val="305DB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2" name="Google Shape;512;p61"/>
          <p:cNvSpPr/>
          <p:nvPr/>
        </p:nvSpPr>
        <p:spPr>
          <a:xfrm>
            <a:off x="5518078" y="689888"/>
            <a:ext cx="531000" cy="495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305D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05DB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200">
              <a:solidFill>
                <a:srgbClr val="305D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3" name="Google Shape;513;p61"/>
          <p:cNvCxnSpPr/>
          <p:nvPr/>
        </p:nvCxnSpPr>
        <p:spPr>
          <a:xfrm>
            <a:off x="3514095" y="1267094"/>
            <a:ext cx="1941300" cy="746700"/>
          </a:xfrm>
          <a:prstGeom prst="straightConnector1">
            <a:avLst/>
          </a:prstGeom>
          <a:noFill/>
          <a:ln cap="flat" cmpd="sng" w="38100">
            <a:solidFill>
              <a:srgbClr val="305DB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4" name="Google Shape;514;p61"/>
          <p:cNvSpPr/>
          <p:nvPr/>
        </p:nvSpPr>
        <p:spPr>
          <a:xfrm>
            <a:off x="5518072" y="1776016"/>
            <a:ext cx="531000" cy="495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305D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05DB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2200">
              <a:solidFill>
                <a:srgbClr val="305D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2"/>
          <p:cNvSpPr txBox="1"/>
          <p:nvPr/>
        </p:nvSpPr>
        <p:spPr>
          <a:xfrm>
            <a:off x="238200" y="211775"/>
            <a:ext cx="74187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35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0" name="Google Shape;520;p62"/>
          <p:cNvSpPr txBox="1"/>
          <p:nvPr/>
        </p:nvSpPr>
        <p:spPr>
          <a:xfrm>
            <a:off x="5440525" y="3815625"/>
            <a:ext cx="25332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Atas</a:t>
            </a:r>
            <a:endParaRPr sz="3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1" name="Google Shape;521;p62"/>
          <p:cNvSpPr txBox="1"/>
          <p:nvPr/>
        </p:nvSpPr>
        <p:spPr>
          <a:xfrm>
            <a:off x="5881831" y="1585288"/>
            <a:ext cx="2810100" cy="1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Oswald"/>
              <a:buAutoNum type="arabicPeriod"/>
            </a:pPr>
            <a:r>
              <a:rPr lang="en-US" sz="2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Keyboard</a:t>
            </a:r>
            <a:endParaRPr sz="26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Oswald"/>
              <a:buAutoNum type="arabicPeriod"/>
            </a:pPr>
            <a:r>
              <a:rPr lang="en-US" sz="2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Touchpad/ </a:t>
            </a:r>
            <a:r>
              <a:rPr i="1" lang="en-US" sz="2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Click-button</a:t>
            </a:r>
            <a:endParaRPr i="1" sz="16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22" name="Google Shape;52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82825"/>
            <a:ext cx="4872575" cy="343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62"/>
          <p:cNvCxnSpPr/>
          <p:nvPr/>
        </p:nvCxnSpPr>
        <p:spPr>
          <a:xfrm flipH="1" rot="10800000">
            <a:off x="2530102" y="1850467"/>
            <a:ext cx="3097500" cy="82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4" name="Google Shape;524;p62"/>
          <p:cNvCxnSpPr/>
          <p:nvPr/>
        </p:nvCxnSpPr>
        <p:spPr>
          <a:xfrm flipH="1" rot="10800000">
            <a:off x="2658408" y="2775451"/>
            <a:ext cx="2997300" cy="939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3"/>
          <p:cNvSpPr txBox="1"/>
          <p:nvPr>
            <p:ph type="title"/>
          </p:nvPr>
        </p:nvSpPr>
        <p:spPr>
          <a:xfrm>
            <a:off x="182550" y="-4045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sz="2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0" name="Google Shape;530;p63"/>
          <p:cNvSpPr txBox="1"/>
          <p:nvPr/>
        </p:nvSpPr>
        <p:spPr>
          <a:xfrm>
            <a:off x="4334150" y="1285200"/>
            <a:ext cx="34617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57150" spcFirstLastPara="1" rIns="68575" wrap="square" tIns="3427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Port USB Type C dengan DC-in</a:t>
            </a:r>
            <a:endParaRPr sz="23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Indikator Baterai</a:t>
            </a:r>
            <a:endParaRPr sz="23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Headset/Speaker Jack</a:t>
            </a:r>
            <a:endParaRPr sz="23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USB Port</a:t>
            </a:r>
            <a:endParaRPr sz="15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1" name="Google Shape;531;p63"/>
          <p:cNvSpPr txBox="1"/>
          <p:nvPr>
            <p:ph idx="1" type="body"/>
          </p:nvPr>
        </p:nvSpPr>
        <p:spPr>
          <a:xfrm>
            <a:off x="-2366100" y="808766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None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Kiri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32" name="Google Shape;53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50" y="1408969"/>
            <a:ext cx="3461700" cy="3562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63"/>
          <p:cNvCxnSpPr/>
          <p:nvPr/>
        </p:nvCxnSpPr>
        <p:spPr>
          <a:xfrm flipH="1" rot="10800000">
            <a:off x="2298339" y="1527654"/>
            <a:ext cx="1836000" cy="236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4" name="Google Shape;534;p63"/>
          <p:cNvSpPr/>
          <p:nvPr/>
        </p:nvSpPr>
        <p:spPr>
          <a:xfrm>
            <a:off x="4218506" y="1408969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5" name="Google Shape;535;p63"/>
          <p:cNvCxnSpPr/>
          <p:nvPr/>
        </p:nvCxnSpPr>
        <p:spPr>
          <a:xfrm>
            <a:off x="2201252" y="1962748"/>
            <a:ext cx="2030100" cy="251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6" name="Google Shape;536;p63"/>
          <p:cNvCxnSpPr>
            <a:endCxn id="532" idx="3"/>
          </p:cNvCxnSpPr>
          <p:nvPr/>
        </p:nvCxnSpPr>
        <p:spPr>
          <a:xfrm flipH="1" rot="10800000">
            <a:off x="1614750" y="3190013"/>
            <a:ext cx="2365500" cy="106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7" name="Google Shape;537;p63"/>
          <p:cNvCxnSpPr/>
          <p:nvPr/>
        </p:nvCxnSpPr>
        <p:spPr>
          <a:xfrm>
            <a:off x="1558765" y="3606940"/>
            <a:ext cx="2407500" cy="261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8" name="Google Shape;538;p63"/>
          <p:cNvSpPr/>
          <p:nvPr/>
        </p:nvSpPr>
        <p:spPr>
          <a:xfrm>
            <a:off x="4273470" y="2083856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63"/>
          <p:cNvSpPr/>
          <p:nvPr/>
        </p:nvSpPr>
        <p:spPr>
          <a:xfrm>
            <a:off x="4037395" y="3711775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63"/>
          <p:cNvSpPr/>
          <p:nvPr/>
        </p:nvSpPr>
        <p:spPr>
          <a:xfrm>
            <a:off x="4022294" y="3028913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4"/>
          <p:cNvSpPr txBox="1"/>
          <p:nvPr>
            <p:ph type="title"/>
          </p:nvPr>
        </p:nvSpPr>
        <p:spPr>
          <a:xfrm>
            <a:off x="205800" y="-395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7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6" name="Google Shape;546;p64"/>
          <p:cNvSpPr txBox="1"/>
          <p:nvPr>
            <p:ph idx="1" type="body"/>
          </p:nvPr>
        </p:nvSpPr>
        <p:spPr>
          <a:xfrm>
            <a:off x="519300" y="126805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Kanan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7" name="Google Shape;547;p64"/>
          <p:cNvSpPr txBox="1"/>
          <p:nvPr/>
        </p:nvSpPr>
        <p:spPr>
          <a:xfrm>
            <a:off x="5185613" y="2436750"/>
            <a:ext cx="2985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1. Port USB Type C</a:t>
            </a:r>
            <a:r>
              <a:rPr lang="en-US" sz="22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4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48" name="Google Shape;54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38" y="1252666"/>
            <a:ext cx="3433669" cy="35965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9" name="Google Shape;549;p64"/>
          <p:cNvCxnSpPr>
            <a:endCxn id="547" idx="1"/>
          </p:cNvCxnSpPr>
          <p:nvPr/>
        </p:nvCxnSpPr>
        <p:spPr>
          <a:xfrm>
            <a:off x="2704613" y="1554150"/>
            <a:ext cx="2481000" cy="1115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5"/>
          <p:cNvSpPr txBox="1"/>
          <p:nvPr>
            <p:ph type="title"/>
          </p:nvPr>
        </p:nvSpPr>
        <p:spPr>
          <a:xfrm>
            <a:off x="368175" y="-3211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sz="26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5" name="Google Shape;555;p65"/>
          <p:cNvSpPr txBox="1"/>
          <p:nvPr>
            <p:ph idx="1" type="body"/>
          </p:nvPr>
        </p:nvSpPr>
        <p:spPr>
          <a:xfrm>
            <a:off x="-385550" y="97935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Bawah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6" name="Google Shape;556;p65"/>
          <p:cNvSpPr txBox="1"/>
          <p:nvPr/>
        </p:nvSpPr>
        <p:spPr>
          <a:xfrm>
            <a:off x="6403955" y="1630096"/>
            <a:ext cx="2588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Bantalan Karet Pelindung</a:t>
            </a:r>
            <a:endParaRPr sz="25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Speaker</a:t>
            </a:r>
            <a:endParaRPr sz="17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57" name="Google Shape;55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25" y="1630088"/>
            <a:ext cx="4587356" cy="3058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8" name="Google Shape;558;p65"/>
          <p:cNvCxnSpPr/>
          <p:nvPr/>
        </p:nvCxnSpPr>
        <p:spPr>
          <a:xfrm flipH="1" rot="10800000">
            <a:off x="4547108" y="1770267"/>
            <a:ext cx="1219500" cy="236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9" name="Google Shape;559;p65"/>
          <p:cNvSpPr/>
          <p:nvPr/>
        </p:nvSpPr>
        <p:spPr>
          <a:xfrm>
            <a:off x="5917135" y="1602058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0" name="Google Shape;560;p65"/>
          <p:cNvCxnSpPr/>
          <p:nvPr/>
        </p:nvCxnSpPr>
        <p:spPr>
          <a:xfrm flipH="1" rot="10800000">
            <a:off x="4429015" y="1833157"/>
            <a:ext cx="1446000" cy="2250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1" name="Google Shape;561;p65"/>
          <p:cNvCxnSpPr/>
          <p:nvPr/>
        </p:nvCxnSpPr>
        <p:spPr>
          <a:xfrm>
            <a:off x="1455788" y="4208850"/>
            <a:ext cx="4176600" cy="322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2" name="Google Shape;562;p65"/>
          <p:cNvCxnSpPr/>
          <p:nvPr/>
        </p:nvCxnSpPr>
        <p:spPr>
          <a:xfrm>
            <a:off x="4791356" y="4138781"/>
            <a:ext cx="868800" cy="280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3" name="Google Shape;563;p65"/>
          <p:cNvSpPr/>
          <p:nvPr/>
        </p:nvSpPr>
        <p:spPr>
          <a:xfrm>
            <a:off x="5743272" y="4310065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6"/>
          <p:cNvSpPr txBox="1"/>
          <p:nvPr>
            <p:ph type="title"/>
          </p:nvPr>
        </p:nvSpPr>
        <p:spPr>
          <a:xfrm>
            <a:off x="483150" y="5400"/>
            <a:ext cx="511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27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Spesifikasi Chromebook </a:t>
            </a:r>
            <a:endParaRPr b="1" sz="27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27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7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569" name="Google Shape;569;p66"/>
          <p:cNvGraphicFramePr/>
          <p:nvPr/>
        </p:nvGraphicFramePr>
        <p:xfrm>
          <a:off x="539975" y="59744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{9A89EF6C-1B6D-4558-AA0D-66A5A8418709}</a:tableStyleId>
              </a:tblPr>
              <a:tblGrid>
                <a:gridCol w="646550"/>
                <a:gridCol w="2347700"/>
                <a:gridCol w="5005825"/>
              </a:tblGrid>
              <a:tr h="31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b="1" sz="12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Item</a:t>
                      </a:r>
                      <a:endParaRPr b="1" sz="12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Spesifikasi Barang yang Dikirim</a:t>
                      </a:r>
                      <a:endParaRPr b="1" sz="12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20532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Merk dan Tipe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ZYREX CHROMEBOOK M432-2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Tipe Prosesor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Intel N4500 (Core :2, 1.1GHz Maks 2.8GHz, Cache 4MB)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Memori Standar terpasang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4GB DDR4 LPDDR4x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Hard Drive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eMMC 32GB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USB Port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*2x USB Type-C port, *1x USB 3.1 Gen port, *1x Headset/speaker jack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Networking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WLAN 802.11ac/b/g/n wireless LAN, Dual Band (2.4 GHz and 5 GHz), Supports BT 5.0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Tipe Grafis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Intel® UHD Graphics integrated (Tiger Lake G4)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8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Audio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Integrated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0450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endParaRPr b="1" sz="13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Kamera</a:t>
                      </a:r>
                      <a:endParaRPr sz="12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Integrated</a:t>
                      </a:r>
                      <a:endParaRPr sz="12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Monitor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11.6 Inch LED, HD 1366 x 768 resolution, 16:9 aspect ratio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Daya / Power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maksimum 50W Wall-mounted, Type C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150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12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Operating System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Chrome OS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13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Device Management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Google Chrome Device Management, Education Upgrade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14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Masa Garansi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Tahun</a:t>
                      </a:r>
                      <a:endParaRPr sz="14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Montserrat Medium"/>
              <a:buNone/>
            </a:pPr>
            <a:r>
              <a:rPr b="1" lang="en-US" sz="5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WIRELESS ROUTER</a:t>
            </a:r>
            <a:endParaRPr b="1" sz="50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5" name="Google Shape;575;p67"/>
          <p:cNvSpPr txBox="1"/>
          <p:nvPr>
            <p:ph idx="1" type="body"/>
          </p:nvPr>
        </p:nvSpPr>
        <p:spPr>
          <a:xfrm>
            <a:off x="-150325" y="102545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2900">
                <a:latin typeface="Oswald"/>
                <a:ea typeface="Oswald"/>
                <a:cs typeface="Oswald"/>
                <a:sym typeface="Oswald"/>
              </a:rPr>
              <a:t>1 unit</a:t>
            </a:r>
            <a:endParaRPr b="1" sz="29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8"/>
          <p:cNvSpPr txBox="1"/>
          <p:nvPr>
            <p:ph type="title"/>
          </p:nvPr>
        </p:nvSpPr>
        <p:spPr>
          <a:xfrm>
            <a:off x="418125" y="298175"/>
            <a:ext cx="66315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"/>
              <a:buNone/>
            </a:pPr>
            <a:r>
              <a:rPr b="1" lang="en-US" sz="33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Tinjauan</a:t>
            </a:r>
            <a:r>
              <a:rPr b="1" lang="en-US" sz="33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Awal Wireless Router</a:t>
            </a:r>
            <a:endParaRPr b="1" sz="33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81" name="Google Shape;581;p68"/>
          <p:cNvGrpSpPr/>
          <p:nvPr/>
        </p:nvGrpSpPr>
        <p:grpSpPr>
          <a:xfrm>
            <a:off x="821558" y="1021650"/>
            <a:ext cx="6497017" cy="3595632"/>
            <a:chOff x="-2819907" y="477734"/>
            <a:chExt cx="8662689" cy="4794176"/>
          </a:xfrm>
        </p:grpSpPr>
        <p:sp>
          <p:nvSpPr>
            <p:cNvPr id="582" name="Google Shape;582;p68"/>
            <p:cNvSpPr/>
            <p:nvPr/>
          </p:nvSpPr>
          <p:spPr>
            <a:xfrm>
              <a:off x="-1198776" y="477734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3" name="Google Shape;583;p68"/>
            <p:cNvSpPr txBox="1"/>
            <p:nvPr/>
          </p:nvSpPr>
          <p:spPr>
            <a:xfrm>
              <a:off x="-1660776" y="623217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Montserrat Light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Meneruskan paket data antar jaringan komputer</a:t>
              </a:r>
              <a:endParaRPr b="1"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4" name="Google Shape;584;p68"/>
            <p:cNvSpPr/>
            <p:nvPr/>
          </p:nvSpPr>
          <p:spPr>
            <a:xfrm rot="10800000">
              <a:off x="-2198688" y="569606"/>
              <a:ext cx="1075800" cy="1075800"/>
            </a:xfrm>
            <a:prstGeom prst="moon">
              <a:avLst>
                <a:gd fmla="val 50000" name="adj"/>
              </a:avLst>
            </a:prstGeom>
            <a:solidFill>
              <a:srgbClr val="B7B7B7"/>
            </a:solidFill>
            <a:ln cap="flat" cmpd="sng" w="9525">
              <a:solidFill>
                <a:srgbClr val="8888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5" name="Google Shape;585;p68"/>
            <p:cNvSpPr/>
            <p:nvPr/>
          </p:nvSpPr>
          <p:spPr>
            <a:xfrm>
              <a:off x="-2489807" y="1826801"/>
              <a:ext cx="65139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6" name="Google Shape;586;p68"/>
            <p:cNvSpPr txBox="1"/>
            <p:nvPr/>
          </p:nvSpPr>
          <p:spPr>
            <a:xfrm>
              <a:off x="-2819907" y="1822251"/>
              <a:ext cx="65139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Montserrat Light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Menjalankan fungsi-fungsi pengarahan lalu lintas data pada Internet</a:t>
              </a:r>
              <a:endParaRPr b="1"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7" name="Google Shape;587;p68"/>
            <p:cNvSpPr/>
            <p:nvPr/>
          </p:nvSpPr>
          <p:spPr>
            <a:xfrm>
              <a:off x="-1730751" y="3215734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8" name="Google Shape;588;p68"/>
            <p:cNvSpPr txBox="1"/>
            <p:nvPr/>
          </p:nvSpPr>
          <p:spPr>
            <a:xfrm>
              <a:off x="-2019017" y="3207068"/>
              <a:ext cx="78618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Membaca informasi alamat jaringan yang ada pada packet header untuk menentukan destinasi akhirnya</a:t>
              </a:r>
              <a:endParaRPr b="1"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9" name="Google Shape;589;p68"/>
            <p:cNvSpPr/>
            <p:nvPr/>
          </p:nvSpPr>
          <p:spPr>
            <a:xfrm>
              <a:off x="-2316376" y="4405343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90" name="Google Shape;590;p68"/>
            <p:cNvSpPr txBox="1"/>
            <p:nvPr/>
          </p:nvSpPr>
          <p:spPr>
            <a:xfrm>
              <a:off x="-2751076" y="4411210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Mengarahkan paket data ke jaringan berikutnya dalam perjalanan paket data tersebut</a:t>
              </a:r>
              <a:endParaRPr b="1"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591" name="Google Shape;591;p68"/>
          <p:cNvSpPr/>
          <p:nvPr/>
        </p:nvSpPr>
        <p:spPr>
          <a:xfrm rot="10800000">
            <a:off x="418122" y="2024504"/>
            <a:ext cx="806700" cy="806700"/>
          </a:xfrm>
          <a:prstGeom prst="moon">
            <a:avLst>
              <a:gd fmla="val 50000" name="adj"/>
            </a:avLst>
          </a:prstGeom>
          <a:solidFill>
            <a:srgbClr val="B7B7B7"/>
          </a:solidFill>
          <a:ln cap="flat" cmpd="sng" w="9525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2" name="Google Shape;592;p68"/>
          <p:cNvSpPr/>
          <p:nvPr/>
        </p:nvSpPr>
        <p:spPr>
          <a:xfrm rot="10800000">
            <a:off x="1075547" y="3051479"/>
            <a:ext cx="806700" cy="806700"/>
          </a:xfrm>
          <a:prstGeom prst="moon">
            <a:avLst>
              <a:gd fmla="val 50000" name="adj"/>
            </a:avLst>
          </a:prstGeom>
          <a:solidFill>
            <a:srgbClr val="CCCCCC"/>
          </a:solidFill>
          <a:ln cap="flat" cmpd="sng" w="9525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3" name="Google Shape;593;p68"/>
          <p:cNvSpPr/>
          <p:nvPr/>
        </p:nvSpPr>
        <p:spPr>
          <a:xfrm rot="10800000">
            <a:off x="542147" y="3942479"/>
            <a:ext cx="806700" cy="806700"/>
          </a:xfrm>
          <a:prstGeom prst="moon">
            <a:avLst>
              <a:gd fmla="val 50000" name="adj"/>
            </a:avLst>
          </a:prstGeom>
          <a:solidFill>
            <a:srgbClr val="B7B7B7"/>
          </a:solidFill>
          <a:ln cap="flat" cmpd="sng" w="9525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94" name="Google Shape;59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574" y="1214826"/>
            <a:ext cx="1496850" cy="29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1"/>
          <p:cNvSpPr/>
          <p:nvPr/>
        </p:nvSpPr>
        <p:spPr>
          <a:xfrm flipH="1">
            <a:off x="4664992" y="1325750"/>
            <a:ext cx="939896" cy="598251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1"/>
          <p:cNvSpPr txBox="1"/>
          <p:nvPr>
            <p:ph idx="4" type="subTitle"/>
          </p:nvPr>
        </p:nvSpPr>
        <p:spPr>
          <a:xfrm>
            <a:off x="5569800" y="2456150"/>
            <a:ext cx="3455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</a:rPr>
              <a:t>Wireless Router D-LINK DWR-920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22" name="Google Shape;422;p51"/>
          <p:cNvSpPr txBox="1"/>
          <p:nvPr>
            <p:ph idx="6" type="title"/>
          </p:nvPr>
        </p:nvSpPr>
        <p:spPr>
          <a:xfrm>
            <a:off x="4928888" y="169415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02</a:t>
            </a:r>
            <a:endParaRPr/>
          </a:p>
        </p:txBody>
      </p:sp>
      <p:pic>
        <p:nvPicPr>
          <p:cNvPr id="423" name="Google Shape;42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575" y="795878"/>
            <a:ext cx="1133400" cy="171732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1"/>
          <p:cNvSpPr/>
          <p:nvPr/>
        </p:nvSpPr>
        <p:spPr>
          <a:xfrm flipH="1">
            <a:off x="507092" y="3325150"/>
            <a:ext cx="939896" cy="598251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1"/>
          <p:cNvSpPr/>
          <p:nvPr/>
        </p:nvSpPr>
        <p:spPr>
          <a:xfrm flipH="1">
            <a:off x="4664992" y="3303425"/>
            <a:ext cx="939896" cy="598251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1"/>
          <p:cNvSpPr/>
          <p:nvPr/>
        </p:nvSpPr>
        <p:spPr>
          <a:xfrm flipH="1">
            <a:off x="507092" y="1325750"/>
            <a:ext cx="939896" cy="598251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1"/>
          <p:cNvSpPr txBox="1"/>
          <p:nvPr>
            <p:ph idx="1" type="subTitle"/>
          </p:nvPr>
        </p:nvSpPr>
        <p:spPr>
          <a:xfrm>
            <a:off x="1404650" y="2456150"/>
            <a:ext cx="2776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E69138"/>
                </a:solidFill>
              </a:rPr>
              <a:t>Zyrex ChromeBook M432</a:t>
            </a:r>
            <a:r>
              <a:rPr lang="en-US">
                <a:solidFill>
                  <a:srgbClr val="E69138"/>
                </a:solidFill>
              </a:rPr>
              <a:t>-2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28" name="Google Shape;428;p51"/>
          <p:cNvSpPr txBox="1"/>
          <p:nvPr>
            <p:ph idx="3" type="title"/>
          </p:nvPr>
        </p:nvSpPr>
        <p:spPr>
          <a:xfrm>
            <a:off x="765488" y="169415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429" name="Google Shape;429;p51"/>
          <p:cNvSpPr txBox="1"/>
          <p:nvPr>
            <p:ph type="title"/>
          </p:nvPr>
        </p:nvSpPr>
        <p:spPr>
          <a:xfrm>
            <a:off x="2200350" y="148360"/>
            <a:ext cx="48912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1538F"/>
                </a:solidFill>
              </a:rPr>
              <a:t>JENIS BARANG BANTUAN</a:t>
            </a:r>
            <a:endParaRPr>
              <a:solidFill>
                <a:srgbClr val="31538F"/>
              </a:solidFill>
            </a:endParaRPr>
          </a:p>
        </p:txBody>
      </p:sp>
      <p:sp>
        <p:nvSpPr>
          <p:cNvPr id="430" name="Google Shape;430;p51"/>
          <p:cNvSpPr txBox="1"/>
          <p:nvPr>
            <p:ph idx="7" type="subTitle"/>
          </p:nvPr>
        </p:nvSpPr>
        <p:spPr>
          <a:xfrm>
            <a:off x="1404650" y="4364700"/>
            <a:ext cx="2465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E69138"/>
                </a:solidFill>
              </a:rPr>
              <a:t>Proyektor ACER DX210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31" name="Google Shape;431;p51"/>
          <p:cNvSpPr txBox="1"/>
          <p:nvPr>
            <p:ph idx="9" type="title"/>
          </p:nvPr>
        </p:nvSpPr>
        <p:spPr>
          <a:xfrm>
            <a:off x="765488" y="367890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432" name="Google Shape;432;p51"/>
          <p:cNvSpPr txBox="1"/>
          <p:nvPr>
            <p:ph idx="13" type="subTitle"/>
          </p:nvPr>
        </p:nvSpPr>
        <p:spPr>
          <a:xfrm>
            <a:off x="5569800" y="4266775"/>
            <a:ext cx="31614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</a:rPr>
              <a:t>Libera Connector Type C To HDMI &amp; VGA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33" name="Google Shape;433;p51"/>
          <p:cNvSpPr txBox="1"/>
          <p:nvPr>
            <p:ph idx="15" type="title"/>
          </p:nvPr>
        </p:nvSpPr>
        <p:spPr>
          <a:xfrm>
            <a:off x="4928888" y="3657175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04</a:t>
            </a:r>
            <a:endParaRPr/>
          </a:p>
        </p:txBody>
      </p:sp>
      <p:pic>
        <p:nvPicPr>
          <p:cNvPr id="434" name="Google Shape;43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150" y="3151463"/>
            <a:ext cx="1133400" cy="113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35" name="Google Shape;43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7379" y="3310601"/>
            <a:ext cx="20002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1"/>
          <p:cNvPicPr preferRelativeResize="0"/>
          <p:nvPr/>
        </p:nvPicPr>
        <p:blipFill rotWithShape="1">
          <a:blip r:embed="rId6">
            <a:alphaModFix/>
          </a:blip>
          <a:srcRect b="5621" l="15943" r="7551" t="5568"/>
          <a:stretch/>
        </p:blipFill>
        <p:spPr>
          <a:xfrm>
            <a:off x="1514549" y="912850"/>
            <a:ext cx="2110257" cy="16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9"/>
          <p:cNvSpPr txBox="1"/>
          <p:nvPr>
            <p:ph type="title"/>
          </p:nvPr>
        </p:nvSpPr>
        <p:spPr>
          <a:xfrm>
            <a:off x="515255" y="185183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3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Fungsi Wireless Router</a:t>
            </a:r>
            <a:endParaRPr sz="33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0" name="Google Shape;600;p69"/>
          <p:cNvSpPr txBox="1"/>
          <p:nvPr/>
        </p:nvSpPr>
        <p:spPr>
          <a:xfrm>
            <a:off x="3668194" y="3862275"/>
            <a:ext cx="52944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Wireless Acces Point (WAP) adalah suatu piranti yang memungkinkan piranti-piranti nirkabel untuk terhubung ke dalam jaringan dengan menggunakan Wi-Fi, Bluetooth, atau standar lain</a:t>
            </a:r>
            <a:endParaRPr i="0" sz="1700" u="none" cap="none" strike="noStrike">
              <a:solidFill>
                <a:srgbClr val="222A3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1" name="Google Shape;601;p69"/>
          <p:cNvSpPr txBox="1"/>
          <p:nvPr/>
        </p:nvSpPr>
        <p:spPr>
          <a:xfrm>
            <a:off x="515250" y="1072181"/>
            <a:ext cx="75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Wireless Router suatu piranti yang menjalankan fungsi-fungsi router dan fungsi-fungsi wireless access point</a:t>
            </a:r>
            <a:endParaRPr i="0" sz="1800" u="none" cap="none" strike="noStrike">
              <a:solidFill>
                <a:srgbClr val="222A3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2" name="Google Shape;602;p69"/>
          <p:cNvSpPr/>
          <p:nvPr/>
        </p:nvSpPr>
        <p:spPr>
          <a:xfrm>
            <a:off x="992647" y="1788680"/>
            <a:ext cx="2700000" cy="2700000"/>
          </a:xfrm>
          <a:prstGeom prst="ellipse">
            <a:avLst/>
          </a:prstGeom>
          <a:solidFill>
            <a:srgbClr val="BF9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WIRELESS ROUTER</a:t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3" name="Google Shape;603;p69"/>
          <p:cNvSpPr/>
          <p:nvPr/>
        </p:nvSpPr>
        <p:spPr>
          <a:xfrm>
            <a:off x="2114775" y="3417487"/>
            <a:ext cx="1063500" cy="939300"/>
          </a:xfrm>
          <a:prstGeom prst="ellipse">
            <a:avLst/>
          </a:prstGeom>
          <a:solidFill>
            <a:srgbClr val="38761D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WAP</a:t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04" name="Google Shape;604;p69"/>
          <p:cNvGrpSpPr/>
          <p:nvPr/>
        </p:nvGrpSpPr>
        <p:grpSpPr>
          <a:xfrm>
            <a:off x="3877871" y="2709256"/>
            <a:ext cx="858825" cy="858825"/>
            <a:chOff x="924619" y="2136742"/>
            <a:chExt cx="1145100" cy="1145100"/>
          </a:xfrm>
        </p:grpSpPr>
        <p:sp>
          <p:nvSpPr>
            <p:cNvPr id="605" name="Google Shape;605;p69"/>
            <p:cNvSpPr/>
            <p:nvPr/>
          </p:nvSpPr>
          <p:spPr>
            <a:xfrm>
              <a:off x="924619" y="2136742"/>
              <a:ext cx="1145100" cy="1145100"/>
            </a:xfrm>
            <a:prstGeom prst="mathPlus">
              <a:avLst>
                <a:gd fmla="val 23520" name="adj1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9"/>
            <p:cNvSpPr txBox="1"/>
            <p:nvPr/>
          </p:nvSpPr>
          <p:spPr>
            <a:xfrm>
              <a:off x="1076413" y="2574660"/>
              <a:ext cx="8415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7" name="Google Shape;607;p69"/>
          <p:cNvSpPr/>
          <p:nvPr/>
        </p:nvSpPr>
        <p:spPr>
          <a:xfrm>
            <a:off x="4921988" y="2166131"/>
            <a:ext cx="1659300" cy="1605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MODEM</a:t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0"/>
          <p:cNvSpPr txBox="1"/>
          <p:nvPr>
            <p:ph type="title"/>
          </p:nvPr>
        </p:nvSpPr>
        <p:spPr>
          <a:xfrm>
            <a:off x="371261" y="151690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"/>
              <a:buNone/>
            </a:pPr>
            <a:r>
              <a:rPr b="1" lang="en-US" sz="33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D-Link DWR-920</a:t>
            </a:r>
            <a:endParaRPr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13" name="Google Shape;61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06" y="857758"/>
            <a:ext cx="2083294" cy="41195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70"/>
          <p:cNvGrpSpPr/>
          <p:nvPr/>
        </p:nvGrpSpPr>
        <p:grpSpPr>
          <a:xfrm>
            <a:off x="-2083813" y="20491"/>
            <a:ext cx="10472512" cy="5647275"/>
            <a:chOff x="-6325925" y="-967655"/>
            <a:chExt cx="13963349" cy="7529700"/>
          </a:xfrm>
        </p:grpSpPr>
        <p:sp>
          <p:nvSpPr>
            <p:cNvPr id="615" name="Google Shape;615;p70"/>
            <p:cNvSpPr/>
            <p:nvPr/>
          </p:nvSpPr>
          <p:spPr>
            <a:xfrm>
              <a:off x="-6325925" y="-967655"/>
              <a:ext cx="7529700" cy="7529700"/>
            </a:xfrm>
            <a:prstGeom prst="blockArc">
              <a:avLst>
                <a:gd fmla="val 18900000" name="adj1"/>
                <a:gd fmla="val 2700000" name="adj2"/>
                <a:gd fmla="val 287" name="adj3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16" name="Google Shape;616;p70"/>
            <p:cNvSpPr/>
            <p:nvPr/>
          </p:nvSpPr>
          <p:spPr>
            <a:xfrm>
              <a:off x="630024" y="430105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17" name="Google Shape;617;p70"/>
            <p:cNvSpPr txBox="1"/>
            <p:nvPr/>
          </p:nvSpPr>
          <p:spPr>
            <a:xfrm>
              <a:off x="630024" y="430105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Mendukung jaringan 4G-LTE selain jaringan Ethernet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18" name="Google Shape;618;p70"/>
            <p:cNvSpPr/>
            <p:nvPr/>
          </p:nvSpPr>
          <p:spPr>
            <a:xfrm>
              <a:off x="92112" y="322523"/>
              <a:ext cx="1075800" cy="10758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19" name="Google Shape;619;p70"/>
            <p:cNvSpPr/>
            <p:nvPr/>
          </p:nvSpPr>
          <p:spPr>
            <a:xfrm>
              <a:off x="1123460" y="1721318"/>
              <a:ext cx="65139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0" name="Google Shape;620;p70"/>
            <p:cNvSpPr txBox="1"/>
            <p:nvPr/>
          </p:nvSpPr>
          <p:spPr>
            <a:xfrm>
              <a:off x="1123460" y="1721318"/>
              <a:ext cx="65139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512350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i="0" lang="en-US" sz="2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Mempunyai dua buah antena eksternal yang dapat dilepas </a:t>
              </a:r>
              <a:endParaRPr i="0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1" name="Google Shape;621;p70"/>
            <p:cNvSpPr/>
            <p:nvPr/>
          </p:nvSpPr>
          <p:spPr>
            <a:xfrm>
              <a:off x="585548" y="1613736"/>
              <a:ext cx="1075800" cy="10758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2" name="Google Shape;622;p70"/>
            <p:cNvSpPr/>
            <p:nvPr/>
          </p:nvSpPr>
          <p:spPr>
            <a:xfrm>
              <a:off x="1123460" y="3012531"/>
              <a:ext cx="65139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3" name="Google Shape;623;p70"/>
            <p:cNvSpPr txBox="1"/>
            <p:nvPr/>
          </p:nvSpPr>
          <p:spPr>
            <a:xfrm>
              <a:off x="1123460" y="3012531"/>
              <a:ext cx="65139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512350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i="0" lang="en-US" sz="2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Mempunyai beberapa indikator yang mengindikasikan status perangkat</a:t>
              </a:r>
              <a:endParaRPr i="0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4" name="Google Shape;624;p70"/>
            <p:cNvSpPr/>
            <p:nvPr/>
          </p:nvSpPr>
          <p:spPr>
            <a:xfrm>
              <a:off x="585548" y="2904948"/>
              <a:ext cx="1075800" cy="10758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5" name="Google Shape;625;p70"/>
            <p:cNvSpPr/>
            <p:nvPr/>
          </p:nvSpPr>
          <p:spPr>
            <a:xfrm>
              <a:off x="630024" y="4303743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6" name="Google Shape;626;p70"/>
            <p:cNvSpPr txBox="1"/>
            <p:nvPr/>
          </p:nvSpPr>
          <p:spPr>
            <a:xfrm>
              <a:off x="630024" y="4303743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Mempunyai Gigabit LAN port dan WLAN port untuk jaringan internet yang lebih stabil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7" name="Google Shape;627;p70"/>
            <p:cNvSpPr/>
            <p:nvPr/>
          </p:nvSpPr>
          <p:spPr>
            <a:xfrm>
              <a:off x="92112" y="4196161"/>
              <a:ext cx="1075800" cy="10758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1"/>
          <p:cNvSpPr txBox="1"/>
          <p:nvPr>
            <p:ph type="title"/>
          </p:nvPr>
        </p:nvSpPr>
        <p:spPr>
          <a:xfrm>
            <a:off x="75527" y="25162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2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Fitur-fitur D-Link DWR-920</a:t>
            </a:r>
            <a:endParaRPr sz="32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3" name="Google Shape;633;p71"/>
          <p:cNvSpPr/>
          <p:nvPr/>
        </p:nvSpPr>
        <p:spPr>
          <a:xfrm>
            <a:off x="462670" y="1209229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71"/>
          <p:cNvSpPr txBox="1"/>
          <p:nvPr/>
        </p:nvSpPr>
        <p:spPr>
          <a:xfrm>
            <a:off x="1058309" y="1209229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Koneksi 4G LTE/3G berkecepatan tinggi sampai 150 Mbps downlink/50Mbps uplink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5" name="Google Shape;635;p71"/>
          <p:cNvSpPr/>
          <p:nvPr/>
        </p:nvSpPr>
        <p:spPr>
          <a:xfrm>
            <a:off x="4572000" y="1202292"/>
            <a:ext cx="70500" cy="3319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71"/>
          <p:cNvSpPr/>
          <p:nvPr/>
        </p:nvSpPr>
        <p:spPr>
          <a:xfrm>
            <a:off x="462670" y="2193488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7" name="Google Shape;637;p71"/>
          <p:cNvSpPr txBox="1"/>
          <p:nvPr/>
        </p:nvSpPr>
        <p:spPr>
          <a:xfrm>
            <a:off x="1058309" y="2193488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Wireless N dengan kecepatan sampai 300Mbps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8" name="Google Shape;638;p71"/>
          <p:cNvSpPr/>
          <p:nvPr/>
        </p:nvSpPr>
        <p:spPr>
          <a:xfrm>
            <a:off x="462670" y="2941481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9" name="Google Shape;639;p71"/>
          <p:cNvSpPr txBox="1"/>
          <p:nvPr/>
        </p:nvSpPr>
        <p:spPr>
          <a:xfrm>
            <a:off x="1058309" y="2941481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Berbagi koneksi 4G LTE dengan </a:t>
            </a:r>
            <a:r>
              <a:rPr lang="en-US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32</a:t>
            </a: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perangkat Wi-Fi 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0" name="Google Shape;640;p71"/>
          <p:cNvSpPr/>
          <p:nvPr/>
        </p:nvSpPr>
        <p:spPr>
          <a:xfrm>
            <a:off x="462670" y="3747562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1" name="Google Shape;641;p71"/>
          <p:cNvSpPr txBox="1"/>
          <p:nvPr/>
        </p:nvSpPr>
        <p:spPr>
          <a:xfrm>
            <a:off x="1058309" y="3747562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Antena Multiple 4G LTE (eksternal) dan Wi-Fi (internal) untuk meningkatkan cakupan sinyal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2" name="Google Shape;642;p71"/>
          <p:cNvSpPr/>
          <p:nvPr/>
        </p:nvSpPr>
        <p:spPr>
          <a:xfrm>
            <a:off x="4795678" y="1205651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3" name="Google Shape;643;p71"/>
          <p:cNvSpPr txBox="1"/>
          <p:nvPr/>
        </p:nvSpPr>
        <p:spPr>
          <a:xfrm>
            <a:off x="5391317" y="1205650"/>
            <a:ext cx="35136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 port Gigabit LAN, dengan satu port yang dapat dikonfigurasikan sebagai WAN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4" name="Google Shape;644;p71"/>
          <p:cNvSpPr/>
          <p:nvPr/>
        </p:nvSpPr>
        <p:spPr>
          <a:xfrm>
            <a:off x="4806070" y="2220062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5" name="Google Shape;645;p71"/>
          <p:cNvSpPr txBox="1"/>
          <p:nvPr/>
        </p:nvSpPr>
        <p:spPr>
          <a:xfrm>
            <a:off x="5401709" y="2220062"/>
            <a:ext cx="35136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71"/>
          <p:cNvSpPr/>
          <p:nvPr/>
        </p:nvSpPr>
        <p:spPr>
          <a:xfrm>
            <a:off x="4795678" y="3025206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7" name="Google Shape;647;p71"/>
          <p:cNvSpPr txBox="1"/>
          <p:nvPr/>
        </p:nvSpPr>
        <p:spPr>
          <a:xfrm>
            <a:off x="5509479" y="2309368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Onboard Micro SIM slot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8" name="Google Shape;648;p71"/>
          <p:cNvSpPr txBox="1"/>
          <p:nvPr/>
        </p:nvSpPr>
        <p:spPr>
          <a:xfrm>
            <a:off x="5488709" y="3068814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WPA/WPA2 dan Wi-Fi Protected Setup (WPS)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3" name="Google Shape;653;p72"/>
          <p:cNvGraphicFramePr/>
          <p:nvPr/>
        </p:nvGraphicFramePr>
        <p:xfrm>
          <a:off x="348777" y="78827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{87D0D8B0-1FEB-412F-AFF6-C968A51217C8}</a:tableStyleId>
              </a:tblPr>
              <a:tblGrid>
                <a:gridCol w="1869550"/>
                <a:gridCol w="6580575"/>
              </a:tblGrid>
              <a:tr h="46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Komponen</a:t>
                      </a:r>
                      <a:endParaRPr b="1" sz="14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Spesifikasi Barang yang Dikirim</a:t>
                      </a:r>
                      <a:endParaRPr sz="14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solidFill>
                      <a:srgbClr val="888888"/>
                    </a:solidFill>
                  </a:tcPr>
                </a:tc>
              </a:tr>
              <a:tr h="345500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Merk, tipe</a:t>
                      </a:r>
                      <a:endParaRPr sz="14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D-LINK WIRELESS ROUTER DWR-920</a:t>
                      </a:r>
                      <a:endParaRPr sz="14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/>
                </a:tc>
              </a:tr>
              <a:tr h="2577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Data Rates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Up To 300Mbps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/>
                </a:tc>
              </a:tr>
              <a:tr h="303350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Frequency bands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Single Band (2,4 GHz)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/>
                </a:tc>
              </a:tr>
              <a:tr h="3348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Standard Protocols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802.11n/g/b, 802.3i, 802.3u, LTE Bands:Release 10, Cat 4: Band 1/3/5/7/8/20/38/40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8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Modem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3G/4G LTE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450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Wireless Security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64/128-bit WEP (Wired Equivalent Privacy), WPA &amp; WPA2 (Wi-Fi Protected Access), WPS (Wi-Fi Protected Setup)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4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Jumlah Port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Two 10/100/1000 Ethernet LAN ports, Configurable WAN (RJ-45) port, Standard Mini-SIM/UICC slot, Two port detachable 3G/4G antennas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8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Antennas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Two detachable 3G/4G antennas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7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Power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12V 1A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900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Garansi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2 Bulan dari Distributor Resmi di Indonesia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4" name="Google Shape;654;p72"/>
          <p:cNvSpPr txBox="1"/>
          <p:nvPr/>
        </p:nvSpPr>
        <p:spPr>
          <a:xfrm>
            <a:off x="348763" y="254412"/>
            <a:ext cx="687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Spesifikasi Wireless Router</a:t>
            </a:r>
            <a:endParaRPr b="1" i="0" sz="27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Montserrat Medium"/>
              <a:buNone/>
            </a:pPr>
            <a:r>
              <a:rPr b="1" lang="en-US" sz="50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PROYEKTOR</a:t>
            </a:r>
            <a:endParaRPr b="1" sz="5000">
              <a:solidFill>
                <a:srgbClr val="0070C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0" name="Google Shape;660;p73"/>
          <p:cNvSpPr txBox="1"/>
          <p:nvPr>
            <p:ph idx="1" type="body"/>
          </p:nvPr>
        </p:nvSpPr>
        <p:spPr>
          <a:xfrm>
            <a:off x="-204025" y="120802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2900">
                <a:latin typeface="Oswald"/>
                <a:ea typeface="Oswald"/>
                <a:cs typeface="Oswald"/>
                <a:sym typeface="Oswald"/>
              </a:rPr>
              <a:t>1 unit</a:t>
            </a:r>
            <a:endParaRPr b="1" sz="29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4"/>
          <p:cNvSpPr txBox="1"/>
          <p:nvPr>
            <p:ph type="title"/>
          </p:nvPr>
        </p:nvSpPr>
        <p:spPr>
          <a:xfrm>
            <a:off x="264184" y="243143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Tinjauan Awal </a:t>
            </a:r>
            <a:endParaRPr b="1"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66" name="Google Shape;666;p74"/>
          <p:cNvGrpSpPr/>
          <p:nvPr/>
        </p:nvGrpSpPr>
        <p:grpSpPr>
          <a:xfrm flipH="1">
            <a:off x="114135" y="62373"/>
            <a:ext cx="10472512" cy="5647275"/>
            <a:chOff x="-6325925" y="-1043855"/>
            <a:chExt cx="13963349" cy="7529700"/>
          </a:xfrm>
        </p:grpSpPr>
        <p:sp>
          <p:nvSpPr>
            <p:cNvPr id="667" name="Google Shape;667;p74"/>
            <p:cNvSpPr/>
            <p:nvPr/>
          </p:nvSpPr>
          <p:spPr>
            <a:xfrm>
              <a:off x="-6325925" y="-1043855"/>
              <a:ext cx="7529700" cy="7529700"/>
            </a:xfrm>
            <a:prstGeom prst="blockArc">
              <a:avLst>
                <a:gd fmla="val 18900000" name="adj1"/>
                <a:gd fmla="val 2700000" name="adj2"/>
                <a:gd fmla="val 287" name="adj3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68" name="Google Shape;668;p74"/>
            <p:cNvSpPr/>
            <p:nvPr/>
          </p:nvSpPr>
          <p:spPr>
            <a:xfrm>
              <a:off x="630024" y="430105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69" name="Google Shape;669;p74"/>
            <p:cNvSpPr txBox="1"/>
            <p:nvPr/>
          </p:nvSpPr>
          <p:spPr>
            <a:xfrm>
              <a:off x="630024" y="353905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22860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Piranti optikal yang digunakan untuk memproyeksikan berkas-berkas cahaya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0" name="Google Shape;670;p74"/>
            <p:cNvSpPr/>
            <p:nvPr/>
          </p:nvSpPr>
          <p:spPr>
            <a:xfrm>
              <a:off x="92112" y="246323"/>
              <a:ext cx="1075800" cy="10758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1" name="Google Shape;671;p74"/>
            <p:cNvSpPr/>
            <p:nvPr/>
          </p:nvSpPr>
          <p:spPr>
            <a:xfrm>
              <a:off x="1123460" y="1721318"/>
              <a:ext cx="65139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2" name="Google Shape;672;p74"/>
            <p:cNvSpPr txBox="1"/>
            <p:nvPr/>
          </p:nvSpPr>
          <p:spPr>
            <a:xfrm>
              <a:off x="1123460" y="1645118"/>
              <a:ext cx="65139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-28575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7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Menggunakan lampu optik sebagai sumber cahayanya</a:t>
              </a:r>
              <a:endParaRPr i="0" sz="17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3" name="Google Shape;673;p74"/>
            <p:cNvSpPr/>
            <p:nvPr/>
          </p:nvSpPr>
          <p:spPr>
            <a:xfrm>
              <a:off x="585548" y="1537536"/>
              <a:ext cx="1075800" cy="10758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4" name="Google Shape;674;p74"/>
            <p:cNvSpPr/>
            <p:nvPr/>
          </p:nvSpPr>
          <p:spPr>
            <a:xfrm>
              <a:off x="1123460" y="3012531"/>
              <a:ext cx="65139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5" name="Google Shape;675;p74"/>
            <p:cNvSpPr txBox="1"/>
            <p:nvPr/>
          </p:nvSpPr>
          <p:spPr>
            <a:xfrm>
              <a:off x="1123460" y="2834731"/>
              <a:ext cx="65139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Digunakan sebagai alternatif dari monitor atau 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televisi</a:t>
              </a: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ketika mempertunjukkan video atau 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citra ke suatu kelompok besar orang</a:t>
              </a:r>
              <a:endParaRPr i="0" sz="17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6" name="Google Shape;676;p74"/>
            <p:cNvSpPr/>
            <p:nvPr/>
          </p:nvSpPr>
          <p:spPr>
            <a:xfrm>
              <a:off x="585548" y="2828748"/>
              <a:ext cx="1075800" cy="10758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7" name="Google Shape;677;p74"/>
            <p:cNvSpPr/>
            <p:nvPr/>
          </p:nvSpPr>
          <p:spPr>
            <a:xfrm>
              <a:off x="630024" y="4303743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8" name="Google Shape;678;p74"/>
            <p:cNvSpPr txBox="1"/>
            <p:nvPr/>
          </p:nvSpPr>
          <p:spPr>
            <a:xfrm>
              <a:off x="630024" y="4227543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Memiliki banyak sumber input, seperti port HDMI, 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port VGA, dan port USB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9" name="Google Shape;679;p74"/>
            <p:cNvSpPr/>
            <p:nvPr/>
          </p:nvSpPr>
          <p:spPr>
            <a:xfrm>
              <a:off x="92112" y="4119961"/>
              <a:ext cx="1075800" cy="10758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pic>
        <p:nvPicPr>
          <p:cNvPr id="680" name="Google Shape;68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9350" y="1815027"/>
            <a:ext cx="3091575" cy="19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5"/>
          <p:cNvSpPr txBox="1"/>
          <p:nvPr>
            <p:ph type="title"/>
          </p:nvPr>
        </p:nvSpPr>
        <p:spPr>
          <a:xfrm>
            <a:off x="460092" y="195579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Metode Proyeksi</a:t>
            </a:r>
            <a:endParaRPr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86" name="Google Shape;686;p75"/>
          <p:cNvGrpSpPr/>
          <p:nvPr/>
        </p:nvGrpSpPr>
        <p:grpSpPr>
          <a:xfrm flipH="1">
            <a:off x="623801" y="549558"/>
            <a:ext cx="5394363" cy="2325600"/>
            <a:chOff x="43926" y="718637"/>
            <a:chExt cx="7192484" cy="3100800"/>
          </a:xfrm>
        </p:grpSpPr>
        <p:sp>
          <p:nvSpPr>
            <p:cNvPr id="687" name="Google Shape;687;p75"/>
            <p:cNvSpPr/>
            <p:nvPr/>
          </p:nvSpPr>
          <p:spPr>
            <a:xfrm>
              <a:off x="5038611" y="1170090"/>
              <a:ext cx="2197800" cy="2198400"/>
            </a:xfrm>
            <a:prstGeom prst="ellipse">
              <a:avLst/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75"/>
            <p:cNvSpPr/>
            <p:nvPr/>
          </p:nvSpPr>
          <p:spPr>
            <a:xfrm>
              <a:off x="5111590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FF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75"/>
            <p:cNvSpPr txBox="1"/>
            <p:nvPr/>
          </p:nvSpPr>
          <p:spPr>
            <a:xfrm>
              <a:off x="5404933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Proyeksi depan tidak memerlukan ruang kosong di bagian belakang layar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75"/>
            <p:cNvSpPr/>
            <p:nvPr/>
          </p:nvSpPr>
          <p:spPr>
            <a:xfrm rot="2700000">
              <a:off x="2769653" y="1172739"/>
              <a:ext cx="2192597" cy="2192597"/>
            </a:xfrm>
            <a:prstGeom prst="teardrop">
              <a:avLst>
                <a:gd fmla="val 100000" name="adj"/>
              </a:avLst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75"/>
            <p:cNvSpPr/>
            <p:nvPr/>
          </p:nvSpPr>
          <p:spPr>
            <a:xfrm>
              <a:off x="2839965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FF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75"/>
            <p:cNvSpPr txBox="1"/>
            <p:nvPr/>
          </p:nvSpPr>
          <p:spPr>
            <a:xfrm>
              <a:off x="3133308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Proyeksi depan mengirimkan citra dari posisi audiens ke bagian depan layer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75"/>
            <p:cNvSpPr/>
            <p:nvPr/>
          </p:nvSpPr>
          <p:spPr>
            <a:xfrm rot="2700000">
              <a:off x="498028" y="1172739"/>
              <a:ext cx="2192597" cy="2192597"/>
            </a:xfrm>
            <a:prstGeom prst="teardrop">
              <a:avLst>
                <a:gd fmla="val 100000" name="adj"/>
              </a:avLst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75"/>
            <p:cNvSpPr/>
            <p:nvPr/>
          </p:nvSpPr>
          <p:spPr>
            <a:xfrm>
              <a:off x="568340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FF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75"/>
            <p:cNvSpPr txBox="1"/>
            <p:nvPr/>
          </p:nvSpPr>
          <p:spPr>
            <a:xfrm>
              <a:off x="861683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Layar proyeksi depan biasanya dapat berbentuk permukaan rata yang padat dan berwarna putih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75"/>
          <p:cNvGrpSpPr/>
          <p:nvPr/>
        </p:nvGrpSpPr>
        <p:grpSpPr>
          <a:xfrm flipH="1">
            <a:off x="541305" y="2688287"/>
            <a:ext cx="5394363" cy="2325600"/>
            <a:chOff x="43926" y="718637"/>
            <a:chExt cx="7192484" cy="3100800"/>
          </a:xfrm>
        </p:grpSpPr>
        <p:sp>
          <p:nvSpPr>
            <p:cNvPr id="697" name="Google Shape;697;p75"/>
            <p:cNvSpPr/>
            <p:nvPr/>
          </p:nvSpPr>
          <p:spPr>
            <a:xfrm>
              <a:off x="5038611" y="1170090"/>
              <a:ext cx="2197800" cy="2198400"/>
            </a:xfrm>
            <a:prstGeom prst="ellipse">
              <a:avLst/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75"/>
            <p:cNvSpPr/>
            <p:nvPr/>
          </p:nvSpPr>
          <p:spPr>
            <a:xfrm>
              <a:off x="5111590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75"/>
            <p:cNvSpPr txBox="1"/>
            <p:nvPr/>
          </p:nvSpPr>
          <p:spPr>
            <a:xfrm>
              <a:off x="5404933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Proyeksi digunakan di luar ruangan atau di tempat-tempat komersil di mana ruang tidak menjadi isu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75"/>
            <p:cNvSpPr/>
            <p:nvPr/>
          </p:nvSpPr>
          <p:spPr>
            <a:xfrm rot="2700000">
              <a:off x="2769653" y="1172739"/>
              <a:ext cx="2192597" cy="2192597"/>
            </a:xfrm>
            <a:prstGeom prst="teardrop">
              <a:avLst>
                <a:gd fmla="val 100000" name="adj"/>
              </a:avLst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75"/>
            <p:cNvSpPr/>
            <p:nvPr/>
          </p:nvSpPr>
          <p:spPr>
            <a:xfrm>
              <a:off x="2839965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75"/>
            <p:cNvSpPr txBox="1"/>
            <p:nvPr/>
          </p:nvSpPr>
          <p:spPr>
            <a:xfrm>
              <a:off x="3133308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Proyeksi belakang mengirimkan citra ke arah audiens dari balik layar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75"/>
            <p:cNvSpPr/>
            <p:nvPr/>
          </p:nvSpPr>
          <p:spPr>
            <a:xfrm rot="2700000">
              <a:off x="498028" y="1172739"/>
              <a:ext cx="2192597" cy="2192597"/>
            </a:xfrm>
            <a:prstGeom prst="teardrop">
              <a:avLst>
                <a:gd fmla="val 100000" name="adj"/>
              </a:avLst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75"/>
            <p:cNvSpPr/>
            <p:nvPr/>
          </p:nvSpPr>
          <p:spPr>
            <a:xfrm>
              <a:off x="568340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75"/>
            <p:cNvSpPr txBox="1"/>
            <p:nvPr/>
          </p:nvSpPr>
          <p:spPr>
            <a:xfrm>
              <a:off x="861683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Layar untuk proyeksi belakang berupa permukaan rata yang transparan/semi berwarna abu-abu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6" name="Google Shape;706;p75"/>
          <p:cNvSpPr/>
          <p:nvPr/>
        </p:nvSpPr>
        <p:spPr>
          <a:xfrm flipH="1" rot="-7979988">
            <a:off x="5133474" y="1843810"/>
            <a:ext cx="1890187" cy="1890187"/>
          </a:xfrm>
          <a:prstGeom prst="leftUpArrow">
            <a:avLst/>
          </a:prstGeom>
          <a:solidFill>
            <a:srgbClr val="FF99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75"/>
          <p:cNvSpPr/>
          <p:nvPr/>
        </p:nvSpPr>
        <p:spPr>
          <a:xfrm rot="2616825">
            <a:off x="5843584" y="2282758"/>
            <a:ext cx="1192531" cy="37813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PROYEKSI DEPAN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75"/>
          <p:cNvSpPr/>
          <p:nvPr/>
        </p:nvSpPr>
        <p:spPr>
          <a:xfrm flipH="1" rot="-2856289">
            <a:off x="5793922" y="3050918"/>
            <a:ext cx="980214" cy="39456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PROYEKSI BELAKANG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9" name="Google Shape;70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3300" y="2036587"/>
            <a:ext cx="2102489" cy="15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6"/>
          <p:cNvSpPr txBox="1"/>
          <p:nvPr>
            <p:ph type="title"/>
          </p:nvPr>
        </p:nvSpPr>
        <p:spPr>
          <a:xfrm>
            <a:off x="383895" y="43175"/>
            <a:ext cx="1956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Lumens</a:t>
            </a:r>
            <a:endParaRPr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15" name="Google Shape;715;p76"/>
          <p:cNvGrpSpPr/>
          <p:nvPr/>
        </p:nvGrpSpPr>
        <p:grpSpPr>
          <a:xfrm>
            <a:off x="765339" y="673045"/>
            <a:ext cx="7622181" cy="1766464"/>
            <a:chOff x="406996" y="1"/>
            <a:chExt cx="10162908" cy="2355285"/>
          </a:xfrm>
        </p:grpSpPr>
        <p:sp>
          <p:nvSpPr>
            <p:cNvPr id="716" name="Google Shape;716;p76"/>
            <p:cNvSpPr/>
            <p:nvPr/>
          </p:nvSpPr>
          <p:spPr>
            <a:xfrm>
              <a:off x="406996" y="1"/>
              <a:ext cx="1927200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17" name="Google Shape;717;p76"/>
            <p:cNvSpPr txBox="1"/>
            <p:nvPr/>
          </p:nvSpPr>
          <p:spPr>
            <a:xfrm>
              <a:off x="406996" y="1"/>
              <a:ext cx="1927200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106675" spcFirstLastPara="1" rIns="106675" wrap="square" tIns="38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 Light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Pengertian</a:t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18" name="Google Shape;718;p76"/>
            <p:cNvSpPr/>
            <p:nvPr/>
          </p:nvSpPr>
          <p:spPr>
            <a:xfrm>
              <a:off x="2554361" y="1"/>
              <a:ext cx="548400" cy="10692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19" name="Google Shape;719;p76"/>
            <p:cNvSpPr/>
            <p:nvPr/>
          </p:nvSpPr>
          <p:spPr>
            <a:xfrm>
              <a:off x="3101831" y="1"/>
              <a:ext cx="7456200" cy="10692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0" name="Google Shape;720;p76"/>
            <p:cNvSpPr txBox="1"/>
            <p:nvPr/>
          </p:nvSpPr>
          <p:spPr>
            <a:xfrm>
              <a:off x="3101831" y="1"/>
              <a:ext cx="7456200" cy="1069200"/>
            </a:xfrm>
            <a:prstGeom prst="rect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-17145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Lumens atau ANSI lumens (ANSI: American National Standards Institute) adalah ukuran kecerahan dari suatu sumber cahaya, misalnya dalam hal ini proyektor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1" name="Google Shape;721;p76"/>
            <p:cNvSpPr/>
            <p:nvPr/>
          </p:nvSpPr>
          <p:spPr>
            <a:xfrm>
              <a:off x="762155" y="1286086"/>
              <a:ext cx="1585800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2" name="Google Shape;722;p76"/>
            <p:cNvSpPr txBox="1"/>
            <p:nvPr/>
          </p:nvSpPr>
          <p:spPr>
            <a:xfrm>
              <a:off x="762155" y="1286086"/>
              <a:ext cx="1585800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106675" spcFirstLastPara="1" rIns="106675" wrap="square" tIns="38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 Light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Makna Fisis</a:t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3" name="Google Shape;723;p76"/>
            <p:cNvSpPr/>
            <p:nvPr/>
          </p:nvSpPr>
          <p:spPr>
            <a:xfrm>
              <a:off x="2574613" y="1286086"/>
              <a:ext cx="548400" cy="10692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4" name="Google Shape;724;p76"/>
            <p:cNvSpPr/>
            <p:nvPr/>
          </p:nvSpPr>
          <p:spPr>
            <a:xfrm>
              <a:off x="3113704" y="1274058"/>
              <a:ext cx="7456200" cy="10692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5" name="Google Shape;725;p76"/>
            <p:cNvSpPr txBox="1"/>
            <p:nvPr/>
          </p:nvSpPr>
          <p:spPr>
            <a:xfrm>
              <a:off x="3113704" y="1274058"/>
              <a:ext cx="7456200" cy="10692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-17145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Lebih tinggi lumens berarti lebih kuat kecerahan cahayanya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-171450" lvl="1" marL="1778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Proyektor 4000 lumens lebih kuat kecerahan cahayanya dibandingkan dengan proyektor 2500 lumens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726" name="Google Shape;726;p76"/>
          <p:cNvGrpSpPr/>
          <p:nvPr/>
        </p:nvGrpSpPr>
        <p:grpSpPr>
          <a:xfrm>
            <a:off x="276293" y="2534533"/>
            <a:ext cx="8123925" cy="2124948"/>
            <a:chOff x="31661" y="110798"/>
            <a:chExt cx="10831900" cy="2833264"/>
          </a:xfrm>
        </p:grpSpPr>
        <p:sp>
          <p:nvSpPr>
            <p:cNvPr id="727" name="Google Shape;727;p76"/>
            <p:cNvSpPr/>
            <p:nvPr/>
          </p:nvSpPr>
          <p:spPr>
            <a:xfrm>
              <a:off x="31661" y="138121"/>
              <a:ext cx="26631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8" name="Google Shape;728;p76"/>
            <p:cNvSpPr txBox="1"/>
            <p:nvPr/>
          </p:nvSpPr>
          <p:spPr>
            <a:xfrm>
              <a:off x="31661" y="138121"/>
              <a:ext cx="26631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106675" spcFirstLastPara="1" rIns="106675" wrap="square" tIns="38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 Light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Aspek Kritis Tingkat Kecerahan</a:t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9" name="Google Shape;729;p76"/>
            <p:cNvSpPr/>
            <p:nvPr/>
          </p:nvSpPr>
          <p:spPr>
            <a:xfrm flipH="1" rot="10800000">
              <a:off x="2874813" y="114942"/>
              <a:ext cx="532500" cy="12870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0" name="Google Shape;730;p76"/>
            <p:cNvSpPr/>
            <p:nvPr/>
          </p:nvSpPr>
          <p:spPr>
            <a:xfrm>
              <a:off x="3407961" y="110798"/>
              <a:ext cx="7455600" cy="12870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1" name="Google Shape;731;p76"/>
            <p:cNvSpPr txBox="1"/>
            <p:nvPr/>
          </p:nvSpPr>
          <p:spPr>
            <a:xfrm>
              <a:off x="3407961" y="110798"/>
              <a:ext cx="7455600" cy="1287000"/>
            </a:xfrm>
            <a:prstGeom prst="rect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-17145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Kehadiran cahaya di sekelilingnya (ambient light)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-171450" lvl="1" marL="1778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 Ukuran layar sorot, jarak sorot, dan rasio sorotnya (throw ratio)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2" name="Google Shape;732;p76"/>
            <p:cNvSpPr/>
            <p:nvPr/>
          </p:nvSpPr>
          <p:spPr>
            <a:xfrm>
              <a:off x="47198" y="1657062"/>
              <a:ext cx="26631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3" name="Google Shape;733;p76"/>
            <p:cNvSpPr txBox="1"/>
            <p:nvPr/>
          </p:nvSpPr>
          <p:spPr>
            <a:xfrm>
              <a:off x="47198" y="1657062"/>
              <a:ext cx="26631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106675" spcFirstLastPara="1" rIns="106675" wrap="square" tIns="38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 Light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Throw Ratio</a:t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4" name="Google Shape;734;p76"/>
            <p:cNvSpPr/>
            <p:nvPr/>
          </p:nvSpPr>
          <p:spPr>
            <a:xfrm>
              <a:off x="2872676" y="1638980"/>
              <a:ext cx="532500" cy="12870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5" name="Google Shape;735;p76"/>
            <p:cNvSpPr/>
            <p:nvPr/>
          </p:nvSpPr>
          <p:spPr>
            <a:xfrm>
              <a:off x="3395058" y="1630138"/>
              <a:ext cx="7455600" cy="12870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6" name="Google Shape;736;p76"/>
            <p:cNvSpPr txBox="1"/>
            <p:nvPr/>
          </p:nvSpPr>
          <p:spPr>
            <a:xfrm>
              <a:off x="3395058" y="1630138"/>
              <a:ext cx="7455600" cy="12870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-17145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Throw Ratio menunjukkan ukuran gambar seperti apa yang dapat diproyeksikan dari suatu jarak tertentu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-171450" lvl="1" marL="1778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Throw Ratio = Throw Distance / Image Width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7"/>
          <p:cNvSpPr txBox="1"/>
          <p:nvPr>
            <p:ph type="title"/>
          </p:nvPr>
        </p:nvSpPr>
        <p:spPr>
          <a:xfrm>
            <a:off x="423996" y="114363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Proyektor Acer DX 210</a:t>
            </a:r>
            <a:endParaRPr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43" name="Google Shape;74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878" y="1393607"/>
            <a:ext cx="3941445" cy="24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8679" y="1529477"/>
            <a:ext cx="3911441" cy="2211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78"/>
          <p:cNvSpPr txBox="1"/>
          <p:nvPr/>
        </p:nvSpPr>
        <p:spPr>
          <a:xfrm>
            <a:off x="397027" y="245507"/>
            <a:ext cx="61692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 Light"/>
              <a:buNone/>
            </a:pPr>
            <a:r>
              <a:rPr i="0" lang="en-US" sz="36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Tampak Atas dan Depan</a:t>
            </a:r>
            <a:endParaRPr i="0" sz="36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50" name="Google Shape;750;p78"/>
          <p:cNvGrpSpPr/>
          <p:nvPr/>
        </p:nvGrpSpPr>
        <p:grpSpPr>
          <a:xfrm>
            <a:off x="168427" y="1427548"/>
            <a:ext cx="9134223" cy="3138938"/>
            <a:chOff x="529369" y="1903397"/>
            <a:chExt cx="12178964" cy="4185250"/>
          </a:xfrm>
        </p:grpSpPr>
        <p:sp>
          <p:nvSpPr>
            <p:cNvPr id="751" name="Google Shape;751;p78"/>
            <p:cNvSpPr txBox="1"/>
            <p:nvPr/>
          </p:nvSpPr>
          <p:spPr>
            <a:xfrm>
              <a:off x="6727533" y="5558967"/>
              <a:ext cx="59808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Penerima sinyal remote control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752" name="Google Shape;752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1617" y="1964322"/>
              <a:ext cx="5295900" cy="4124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3" name="Google Shape;753;p78"/>
            <p:cNvSpPr txBox="1"/>
            <p:nvPr/>
          </p:nvSpPr>
          <p:spPr>
            <a:xfrm>
              <a:off x="6438165" y="4972802"/>
              <a:ext cx="60999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Lensa proyeksi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54" name="Google Shape;754;p78"/>
            <p:cNvSpPr txBox="1"/>
            <p:nvPr/>
          </p:nvSpPr>
          <p:spPr>
            <a:xfrm>
              <a:off x="6438165" y="2099476"/>
              <a:ext cx="60999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Tombol dan indikator LED sumber daya listrik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55" name="Google Shape;755;p78"/>
            <p:cNvSpPr txBox="1"/>
            <p:nvPr/>
          </p:nvSpPr>
          <p:spPr>
            <a:xfrm>
              <a:off x="717507" y="5029293"/>
              <a:ext cx="60999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Tutup lensa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56" name="Google Shape;756;p78"/>
            <p:cNvSpPr txBox="1"/>
            <p:nvPr/>
          </p:nvSpPr>
          <p:spPr>
            <a:xfrm>
              <a:off x="529369" y="1903397"/>
              <a:ext cx="60999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Kontrol panel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57" name="Google Shape;757;p78"/>
            <p:cNvSpPr txBox="1"/>
            <p:nvPr/>
          </p:nvSpPr>
          <p:spPr>
            <a:xfrm>
              <a:off x="6438165" y="2576004"/>
              <a:ext cx="60999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Pemutar untuk pembesaran (zoom) dan untuk fokus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" name="Google Shape;441;p52"/>
          <p:cNvGraphicFramePr/>
          <p:nvPr/>
        </p:nvGraphicFramePr>
        <p:xfrm>
          <a:off x="481025" y="10808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{EB58FAD9-1F7F-465F-A228-AC55DA34AA0B}</a:tableStyleId>
              </a:tblPr>
              <a:tblGrid>
                <a:gridCol w="561750"/>
                <a:gridCol w="2178750"/>
                <a:gridCol w="4168725"/>
                <a:gridCol w="1272725"/>
              </a:tblGrid>
              <a:tr h="5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No</a:t>
                      </a:r>
                      <a:endParaRPr b="1"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Jenis</a:t>
                      </a:r>
                      <a:endParaRPr b="1"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Nama</a:t>
                      </a:r>
                      <a:endParaRPr b="1"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Jumlah</a:t>
                      </a:r>
                      <a:endParaRPr b="1"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Laptop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Zyrex Chromebook M432-2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Wireless Router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D-Link DWR-920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Proyektor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Acer DX 210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6025">
                <a:tc vMerge="1"/>
                <a:tc vMerge="1"/>
                <a:tc vMerge="1"/>
                <a:tc vMerge="1"/>
              </a:tr>
              <a:tr h="91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4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Konektor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LIBERA CONNECTOR TYPE C TO HDMI &amp; VGA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2" name="Google Shape;442;p52"/>
          <p:cNvSpPr txBox="1"/>
          <p:nvPr>
            <p:ph idx="1" type="body"/>
          </p:nvPr>
        </p:nvSpPr>
        <p:spPr>
          <a:xfrm>
            <a:off x="0" y="275878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Peralatan</a:t>
            </a:r>
            <a:r>
              <a:rPr lang="en-US" sz="3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TIK SMA Bantuan Tahun 2021</a:t>
            </a:r>
            <a:endParaRPr sz="30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9"/>
          <p:cNvSpPr txBox="1"/>
          <p:nvPr>
            <p:ph type="title"/>
          </p:nvPr>
        </p:nvSpPr>
        <p:spPr>
          <a:xfrm>
            <a:off x="350761" y="106127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 Light"/>
              <a:buNone/>
            </a:pPr>
            <a:r>
              <a:rPr lang="en-US" sz="36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Kelengkapan Proyektor </a:t>
            </a:r>
            <a:endParaRPr sz="3600">
              <a:solidFill>
                <a:srgbClr val="0070C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63" name="Google Shape;76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56" y="1048894"/>
            <a:ext cx="5473856" cy="3816564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79"/>
          <p:cNvSpPr txBox="1"/>
          <p:nvPr/>
        </p:nvSpPr>
        <p:spPr>
          <a:xfrm>
            <a:off x="6002850" y="1048838"/>
            <a:ext cx="3058500" cy="3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Proyektor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Kabel Power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Kabel VGA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Remote Control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Carryng Case/ Tas Proyektor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Battery AAA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2 buah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Buku Petu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njuk Instal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asi dan Operasional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0"/>
          <p:cNvSpPr txBox="1"/>
          <p:nvPr>
            <p:ph type="title"/>
          </p:nvPr>
        </p:nvSpPr>
        <p:spPr>
          <a:xfrm>
            <a:off x="433025" y="98103"/>
            <a:ext cx="616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 Light"/>
              <a:buNone/>
            </a:pPr>
            <a:r>
              <a:rPr b="1" lang="en-US" sz="3300">
                <a:solidFill>
                  <a:srgbClr val="0070C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Spesifikasi Proyektor</a:t>
            </a:r>
            <a:endParaRPr b="1" sz="3300">
              <a:solidFill>
                <a:srgbClr val="0070C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770" name="Google Shape;770;p80"/>
          <p:cNvGraphicFramePr/>
          <p:nvPr/>
        </p:nvGraphicFramePr>
        <p:xfrm>
          <a:off x="499920" y="60151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{87D0D8B0-1FEB-412F-AFF6-C968A51217C8}</a:tableStyleId>
              </a:tblPr>
              <a:tblGrid>
                <a:gridCol w="1854700"/>
                <a:gridCol w="6007175"/>
              </a:tblGrid>
              <a:tr h="549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Sistem Projector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DLP Technology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</a:tr>
              <a:tr h="4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Brightness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4,000 ANSI Lumens (Standard), 3,200ANSI Lumens (ECO) (Compliant with ISO 21118 standard)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Resolusi Native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XGA (1024 x 768)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24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Maks. Resolusi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WUXGA (1920 x 1200)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Rasio Aspek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4:3 (Native), 16:9 (Supported)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24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Rasio Kontras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20.000:1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4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Input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Analog RGB/Component Video (D-sub) x1; Composite Video (RCA) x1; HDMI (Video, Audio, HDCP) x1; S-Video x1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24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Output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Analog RGB (D-sub) x 1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24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Speaker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3W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44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Tipe Lampu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Lamp life 5,000 Hours (Standard), 10,000 Hours (ECO), 15,000 Hours (ExtremeEco)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30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Kelengkapan Paket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Unit Projektor, Kabel VGA dan Tas Projektor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Dimensi Produk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299.5 x 220 x 105.1 mm (11.8" x 8.7"x 4.1", with feet)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Garansi</a:t>
                      </a:r>
                      <a:endParaRPr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 tahun; Garansi Lampu 1 tahun atau 1000 jam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1"/>
          <p:cNvSpPr txBox="1"/>
          <p:nvPr>
            <p:ph type="title"/>
          </p:nvPr>
        </p:nvSpPr>
        <p:spPr>
          <a:xfrm>
            <a:off x="433020" y="47636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 Light"/>
              <a:buNone/>
            </a:pPr>
            <a:r>
              <a:rPr lang="en-US" sz="36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Lain-lain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6" name="Google Shape;776;p81"/>
          <p:cNvSpPr txBox="1"/>
          <p:nvPr/>
        </p:nvSpPr>
        <p:spPr>
          <a:xfrm>
            <a:off x="433020" y="902078"/>
            <a:ext cx="7478400" cy="40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Control: USB Ctrl (Mini-B) x1; RS232 (D-sub) x1; </a:t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Noise level: 33 dBA (Standard), 29dBA (ECO)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Throw ratio: 1.96 ~ 2.15 (50 inch (=1,27 m) pada jarak 2 m)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Projection lens: F = 2.56 ~ 2.68, f = 22.0 mm ~ 24.1 mm Manual Zoom and Manual Focus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Keystone correction: +/-40° (Vertical, Manual)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Expressive display: XGA (1,024 x 768); 4,000 ANSI lumens; Dynamic Black 20,000:1; Acer Bluelight Shield; Acer LumiSense; Acer ColorBoost3D; Acer ColorSafe II; HDMI 3D with 144Hz 24p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Enhanced usability: 3W built-in speaker; AC power on; Wireless Projection (optional); Fast Pack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Installation flexibility: 40-degree keystone correction; Digital Zoom &amp; Image Shift; Top-loading lamp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Eco-friendly functionality: Acer EcoProjection; Lamp life up to 15,000 hours in; ExtremeEco mode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Garansi Projector 3 tahun; Garansi Lampu 1 tahun atau 1000 jam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2"/>
          <p:cNvSpPr txBox="1"/>
          <p:nvPr>
            <p:ph idx="2" type="title"/>
          </p:nvPr>
        </p:nvSpPr>
        <p:spPr>
          <a:xfrm flipH="1">
            <a:off x="836478" y="1889825"/>
            <a:ext cx="4068300" cy="8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1538F"/>
                </a:solidFill>
              </a:rPr>
              <a:t>Terimakasih</a:t>
            </a:r>
            <a:endParaRPr>
              <a:solidFill>
                <a:srgbClr val="31538F"/>
              </a:solidFill>
            </a:endParaRPr>
          </a:p>
        </p:txBody>
      </p:sp>
      <p:pic>
        <p:nvPicPr>
          <p:cNvPr descr="logo-None-kemdikbud" id="782" name="Google Shape;78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5176" y="978527"/>
            <a:ext cx="2624675" cy="26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3"/>
          <p:cNvSpPr txBox="1"/>
          <p:nvPr/>
        </p:nvSpPr>
        <p:spPr>
          <a:xfrm>
            <a:off x="204183" y="-4527"/>
            <a:ext cx="59250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Tinjauan Awal</a:t>
            </a:r>
            <a:r>
              <a:rPr b="1" lang="en-US" sz="3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Chromebook </a:t>
            </a:r>
            <a:endParaRPr b="1" sz="30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8" name="Google Shape;448;p53"/>
          <p:cNvSpPr txBox="1"/>
          <p:nvPr/>
        </p:nvSpPr>
        <p:spPr>
          <a:xfrm>
            <a:off x="419925" y="925950"/>
            <a:ext cx="5438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Oswald"/>
                <a:ea typeface="Oswald"/>
                <a:cs typeface="Oswald"/>
                <a:sym typeface="Oswald"/>
              </a:rPr>
              <a:t>Chromebook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 adalah laptop yang 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menjalankan sistem operasi Chrome OS dengan Linux sebagai kernellnya.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9" name="Google Shape;449;p53"/>
          <p:cNvSpPr txBox="1"/>
          <p:nvPr/>
        </p:nvSpPr>
        <p:spPr>
          <a:xfrm>
            <a:off x="202100" y="2101425"/>
            <a:ext cx="57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Oswald"/>
                <a:ea typeface="Oswald"/>
                <a:cs typeface="Oswald"/>
                <a:sym typeface="Oswald"/>
              </a:rPr>
              <a:t>Chromebook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 memiliki 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daya tahan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 baterai rata-rata 8 jam.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0" name="Google Shape;450;p53"/>
          <p:cNvSpPr txBox="1"/>
          <p:nvPr/>
        </p:nvSpPr>
        <p:spPr>
          <a:xfrm>
            <a:off x="856077" y="3537983"/>
            <a:ext cx="543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Oswald"/>
                <a:ea typeface="Oswald"/>
                <a:cs typeface="Oswald"/>
                <a:sym typeface="Oswald"/>
              </a:rPr>
              <a:t>Chromebook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 dilengkapi dengan Chrome Device Management (</a:t>
            </a:r>
            <a:r>
              <a:rPr b="1" lang="en-US" sz="2000">
                <a:latin typeface="Oswald"/>
                <a:ea typeface="Oswald"/>
                <a:cs typeface="Oswald"/>
                <a:sym typeface="Oswald"/>
              </a:rPr>
              <a:t>CDM)</a:t>
            </a:r>
            <a:endParaRPr i="1"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1" name="Google Shape;451;p53"/>
          <p:cNvSpPr txBox="1"/>
          <p:nvPr/>
        </p:nvSpPr>
        <p:spPr>
          <a:xfrm>
            <a:off x="354500" y="2667300"/>
            <a:ext cx="507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Oswald"/>
                <a:ea typeface="Oswald"/>
                <a:cs typeface="Oswald"/>
                <a:sym typeface="Oswald"/>
              </a:rPr>
              <a:t>Chromebook 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sebagian besar menyimpan data dan programnya pada cloud.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52" name="Google Shape;452;p53"/>
          <p:cNvPicPr preferRelativeResize="0"/>
          <p:nvPr/>
        </p:nvPicPr>
        <p:blipFill rotWithShape="1">
          <a:blip r:embed="rId3">
            <a:alphaModFix/>
          </a:blip>
          <a:srcRect b="5621" l="15943" r="7551" t="5568"/>
          <a:stretch/>
        </p:blipFill>
        <p:spPr>
          <a:xfrm>
            <a:off x="5716708" y="1259050"/>
            <a:ext cx="3392931" cy="26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4"/>
          <p:cNvSpPr txBox="1"/>
          <p:nvPr/>
        </p:nvSpPr>
        <p:spPr>
          <a:xfrm>
            <a:off x="580856" y="984094"/>
            <a:ext cx="76365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175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Menjalankan Aplikasi Online dan Offline berbasis Web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Menjalankan aplikasi-aplikasi Android dan Linux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Mengakses Aplikasi Digital dari: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lphaLcParenR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Play Store (tidak tersedia pada akun belajar.id)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lphaLcParenR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Chrome Web Store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lphaLcParenR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Google Marketplace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lphaLcParenR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Chrome App Hub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lphaLcParenR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Add on pada masing-masing aplikasi google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8" name="Google Shape;458;p54"/>
          <p:cNvSpPr txBox="1"/>
          <p:nvPr/>
        </p:nvSpPr>
        <p:spPr>
          <a:xfrm>
            <a:off x="547676" y="266225"/>
            <a:ext cx="5941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r>
              <a:rPr b="1" lang="en-US" sz="28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hromebook dapat digunakan untuk:</a:t>
            </a:r>
            <a:endParaRPr b="1" sz="28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5"/>
          <p:cNvSpPr txBox="1"/>
          <p:nvPr/>
        </p:nvSpPr>
        <p:spPr>
          <a:xfrm>
            <a:off x="439451" y="1267500"/>
            <a:ext cx="85338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latin typeface="Oswald"/>
                <a:ea typeface="Oswald"/>
                <a:cs typeface="Oswald"/>
                <a:sym typeface="Oswald"/>
              </a:rPr>
              <a:t>Chrome Device Management </a:t>
            </a:r>
            <a:r>
              <a:rPr b="1" lang="en-US" sz="2100">
                <a:latin typeface="Oswald"/>
                <a:ea typeface="Oswald"/>
                <a:cs typeface="Oswald"/>
                <a:sym typeface="Oswald"/>
              </a:rPr>
              <a:t>(CDM) </a:t>
            </a:r>
            <a:r>
              <a:rPr lang="en-US" sz="2100">
                <a:latin typeface="Oswald"/>
                <a:ea typeface="Oswald"/>
                <a:cs typeface="Oswald"/>
                <a:sym typeface="Oswald"/>
              </a:rPr>
              <a:t>diperuntukkan bagi Administrator untuk </a:t>
            </a:r>
            <a:r>
              <a:rPr b="1" i="1" lang="en-US" sz="2100">
                <a:latin typeface="Oswald"/>
                <a:ea typeface="Oswald"/>
                <a:cs typeface="Oswald"/>
                <a:sym typeface="Oswald"/>
              </a:rPr>
              <a:t>mengelola perangkat-perangkat Chrome, termasuk Chromebook dari satu tempat secara remote.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4" name="Google Shape;464;p55"/>
          <p:cNvSpPr txBox="1"/>
          <p:nvPr/>
        </p:nvSpPr>
        <p:spPr>
          <a:xfrm>
            <a:off x="439450" y="416075"/>
            <a:ext cx="6652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Chrome Device Management</a:t>
            </a:r>
            <a:r>
              <a:rPr b="1" lang="en-US" sz="27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(CDM)</a:t>
            </a:r>
            <a:endParaRPr b="1" sz="27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5" name="Google Shape;465;p55"/>
          <p:cNvSpPr txBox="1"/>
          <p:nvPr/>
        </p:nvSpPr>
        <p:spPr>
          <a:xfrm>
            <a:off x="1345448" y="2567036"/>
            <a:ext cx="7081800" cy="2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Kegunaan CDM :</a:t>
            </a:r>
            <a:endParaRPr b="1"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Pengaturan Perangkat (</a:t>
            </a:r>
            <a:r>
              <a:rPr i="1"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Device Setting</a:t>
            </a: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Pengaturan Pengguna (</a:t>
            </a:r>
            <a:r>
              <a:rPr i="1"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User Setting</a:t>
            </a: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Pengaturan Jaringan (</a:t>
            </a:r>
            <a:r>
              <a:rPr i="1"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Network Setting</a:t>
            </a: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Pemeriksaan Informasi Perangkat</a:t>
            </a:r>
            <a:endParaRPr sz="1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6"/>
          <p:cNvSpPr txBox="1"/>
          <p:nvPr/>
        </p:nvSpPr>
        <p:spPr>
          <a:xfrm>
            <a:off x="639550" y="885050"/>
            <a:ext cx="8232000" cy="3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Oswald"/>
              <a:buAutoNum type="arabicPeriod"/>
            </a:pPr>
            <a:r>
              <a:rPr b="1" lang="en-US" sz="2200">
                <a:latin typeface="Oswald"/>
                <a:ea typeface="Oswald"/>
                <a:cs typeface="Oswald"/>
                <a:sym typeface="Oswald"/>
              </a:rPr>
              <a:t>Chrome Enterprise Annual License</a:t>
            </a:r>
            <a:endParaRPr b="1"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Lisensi ini ditujukan untuk perusahaan dan berlaku tahunan.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Oswald"/>
              <a:buAutoNum type="arabicPeriod"/>
            </a:pPr>
            <a:r>
              <a:rPr b="1" lang="en-US" sz="2200">
                <a:latin typeface="Oswald"/>
                <a:ea typeface="Oswald"/>
                <a:cs typeface="Oswald"/>
                <a:sym typeface="Oswald"/>
              </a:rPr>
              <a:t>Chrome Enterprise Perpetual License</a:t>
            </a:r>
            <a:endParaRPr b="1"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Lisensi ini ditujukan untuk perusahaan dan berlaku selama umur pemakaian perangkat. 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Oswald"/>
              <a:buAutoNum type="arabicPeriod"/>
            </a:pPr>
            <a:r>
              <a:rPr b="1" lang="en-US" sz="22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Chrome Education and Nonprofit Perpetual License</a:t>
            </a:r>
            <a:endParaRPr b="1" sz="22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Lisensi ini ditujukan untuk institusi-institusi pendidikan dan institusi-institusi non profit dengan harga yang lebih rendah dari Chrome Enterprise Perpetual License. Lisensi ini berlaku selama umur pemakaian perangkat. </a:t>
            </a:r>
            <a:endParaRPr sz="16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1" name="Google Shape;471;p56"/>
          <p:cNvSpPr txBox="1"/>
          <p:nvPr/>
        </p:nvSpPr>
        <p:spPr>
          <a:xfrm>
            <a:off x="644791" y="264638"/>
            <a:ext cx="26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Lisensi CDM</a:t>
            </a:r>
            <a:endParaRPr b="1" sz="32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7"/>
          <p:cNvSpPr txBox="1"/>
          <p:nvPr/>
        </p:nvSpPr>
        <p:spPr>
          <a:xfrm>
            <a:off x="1471100" y="326850"/>
            <a:ext cx="56409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CHROMEBOOK</a:t>
            </a:r>
            <a:endParaRPr b="1"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15 Unit</a:t>
            </a:r>
            <a:r>
              <a:rPr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7" name="Google Shape;477;p57"/>
          <p:cNvSpPr txBox="1"/>
          <p:nvPr/>
        </p:nvSpPr>
        <p:spPr>
          <a:xfrm>
            <a:off x="248448" y="1341583"/>
            <a:ext cx="27273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8" name="Google Shape;478;p57"/>
          <p:cNvSpPr txBox="1"/>
          <p:nvPr/>
        </p:nvSpPr>
        <p:spPr>
          <a:xfrm>
            <a:off x="6350801" y="1265366"/>
            <a:ext cx="2686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TKDN + BMP : </a:t>
            </a:r>
            <a:endParaRPr b="1"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 37.09% + 7.5% = 44.59%</a:t>
            </a:r>
            <a:endParaRPr b="1"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79" name="Google Shape;47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350" y="1101275"/>
            <a:ext cx="4286800" cy="28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7"/>
          <p:cNvSpPr txBox="1"/>
          <p:nvPr/>
        </p:nvSpPr>
        <p:spPr>
          <a:xfrm>
            <a:off x="3227375" y="3858475"/>
            <a:ext cx="318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TKDN = Tingkat Komponen Dalam Negeri</a:t>
            </a:r>
            <a:br>
              <a:rPr b="1" lang="en-US" sz="1200">
                <a:solidFill>
                  <a:srgbClr val="3F3F3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b="1" lang="en-US" sz="1200">
                <a:solidFill>
                  <a:srgbClr val="3F3F3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BMP = Bobot Manfaat Perusahaan</a:t>
            </a:r>
            <a:endParaRPr sz="1200">
              <a:solidFill>
                <a:srgbClr val="3F3F3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8"/>
          <p:cNvSpPr txBox="1"/>
          <p:nvPr>
            <p:ph type="title"/>
          </p:nvPr>
        </p:nvSpPr>
        <p:spPr>
          <a:xfrm>
            <a:off x="191327" y="4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5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25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6" name="Google Shape;486;p58"/>
          <p:cNvSpPr txBox="1"/>
          <p:nvPr>
            <p:ph idx="1" type="body"/>
          </p:nvPr>
        </p:nvSpPr>
        <p:spPr>
          <a:xfrm>
            <a:off x="191325" y="301730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700"/>
              <a:buNone/>
            </a:pPr>
            <a:r>
              <a:rPr lang="en-US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Kemasan Dus Luar Bagian Atas dan Samping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87" name="Google Shape;487;p58"/>
          <p:cNvPicPr preferRelativeResize="0"/>
          <p:nvPr/>
        </p:nvPicPr>
        <p:blipFill rotWithShape="1">
          <a:blip r:embed="rId3">
            <a:alphaModFix/>
          </a:blip>
          <a:srcRect b="14571" l="17974" r="18261" t="15940"/>
          <a:stretch/>
        </p:blipFill>
        <p:spPr>
          <a:xfrm>
            <a:off x="2366443" y="751607"/>
            <a:ext cx="3122868" cy="214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850" y="3124500"/>
            <a:ext cx="5327875" cy="24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ansport Consulting by Slidesgo">
  <a:themeElements>
    <a:clrScheme name="Simple Light">
      <a:dk1>
        <a:srgbClr val="FFFFFF"/>
      </a:dk1>
      <a:lt1>
        <a:srgbClr val="20124D"/>
      </a:lt1>
      <a:dk2>
        <a:srgbClr val="20124D"/>
      </a:dk2>
      <a:lt2>
        <a:srgbClr val="20124D"/>
      </a:lt2>
      <a:accent1>
        <a:srgbClr val="D9D2E9"/>
      </a:accent1>
      <a:accent2>
        <a:srgbClr val="B4A7D6"/>
      </a:accent2>
      <a:accent3>
        <a:srgbClr val="8C7CC3"/>
      </a:accent3>
      <a:accent4>
        <a:srgbClr val="F6B26B"/>
      </a:accent4>
      <a:accent5>
        <a:srgbClr val="20124D"/>
      </a:accent5>
      <a:accent6>
        <a:srgbClr val="351C75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