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Roboto"/>
      <p:regular r:id="rId25"/>
      <p:bold r:id="rId26"/>
      <p:italic r:id="rId27"/>
      <p:boldItalic r:id="rId28"/>
    </p:embeddedFont>
    <p:embeddedFont>
      <p:font typeface="Proxima Nova"/>
      <p:regular r:id="rId29"/>
      <p:bold r:id="rId30"/>
      <p:italic r:id="rId31"/>
      <p:boldItalic r:id="rId32"/>
    </p:embeddedFont>
    <p:embeddedFont>
      <p:font typeface="Nunito"/>
      <p:regular r:id="rId33"/>
      <p:bold r:id="rId34"/>
      <p:italic r:id="rId35"/>
      <p:boldItalic r:id="rId36"/>
    </p:embeddedFont>
    <p:embeddedFont>
      <p:font typeface="PT Sans Narrow"/>
      <p:regular r:id="rId37"/>
      <p:bold r:id="rId38"/>
    </p:embeddedFont>
    <p:embeddedFont>
      <p:font typeface="Montserrat"/>
      <p:regular r:id="rId39"/>
      <p:bold r:id="rId40"/>
      <p:italic r:id="rId41"/>
      <p:boldItalic r:id="rId42"/>
    </p:embeddedFont>
    <p:embeddedFont>
      <p:font typeface="Poppins"/>
      <p:regular r:id="rId43"/>
      <p:bold r:id="rId44"/>
      <p:italic r:id="rId45"/>
      <p:boldItalic r:id="rId46"/>
    </p:embeddedFont>
    <p:embeddedFont>
      <p:font typeface="Montserrat Light"/>
      <p:regular r:id="rId47"/>
      <p:bold r:id="rId48"/>
      <p:italic r:id="rId49"/>
      <p:boldItalic r:id="rId50"/>
    </p:embeddedFont>
    <p:embeddedFont>
      <p:font typeface="Open Sans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443">
          <p15:clr>
            <a:srgbClr val="000000"/>
          </p15:clr>
        </p15:guide>
        <p15:guide id="2" pos="2897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443" orient="horz"/>
        <p:guide pos="2897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.fntdata"/><Relationship Id="rId42" Type="http://schemas.openxmlformats.org/officeDocument/2006/relationships/font" Target="fonts/Montserrat-boldItalic.fntdata"/><Relationship Id="rId41" Type="http://schemas.openxmlformats.org/officeDocument/2006/relationships/font" Target="fonts/Montserrat-italic.fntdata"/><Relationship Id="rId44" Type="http://schemas.openxmlformats.org/officeDocument/2006/relationships/font" Target="fonts/Poppins-bold.fntdata"/><Relationship Id="rId43" Type="http://schemas.openxmlformats.org/officeDocument/2006/relationships/font" Target="fonts/Poppins-regular.fntdata"/><Relationship Id="rId46" Type="http://schemas.openxmlformats.org/officeDocument/2006/relationships/font" Target="fonts/Poppins-boldItalic.fntdata"/><Relationship Id="rId45" Type="http://schemas.openxmlformats.org/officeDocument/2006/relationships/font" Target="fonts/Poppins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Light-bold.fntdata"/><Relationship Id="rId47" Type="http://schemas.openxmlformats.org/officeDocument/2006/relationships/font" Target="fonts/MontserratLight-regular.fntdata"/><Relationship Id="rId49" Type="http://schemas.openxmlformats.org/officeDocument/2006/relationships/font" Target="fonts/Montserrat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roximaNova-italic.fntdata"/><Relationship Id="rId30" Type="http://schemas.openxmlformats.org/officeDocument/2006/relationships/font" Target="fonts/ProximaNova-bold.fntdata"/><Relationship Id="rId33" Type="http://schemas.openxmlformats.org/officeDocument/2006/relationships/font" Target="fonts/Nunito-regular.fntdata"/><Relationship Id="rId32" Type="http://schemas.openxmlformats.org/officeDocument/2006/relationships/font" Target="fonts/ProximaNova-boldItalic.fntdata"/><Relationship Id="rId35" Type="http://schemas.openxmlformats.org/officeDocument/2006/relationships/font" Target="fonts/Nunito-italic.fntdata"/><Relationship Id="rId34" Type="http://schemas.openxmlformats.org/officeDocument/2006/relationships/font" Target="fonts/Nunito-bold.fntdata"/><Relationship Id="rId37" Type="http://schemas.openxmlformats.org/officeDocument/2006/relationships/font" Target="fonts/PTSansNarrow-regular.fntdata"/><Relationship Id="rId36" Type="http://schemas.openxmlformats.org/officeDocument/2006/relationships/font" Target="fonts/Nunito-boldItalic.fntdata"/><Relationship Id="rId39" Type="http://schemas.openxmlformats.org/officeDocument/2006/relationships/font" Target="fonts/Montserrat-regular.fntdata"/><Relationship Id="rId38" Type="http://schemas.openxmlformats.org/officeDocument/2006/relationships/font" Target="fonts/PTSansNarrow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font" Target="fonts/Roboto-bold.fntdata"/><Relationship Id="rId25" Type="http://schemas.openxmlformats.org/officeDocument/2006/relationships/font" Target="fonts/Roboto-regular.fntdata"/><Relationship Id="rId28" Type="http://schemas.openxmlformats.org/officeDocument/2006/relationships/font" Target="fonts/Roboto-boldItalic.fntdata"/><Relationship Id="rId27" Type="http://schemas.openxmlformats.org/officeDocument/2006/relationships/font" Target="fonts/Roboto-italic.fntdata"/><Relationship Id="rId29" Type="http://schemas.openxmlformats.org/officeDocument/2006/relationships/font" Target="fonts/ProximaNova-regular.fntdata"/><Relationship Id="rId51" Type="http://schemas.openxmlformats.org/officeDocument/2006/relationships/font" Target="fonts/OpenSans-regular.fntdata"/><Relationship Id="rId50" Type="http://schemas.openxmlformats.org/officeDocument/2006/relationships/font" Target="fonts/MontserratLight-boldItalic.fntdata"/><Relationship Id="rId53" Type="http://schemas.openxmlformats.org/officeDocument/2006/relationships/font" Target="fonts/OpenSans-italic.fntdata"/><Relationship Id="rId52" Type="http://schemas.openxmlformats.org/officeDocument/2006/relationships/font" Target="fonts/OpenSans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Open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" name="Google Shape;11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" name="Google Shape;22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8" name="Google Shape;228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p1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0" name="Google Shape;250;p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6" name="Google Shape;25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7" name="Google Shape;257;p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4" name="Google Shape;264;p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1" name="Google Shape;271;p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8" name="Google Shape;278;p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2" name="Google Shape;12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51ef26b42b_2_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51ef26b42b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151ef26b42b_2_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p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" name="Google Shape;184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p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ganti gambar</a:t>
            </a:r>
            <a:endParaRPr/>
          </a:p>
        </p:txBody>
      </p:sp>
      <p:sp>
        <p:nvSpPr>
          <p:cNvPr id="215" name="Google Shape;215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layout 1">
  <p:cSld name="Cover Slide layout_1">
    <p:bg>
      <p:bgPr>
        <a:noFill/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None-kemdikbud"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3260" y="1377950"/>
            <a:ext cx="2388234" cy="238823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/>
        </p:nvSpPr>
        <p:spPr>
          <a:xfrm>
            <a:off x="3270350" y="1469575"/>
            <a:ext cx="5253300" cy="1356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600">
              <a:solidFill>
                <a:srgbClr val="0000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14" name="Google Shape;14;p2"/>
          <p:cNvSpPr txBox="1"/>
          <p:nvPr/>
        </p:nvSpPr>
        <p:spPr>
          <a:xfrm>
            <a:off x="3461750" y="2825539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Images and Contents Layout">
  <p:cSld name="6_Images and Contents Layou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/>
          <p:nvPr>
            <p:ph idx="1" type="body"/>
          </p:nvPr>
        </p:nvSpPr>
        <p:spPr>
          <a:xfrm>
            <a:off x="3131840" y="181632"/>
            <a:ext cx="60123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1"/>
          <p:cNvSpPr txBox="1"/>
          <p:nvPr>
            <p:ph idx="2" type="body"/>
          </p:nvPr>
        </p:nvSpPr>
        <p:spPr>
          <a:xfrm>
            <a:off x="3131840" y="757696"/>
            <a:ext cx="60123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1"/>
          <p:cNvSpPr/>
          <p:nvPr>
            <p:ph idx="3" type="pic"/>
          </p:nvPr>
        </p:nvSpPr>
        <p:spPr>
          <a:xfrm>
            <a:off x="0" y="-1"/>
            <a:ext cx="30597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" name="Google Shape;64;p11"/>
          <p:cNvSpPr/>
          <p:nvPr>
            <p:ph idx="4" type="pic"/>
          </p:nvPr>
        </p:nvSpPr>
        <p:spPr>
          <a:xfrm>
            <a:off x="3146470" y="1131590"/>
            <a:ext cx="3059700" cy="4011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Images and Contents Layout">
  <p:cSld name="4_Images and Contents Layou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/>
          <p:nvPr>
            <p:ph idx="2" type="pic"/>
          </p:nvPr>
        </p:nvSpPr>
        <p:spPr>
          <a:xfrm>
            <a:off x="0" y="-1"/>
            <a:ext cx="30597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7" name="Google Shape;67;p12"/>
          <p:cNvSpPr/>
          <p:nvPr/>
        </p:nvSpPr>
        <p:spPr>
          <a:xfrm>
            <a:off x="4860032" y="0"/>
            <a:ext cx="36000" cy="51435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2"/>
          <p:cNvSpPr/>
          <p:nvPr/>
        </p:nvSpPr>
        <p:spPr>
          <a:xfrm>
            <a:off x="4896032" y="1311750"/>
            <a:ext cx="180000" cy="2520000"/>
          </a:xfrm>
          <a:prstGeom prst="rect">
            <a:avLst/>
          </a:prstGeom>
          <a:solidFill>
            <a:srgbClr val="65A9B4">
              <a:alpha val="851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Images and Contents Layout">
  <p:cSld name="5_Images and Contents Layout">
    <p:bg>
      <p:bgPr>
        <a:solidFill>
          <a:srgbClr val="65A9B4">
            <a:alpha val="85120"/>
          </a:srgbClr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/>
          <p:nvPr>
            <p:ph idx="2" type="pic"/>
          </p:nvPr>
        </p:nvSpPr>
        <p:spPr>
          <a:xfrm>
            <a:off x="0" y="-1"/>
            <a:ext cx="9144000" cy="3076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Images and Contents Layout">
  <p:cSld name="2_Images and Contents Layou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idx="1" type="body"/>
          </p:nvPr>
        </p:nvSpPr>
        <p:spPr>
          <a:xfrm>
            <a:off x="0" y="181632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4"/>
          <p:cNvSpPr txBox="1"/>
          <p:nvPr>
            <p:ph idx="2" type="body"/>
          </p:nvPr>
        </p:nvSpPr>
        <p:spPr>
          <a:xfrm>
            <a:off x="0" y="757696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4"/>
          <p:cNvSpPr/>
          <p:nvPr/>
        </p:nvSpPr>
        <p:spPr>
          <a:xfrm>
            <a:off x="0" y="1759754"/>
            <a:ext cx="9144000" cy="2211300"/>
          </a:xfrm>
          <a:prstGeom prst="rect">
            <a:avLst/>
          </a:prstGeom>
          <a:solidFill>
            <a:srgbClr val="65A9B4">
              <a:alpha val="851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D:\Fullppt\PNG이미지\핸드폰2.png" id="75" name="Google Shape;7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23208" y="1042230"/>
            <a:ext cx="2869272" cy="347463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/>
          <p:nvPr>
            <p:ph idx="3" type="pic"/>
          </p:nvPr>
        </p:nvSpPr>
        <p:spPr>
          <a:xfrm>
            <a:off x="7380312" y="1175233"/>
            <a:ext cx="1008000" cy="255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7" name="Google Shape;77;p14"/>
          <p:cNvSpPr/>
          <p:nvPr>
            <p:ph idx="4" type="pic"/>
          </p:nvPr>
        </p:nvSpPr>
        <p:spPr>
          <a:xfrm>
            <a:off x="5643269" y="1261134"/>
            <a:ext cx="1654800" cy="255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Images and Contents Layout">
  <p:cSld name="8_Images and Contents Layou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395536" y="3291830"/>
            <a:ext cx="87486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15"/>
          <p:cNvSpPr txBox="1"/>
          <p:nvPr>
            <p:ph idx="2" type="body"/>
          </p:nvPr>
        </p:nvSpPr>
        <p:spPr>
          <a:xfrm>
            <a:off x="395536" y="3867894"/>
            <a:ext cx="87486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15"/>
          <p:cNvSpPr/>
          <p:nvPr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rgbClr val="65A9B4">
              <a:alpha val="851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blipFill rotWithShape="1">
            <a:blip r:embed="rId2">
              <a:alphaModFix/>
            </a:blip>
            <a:tile algn="tl" flip="none" tx="0" sx="99997" ty="0" sy="99997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5"/>
          <p:cNvSpPr/>
          <p:nvPr>
            <p:ph idx="3" type="pic"/>
          </p:nvPr>
        </p:nvSpPr>
        <p:spPr>
          <a:xfrm>
            <a:off x="467544" y="339502"/>
            <a:ext cx="3312000" cy="280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4" name="Google Shape;84;p15"/>
          <p:cNvSpPr/>
          <p:nvPr>
            <p:ph idx="4" type="pic"/>
          </p:nvPr>
        </p:nvSpPr>
        <p:spPr>
          <a:xfrm>
            <a:off x="3995936" y="339502"/>
            <a:ext cx="4680600" cy="133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5" name="Google Shape;85;p15"/>
          <p:cNvSpPr/>
          <p:nvPr>
            <p:ph idx="5" type="pic"/>
          </p:nvPr>
        </p:nvSpPr>
        <p:spPr>
          <a:xfrm>
            <a:off x="3995936" y="1815574"/>
            <a:ext cx="1440000" cy="133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6" name="Google Shape;86;p15"/>
          <p:cNvSpPr/>
          <p:nvPr>
            <p:ph idx="6" type="pic"/>
          </p:nvPr>
        </p:nvSpPr>
        <p:spPr>
          <a:xfrm>
            <a:off x="5616196" y="1815574"/>
            <a:ext cx="1440000" cy="133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7" name="Google Shape;87;p15"/>
          <p:cNvSpPr/>
          <p:nvPr>
            <p:ph idx="7" type="pic"/>
          </p:nvPr>
        </p:nvSpPr>
        <p:spPr>
          <a:xfrm>
            <a:off x="7236456" y="1815574"/>
            <a:ext cx="1440000" cy="133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Images and Contents Layout">
  <p:cSld name="7_Images and Contents Layout">
    <p:bg>
      <p:bgPr>
        <a:solidFill>
          <a:srgbClr val="65A9B4">
            <a:alpha val="85120"/>
          </a:srgbClr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>
            <p:ph idx="2" type="pic"/>
          </p:nvPr>
        </p:nvSpPr>
        <p:spPr>
          <a:xfrm>
            <a:off x="6444208" y="267494"/>
            <a:ext cx="2160000" cy="216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0" name="Google Shape;90;p16"/>
          <p:cNvSpPr/>
          <p:nvPr>
            <p:ph idx="3" type="pic"/>
          </p:nvPr>
        </p:nvSpPr>
        <p:spPr>
          <a:xfrm>
            <a:off x="6444208" y="2715766"/>
            <a:ext cx="2160000" cy="216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1" name="Google Shape;91;p16"/>
          <p:cNvSpPr/>
          <p:nvPr>
            <p:ph idx="4" type="pic"/>
          </p:nvPr>
        </p:nvSpPr>
        <p:spPr>
          <a:xfrm>
            <a:off x="3986213" y="267494"/>
            <a:ext cx="2160000" cy="216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2" name="Google Shape;92;p16"/>
          <p:cNvSpPr/>
          <p:nvPr>
            <p:ph idx="5" type="pic"/>
          </p:nvPr>
        </p:nvSpPr>
        <p:spPr>
          <a:xfrm>
            <a:off x="3986213" y="2715766"/>
            <a:ext cx="2160000" cy="216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asic Layout">
  <p:cSld name="4_Basic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17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Agenda Layout">
  <p:cSld name="1_Agenda Layou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None-kemdikbud" id="97" name="Google Shape;97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1460" y="3867785"/>
            <a:ext cx="1096010" cy="1096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hapes sets layout">
  <p:cSld name="shapes sets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242646" y="92609"/>
            <a:ext cx="86799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810"/>
              </a:spcBef>
              <a:spcAft>
                <a:spcPts val="0"/>
              </a:spcAft>
              <a:buClr>
                <a:srgbClr val="262626"/>
              </a:buClr>
              <a:buSzPts val="4050"/>
              <a:buFont typeface="Arial"/>
              <a:buNone/>
              <a:defRPr b="0" i="0" sz="405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 sets layout">
  <p:cSld name="icon sets layou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20"/>
          <p:cNvSpPr/>
          <p:nvPr/>
        </p:nvSpPr>
        <p:spPr>
          <a:xfrm>
            <a:off x="354008" y="1131589"/>
            <a:ext cx="2849700" cy="3649200"/>
          </a:xfrm>
          <a:prstGeom prst="roundRect">
            <a:avLst>
              <a:gd fmla="val 3968" name="adj"/>
            </a:avLst>
          </a:prstGeom>
          <a:solidFill>
            <a:srgbClr val="65A9B4">
              <a:alpha val="851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0"/>
          <p:cNvSpPr/>
          <p:nvPr/>
        </p:nvSpPr>
        <p:spPr>
          <a:xfrm>
            <a:off x="531932" y="1347500"/>
            <a:ext cx="108600" cy="3240600"/>
          </a:xfrm>
          <a:prstGeom prst="roundRect">
            <a:avLst>
              <a:gd fmla="val 50000" name="adj"/>
            </a:avLst>
          </a:prstGeom>
          <a:solidFill>
            <a:schemeClr val="lt1">
              <a:alpha val="4078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0"/>
          <p:cNvSpPr/>
          <p:nvPr/>
        </p:nvSpPr>
        <p:spPr>
          <a:xfrm rot="5400000">
            <a:off x="2592773" y="1238201"/>
            <a:ext cx="502200" cy="502200"/>
          </a:xfrm>
          <a:prstGeom prst="halfFrame">
            <a:avLst>
              <a:gd fmla="val 23728" name="adj1"/>
              <a:gd fmla="val 24642" name="adj2"/>
            </a:avLst>
          </a:prstGeom>
          <a:solidFill>
            <a:schemeClr val="lt1">
              <a:alpha val="2275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Break Layout">
  <p:cSld name="Section Break Layou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2571750"/>
            <a:ext cx="9144000" cy="25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2116108" y="0"/>
            <a:ext cx="4896600" cy="195600"/>
          </a:xfrm>
          <a:prstGeom prst="rect">
            <a:avLst/>
          </a:prstGeom>
          <a:solidFill>
            <a:srgbClr val="65A9B4">
              <a:alpha val="8512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66675" endA="0" endPos="30000" fadeDir="5400012" kx="0" rotWithShape="0" algn="bl" stA="36000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2116108" y="4948014"/>
            <a:ext cx="4896600" cy="195600"/>
          </a:xfrm>
          <a:prstGeom prst="rect">
            <a:avLst/>
          </a:prstGeom>
          <a:solidFill>
            <a:srgbClr val="65A9B4">
              <a:alpha val="85120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0" dist="0" endA="0" endPos="24000" fadeDir="5400012" kx="0" rotWithShape="0" algn="bl" stA="26000" stPos="0" sy="-100000" ky="0"/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2116108" y="3049518"/>
            <a:ext cx="48966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2" type="body"/>
          </p:nvPr>
        </p:nvSpPr>
        <p:spPr>
          <a:xfrm>
            <a:off x="2116108" y="3625582"/>
            <a:ext cx="48966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-None-kemdikbud"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546475" y="828364"/>
            <a:ext cx="1588411" cy="1588411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3000" fadeDir="5400012" kx="0" rotWithShape="0" algn="bl" stA="56000" stPos="0" sy="-100000" ky="0"/>
          </a:effec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layout">
  <p:cSld name="Cover Slide layout">
    <p:bg>
      <p:bgPr>
        <a:noFill/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>
            <p:ph idx="1" type="body"/>
          </p:nvPr>
        </p:nvSpPr>
        <p:spPr>
          <a:xfrm>
            <a:off x="3851920" y="1794902"/>
            <a:ext cx="52920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21"/>
          <p:cNvSpPr txBox="1"/>
          <p:nvPr>
            <p:ph idx="2" type="body"/>
          </p:nvPr>
        </p:nvSpPr>
        <p:spPr>
          <a:xfrm>
            <a:off x="3851772" y="2947030"/>
            <a:ext cx="52920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-None-kemdikbud" id="108" name="Google Shape;108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83260" y="1377950"/>
            <a:ext cx="2388234" cy="2388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Layout">
  <p:cSld name="End Slide Layou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>
            <p:ph idx="1" type="body"/>
          </p:nvPr>
        </p:nvSpPr>
        <p:spPr>
          <a:xfrm>
            <a:off x="0" y="3572242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2" type="body"/>
          </p:nvPr>
        </p:nvSpPr>
        <p:spPr>
          <a:xfrm>
            <a:off x="-148" y="4148306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-None-kemdikbud" id="112" name="Google Shape;11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78200" y="771525"/>
            <a:ext cx="2388234" cy="2388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Layout 1">
  <p:cSld name="End Slide Layout_1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idx="1" type="body"/>
          </p:nvPr>
        </p:nvSpPr>
        <p:spPr>
          <a:xfrm>
            <a:off x="0" y="3572242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2" type="body"/>
          </p:nvPr>
        </p:nvSpPr>
        <p:spPr>
          <a:xfrm>
            <a:off x="-148" y="4148306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ogo-None-kemdikbud" id="25" name="Google Shape;25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78200" y="771525"/>
            <a:ext cx="2388234" cy="2388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Layout">
  <p:cSld name="Agenda Layou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None-kemdikbud" id="27" name="Google Shape;27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070" y="195580"/>
            <a:ext cx="1096010" cy="1096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asic Layout">
  <p:cSld name="3_Basic Layout">
    <p:bg>
      <p:bgPr>
        <a:noFill/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6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 Layout">
  <p:cSld name="Basic Layou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7"/>
          <p:cNvSpPr txBox="1"/>
          <p:nvPr>
            <p:ph idx="2" type="body"/>
          </p:nvPr>
        </p:nvSpPr>
        <p:spPr>
          <a:xfrm>
            <a:off x="0" y="699542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7"/>
          <p:cNvSpPr/>
          <p:nvPr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rgbClr val="65A9B4">
              <a:alpha val="851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7"/>
          <p:cNvSpPr/>
          <p:nvPr/>
        </p:nvSpPr>
        <p:spPr>
          <a:xfrm>
            <a:off x="0" y="0"/>
            <a:ext cx="9144000" cy="72000"/>
          </a:xfrm>
          <a:prstGeom prst="rect">
            <a:avLst/>
          </a:prstGeom>
          <a:solidFill>
            <a:srgbClr val="65A9B4">
              <a:alpha val="851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s and Contents Layout">
  <p:cSld name="Images and Contents Layout">
    <p:bg>
      <p:bgPr>
        <a:solidFill>
          <a:schemeClr val="lt1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143508" y="92609"/>
            <a:ext cx="8856900" cy="4958400"/>
          </a:xfrm>
          <a:prstGeom prst="rect">
            <a:avLst/>
          </a:prstGeom>
          <a:solidFill>
            <a:srgbClr val="65A9B4">
              <a:alpha val="851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highlight>
                <a:srgbClr val="CFE2F3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8"/>
          <p:cNvSpPr txBox="1"/>
          <p:nvPr>
            <p:ph idx="1" type="body"/>
          </p:nvPr>
        </p:nvSpPr>
        <p:spPr>
          <a:xfrm>
            <a:off x="0" y="181632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8"/>
          <p:cNvSpPr txBox="1"/>
          <p:nvPr>
            <p:ph idx="2" type="body"/>
          </p:nvPr>
        </p:nvSpPr>
        <p:spPr>
          <a:xfrm>
            <a:off x="0" y="757696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8"/>
          <p:cNvSpPr/>
          <p:nvPr>
            <p:ph idx="3" type="pic"/>
          </p:nvPr>
        </p:nvSpPr>
        <p:spPr>
          <a:xfrm>
            <a:off x="0" y="1347774"/>
            <a:ext cx="21603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1" name="Google Shape;41;p8"/>
          <p:cNvSpPr/>
          <p:nvPr>
            <p:ph idx="4" type="pic"/>
          </p:nvPr>
        </p:nvSpPr>
        <p:spPr>
          <a:xfrm>
            <a:off x="2327920" y="1347774"/>
            <a:ext cx="21603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2" name="Google Shape;42;p8"/>
          <p:cNvSpPr/>
          <p:nvPr>
            <p:ph idx="5" type="pic"/>
          </p:nvPr>
        </p:nvSpPr>
        <p:spPr>
          <a:xfrm>
            <a:off x="4655840" y="1347774"/>
            <a:ext cx="21603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3" name="Google Shape;43;p8"/>
          <p:cNvSpPr/>
          <p:nvPr>
            <p:ph idx="6" type="pic"/>
          </p:nvPr>
        </p:nvSpPr>
        <p:spPr>
          <a:xfrm>
            <a:off x="6983760" y="1347774"/>
            <a:ext cx="21603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4" name="Google Shape;44;p8"/>
          <p:cNvSpPr/>
          <p:nvPr/>
        </p:nvSpPr>
        <p:spPr>
          <a:xfrm>
            <a:off x="0" y="3219822"/>
            <a:ext cx="21600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8"/>
          <p:cNvSpPr/>
          <p:nvPr/>
        </p:nvSpPr>
        <p:spPr>
          <a:xfrm>
            <a:off x="2328000" y="3219822"/>
            <a:ext cx="21600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8"/>
          <p:cNvSpPr/>
          <p:nvPr/>
        </p:nvSpPr>
        <p:spPr>
          <a:xfrm>
            <a:off x="4656000" y="3219822"/>
            <a:ext cx="21600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8"/>
          <p:cNvSpPr/>
          <p:nvPr/>
        </p:nvSpPr>
        <p:spPr>
          <a:xfrm>
            <a:off x="6984000" y="3219822"/>
            <a:ext cx="21600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Images and Contents Layout">
  <p:cSld name="3_Images and Contents Layou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0" y="411510"/>
            <a:ext cx="6444300" cy="4320600"/>
          </a:xfrm>
          <a:prstGeom prst="rect">
            <a:avLst/>
          </a:prstGeom>
          <a:solidFill>
            <a:srgbClr val="65A9B4">
              <a:alpha val="851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9"/>
          <p:cNvSpPr/>
          <p:nvPr>
            <p:ph idx="2" type="pic"/>
          </p:nvPr>
        </p:nvSpPr>
        <p:spPr>
          <a:xfrm>
            <a:off x="135622" y="195487"/>
            <a:ext cx="1944300" cy="4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" name="Google Shape;51;p9"/>
          <p:cNvSpPr/>
          <p:nvPr>
            <p:ph idx="3" type="pic"/>
          </p:nvPr>
        </p:nvSpPr>
        <p:spPr>
          <a:xfrm>
            <a:off x="2223854" y="195487"/>
            <a:ext cx="1944300" cy="4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" name="Google Shape;52;p9"/>
          <p:cNvSpPr/>
          <p:nvPr>
            <p:ph idx="4" type="pic"/>
          </p:nvPr>
        </p:nvSpPr>
        <p:spPr>
          <a:xfrm>
            <a:off x="4312086" y="195487"/>
            <a:ext cx="1944300" cy="475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mages and Contents Layout">
  <p:cSld name="1_Images and Contents Layou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0" y="2932113"/>
            <a:ext cx="9144000" cy="2211300"/>
          </a:xfrm>
          <a:prstGeom prst="rect">
            <a:avLst/>
          </a:prstGeom>
          <a:solidFill>
            <a:srgbClr val="65A9B4">
              <a:alpha val="851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0" y="181632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0"/>
          <p:cNvSpPr txBox="1"/>
          <p:nvPr>
            <p:ph idx="2" type="body"/>
          </p:nvPr>
        </p:nvSpPr>
        <p:spPr>
          <a:xfrm>
            <a:off x="0" y="757696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D:\Fullppt\005-PNG이미지\노트북.png" id="57" name="Google Shape;5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55776" y="1131590"/>
            <a:ext cx="7230270" cy="367743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0"/>
          <p:cNvSpPr/>
          <p:nvPr>
            <p:ph idx="3" type="pic"/>
          </p:nvPr>
        </p:nvSpPr>
        <p:spPr>
          <a:xfrm>
            <a:off x="4513480" y="1626257"/>
            <a:ext cx="3465300" cy="256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9" name="Google Shape;59;p10"/>
          <p:cNvSpPr/>
          <p:nvPr/>
        </p:nvSpPr>
        <p:spPr>
          <a:xfrm>
            <a:off x="467544" y="3363838"/>
            <a:ext cx="3024300" cy="10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23" Type="http://schemas.openxmlformats.org/officeDocument/2006/relationships/theme" Target="../theme/theme1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443225" y="91175"/>
            <a:ext cx="606875" cy="6068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sarpras-sma.kemdikbud.go.id/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5" Type="http://schemas.openxmlformats.org/officeDocument/2006/relationships/image" Target="../media/image17.png"/><Relationship Id="rId6" Type="http://schemas.openxmlformats.org/officeDocument/2006/relationships/image" Target="../media/image14.jpg"/><Relationship Id="rId7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idx="1" type="body"/>
          </p:nvPr>
        </p:nvSpPr>
        <p:spPr>
          <a:xfrm>
            <a:off x="2549400" y="1347950"/>
            <a:ext cx="6594600" cy="10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44A1"/>
              </a:buClr>
              <a:buSzPts val="6200"/>
              <a:buNone/>
            </a:pPr>
            <a:r>
              <a:rPr b="1" lang="en-US">
                <a:solidFill>
                  <a:srgbClr val="0944A1"/>
                </a:solidFill>
                <a:latin typeface="Roboto"/>
                <a:ea typeface="Roboto"/>
                <a:cs typeface="Roboto"/>
                <a:sym typeface="Roboto"/>
              </a:rPr>
              <a:t>PROSEDUR PENERIMAAN BANTUAN PEMERINTAH PERALATAN TIK SMA AFIRMASI TAHUN 2022 </a:t>
            </a:r>
            <a:endParaRPr b="1">
              <a:solidFill>
                <a:srgbClr val="0944A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" name="Google Shape;118;p23"/>
          <p:cNvSpPr txBox="1"/>
          <p:nvPr/>
        </p:nvSpPr>
        <p:spPr>
          <a:xfrm>
            <a:off x="3129750" y="3435000"/>
            <a:ext cx="54339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0944A1"/>
                </a:solidFill>
                <a:latin typeface="Nunito"/>
                <a:ea typeface="Nunito"/>
                <a:cs typeface="Nunito"/>
                <a:sym typeface="Nunito"/>
              </a:rPr>
              <a:t>Pemeriksaan Awal</a:t>
            </a:r>
            <a:endParaRPr b="1" i="0" sz="1900" u="none" cap="none" strike="noStrike">
              <a:solidFill>
                <a:srgbClr val="0944A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0944A1"/>
                </a:solidFill>
                <a:latin typeface="Nunito"/>
                <a:ea typeface="Nunito"/>
                <a:cs typeface="Nunito"/>
                <a:sym typeface="Nunito"/>
              </a:rPr>
              <a:t>Berita Acara Serah Terima (BAST) </a:t>
            </a:r>
            <a:endParaRPr b="1" i="0" sz="1900" u="none" cap="none" strike="noStrike">
              <a:solidFill>
                <a:srgbClr val="0944A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rgbClr val="0944A1"/>
                </a:solidFill>
                <a:latin typeface="Nunito"/>
                <a:ea typeface="Nunito"/>
                <a:cs typeface="Nunito"/>
                <a:sym typeface="Nunito"/>
              </a:rPr>
              <a:t>Pelaporan Bantuan dengan SIMASPRAS</a:t>
            </a:r>
            <a:endParaRPr b="1" i="0" sz="1900" u="none" cap="none" strike="noStrike">
              <a:solidFill>
                <a:srgbClr val="0944A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944A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609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b="1" i="0" sz="1900" u="none" cap="none" strike="noStrike">
              <a:solidFill>
                <a:srgbClr val="0944A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9" name="Google Shape;119;p23"/>
          <p:cNvSpPr txBox="1"/>
          <p:nvPr/>
        </p:nvSpPr>
        <p:spPr>
          <a:xfrm>
            <a:off x="651300" y="3854550"/>
            <a:ext cx="2516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Direktorat Sekolah Menengah Atas</a:t>
            </a:r>
            <a:endParaRPr b="1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Direktorat Jenderal Pendidikan Anak Usia Dini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Pendidikan Dasar dan Menengah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Kementerian Pendidikan Kebudayaan Riset dan Teknologi</a:t>
            </a:r>
            <a:endParaRPr b="0" i="0" sz="800" u="none" cap="none" strike="noStrik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/>
          <p:nvPr/>
        </p:nvSpPr>
        <p:spPr>
          <a:xfrm>
            <a:off x="179500" y="3488699"/>
            <a:ext cx="8856900" cy="1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03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Pelaporan Bantuan Peralatan TIK</a:t>
            </a:r>
            <a:endParaRPr b="0" i="0" sz="303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03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dengan Sistem Manajemen Sarpras</a:t>
            </a:r>
            <a:endParaRPr b="0" i="0" sz="303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303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(SIMASPRAS)</a:t>
            </a:r>
            <a:endParaRPr b="0" i="0" sz="303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3"/>
          <p:cNvSpPr txBox="1"/>
          <p:nvPr/>
        </p:nvSpPr>
        <p:spPr>
          <a:xfrm>
            <a:off x="1499690" y="244973"/>
            <a:ext cx="7059000" cy="9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Langkah-langkah pelaporan Barang Bantuan TIK dengan SIMASPRAS</a:t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1" name="Google Shape;231;p33"/>
          <p:cNvSpPr txBox="1"/>
          <p:nvPr/>
        </p:nvSpPr>
        <p:spPr>
          <a:xfrm>
            <a:off x="912900" y="1093225"/>
            <a:ext cx="82326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-US" sz="2434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1. Masuk ke laman :</a:t>
            </a:r>
            <a:r>
              <a:rPr b="0" i="0" lang="en-US" sz="416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2072" u="sng" cap="none" strike="noStrike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https://sarpras-sma.kemdikbud.go.id/</a:t>
            </a:r>
            <a:endParaRPr b="0" i="0" sz="5372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00" y="1663075"/>
            <a:ext cx="5504650" cy="3440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/>
          <p:nvPr/>
        </p:nvSpPr>
        <p:spPr>
          <a:xfrm>
            <a:off x="1479825" y="387925"/>
            <a:ext cx="73131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2. Masukkan username dan password DAPODIK SEKOLAH, setelah itu klik "Masuk"</a:t>
            </a:r>
            <a:endParaRPr b="0" i="0" sz="2050" u="none" cap="none" strike="noStrike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9" name="Google Shape;23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2150" y="1203625"/>
            <a:ext cx="5816120" cy="363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5"/>
          <p:cNvSpPr txBox="1"/>
          <p:nvPr/>
        </p:nvSpPr>
        <p:spPr>
          <a:xfrm>
            <a:off x="1479825" y="172427"/>
            <a:ext cx="72699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3. Pilih menu "Pengelolaan Bantuan" kemudian pilih "Lihat Detail Bantuan" pada daftar bantuan yang diterima oleh sekolah.</a:t>
            </a:r>
            <a:endParaRPr b="0" i="0" sz="1100" u="none" cap="none" strike="noStrike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46" name="Google Shape;2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5000" y="1256100"/>
            <a:ext cx="6020900" cy="376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/>
          <p:nvPr/>
        </p:nvSpPr>
        <p:spPr>
          <a:xfrm>
            <a:off x="1711325" y="458575"/>
            <a:ext cx="6048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4. Pada bagian Laporan Awal, pilih menu "Unggah"</a:t>
            </a:r>
            <a:endParaRPr b="0" i="0" sz="1100" u="none" cap="none" strike="noStrike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3" name="Google Shape;25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975" y="1044400"/>
            <a:ext cx="6208041" cy="388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/>
        </p:nvSpPr>
        <p:spPr>
          <a:xfrm>
            <a:off x="1549250" y="384200"/>
            <a:ext cx="74115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5. Unggah file Laporan akhir dalam format .pdf dengan ukuran file maksimal 30 MB. Setelah unggah dokumen klik “simpan”</a:t>
            </a:r>
            <a:r>
              <a:rPr b="0" i="0" lang="en-US" sz="1100" u="none" cap="none" strike="noStrik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7000" y="1199900"/>
            <a:ext cx="6016973" cy="3760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"/>
          <p:cNvSpPr txBox="1"/>
          <p:nvPr/>
        </p:nvSpPr>
        <p:spPr>
          <a:xfrm>
            <a:off x="1810800" y="458575"/>
            <a:ext cx="5576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6. Pada bagian BAST, pilih menu "Unggah"</a:t>
            </a:r>
            <a:endParaRPr b="0" i="0" sz="205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7" name="Google Shape;26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200" y="958675"/>
            <a:ext cx="6458726" cy="403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9"/>
          <p:cNvSpPr txBox="1"/>
          <p:nvPr/>
        </p:nvSpPr>
        <p:spPr>
          <a:xfrm>
            <a:off x="1808525" y="334625"/>
            <a:ext cx="59748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7. Isi data Berita Acara Serah Terima dan unggah dokumen BAST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0699" y="1150325"/>
            <a:ext cx="6016599" cy="3760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0"/>
          <p:cNvSpPr txBox="1"/>
          <p:nvPr/>
        </p:nvSpPr>
        <p:spPr>
          <a:xfrm>
            <a:off x="1512075" y="272675"/>
            <a:ext cx="6866400" cy="11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b="0" i="0" lang="en-US" sz="205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8. Bukti bahwa proses pengiriman laporan telah selesai di laman SIMASPRAS ditandai dengan munculnya status “tervalidasi” pada menu Laporan Awal dan BAST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40"/>
          <p:cNvSpPr txBox="1"/>
          <p:nvPr/>
        </p:nvSpPr>
        <p:spPr>
          <a:xfrm>
            <a:off x="2988225" y="3845450"/>
            <a:ext cx="729300" cy="26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Dokumentasi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250" y="1328075"/>
            <a:ext cx="5999949" cy="374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 txBox="1"/>
          <p:nvPr/>
        </p:nvSpPr>
        <p:spPr>
          <a:xfrm>
            <a:off x="1660050" y="3531775"/>
            <a:ext cx="5823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Direktorat Sekolah Menengah Atas</a:t>
            </a:r>
            <a:endParaRPr b="1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Direktorat Jenderal Pendidikan Anak Usia Dini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Pendidikan Dasar dan Menengah</a:t>
            </a:r>
            <a:endParaRPr b="0" i="0" sz="2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Kementerian Pendidikan Kebudayaan Riset dan Teknologi</a:t>
            </a:r>
            <a:endParaRPr b="0" i="0" sz="1500" u="none" cap="none" strike="noStrik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/>
        </p:nvSpPr>
        <p:spPr>
          <a:xfrm>
            <a:off x="1611125" y="376900"/>
            <a:ext cx="68277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600" u="none" cap="none" strike="noStrike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Peralatan TIK </a:t>
            </a:r>
            <a:r>
              <a:rPr b="1" lang="en-US" sz="26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SMA Afirmasi</a:t>
            </a:r>
            <a:r>
              <a:rPr b="1" i="0" lang="en-US" sz="2600" u="none" cap="none" strike="noStrike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 Tahun 202</a:t>
            </a:r>
            <a:r>
              <a:rPr b="1" lang="en-US" sz="26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 b="1" i="0" sz="2600" u="none" cap="none" strike="noStrike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5" name="Google Shape;125;p24"/>
          <p:cNvSpPr txBox="1"/>
          <p:nvPr/>
        </p:nvSpPr>
        <p:spPr>
          <a:xfrm>
            <a:off x="521550" y="1707600"/>
            <a:ext cx="8100900" cy="19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-260350" lvl="0" marL="3048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700"/>
              <a:buFont typeface="Calibri"/>
              <a:buAutoNum type="arabicPeriod"/>
            </a:pPr>
            <a:r>
              <a:rPr b="0" i="0" lang="en-US" sz="2700" u="none" cap="none" strike="noStrik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Chromebook: </a:t>
            </a:r>
            <a:r>
              <a:rPr b="1" lang="en-US" sz="27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ACER Chromebook C733 Celeron - C733/K001</a:t>
            </a:r>
            <a:r>
              <a:rPr b="1" i="0" lang="en-US" sz="2700" u="none" cap="none" strike="noStrik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2700" u="none" cap="none" strike="noStrik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7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0" i="0" lang="en-US" sz="2700" u="none" cap="none" strike="noStrik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unit)</a:t>
            </a:r>
            <a:endParaRPr b="0" i="0" sz="2700" u="none" cap="none" strike="noStrik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60350" lvl="0" marL="3048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700"/>
              <a:buFont typeface="Calibri"/>
              <a:buAutoNum type="arabicPeriod"/>
            </a:pPr>
            <a:r>
              <a:rPr b="0" i="0" lang="en-US" sz="2700" u="none" cap="none" strike="noStrik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Konektor: </a:t>
            </a:r>
            <a:r>
              <a:rPr b="1" lang="en-US" sz="27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Konektor Type-C to HDMI and VGA ADTESU</a:t>
            </a:r>
            <a:r>
              <a:rPr b="0" i="0" lang="en-US" sz="2700" u="none" cap="none" strike="noStrik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70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0" i="0" lang="en-US" sz="2700" u="none" cap="none" strike="noStrik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unit)</a:t>
            </a:r>
            <a:endParaRPr b="0" i="0" sz="2700" u="none" cap="none" strike="noStrik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idx="1" type="body"/>
          </p:nvPr>
        </p:nvSpPr>
        <p:spPr>
          <a:xfrm>
            <a:off x="0" y="38382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b="1" lang="en-US">
                <a:latin typeface="Poppins"/>
                <a:ea typeface="Poppins"/>
                <a:cs typeface="Poppins"/>
                <a:sym typeface="Poppins"/>
              </a:rPr>
              <a:t>Pemeriksaan Awal</a:t>
            </a: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" name="Google Shape;131;p25"/>
          <p:cNvSpPr/>
          <p:nvPr/>
        </p:nvSpPr>
        <p:spPr>
          <a:xfrm>
            <a:off x="0" y="1275606"/>
            <a:ext cx="9144000" cy="3456300"/>
          </a:xfrm>
          <a:prstGeom prst="rect">
            <a:avLst/>
          </a:prstGeom>
          <a:blipFill rotWithShape="1">
            <a:blip r:embed="rId3">
              <a:alphaModFix/>
            </a:blip>
            <a:tile algn="tl" flip="none" tx="0" sx="99995" ty="0" sy="99995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5"/>
          <p:cNvSpPr/>
          <p:nvPr/>
        </p:nvSpPr>
        <p:spPr>
          <a:xfrm>
            <a:off x="652611" y="1707654"/>
            <a:ext cx="576000" cy="57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5"/>
          <p:cNvSpPr/>
          <p:nvPr/>
        </p:nvSpPr>
        <p:spPr>
          <a:xfrm>
            <a:off x="634752" y="2715766"/>
            <a:ext cx="576000" cy="57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5"/>
          <p:cNvSpPr/>
          <p:nvPr/>
        </p:nvSpPr>
        <p:spPr>
          <a:xfrm>
            <a:off x="616893" y="3723878"/>
            <a:ext cx="576000" cy="57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5"/>
          <p:cNvSpPr txBox="1"/>
          <p:nvPr/>
        </p:nvSpPr>
        <p:spPr>
          <a:xfrm>
            <a:off x="1300725" y="1585575"/>
            <a:ext cx="31251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Jenis, Merk, Tipe dan Jumlah Barang</a:t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5"/>
          <p:cNvSpPr txBox="1"/>
          <p:nvPr/>
        </p:nvSpPr>
        <p:spPr>
          <a:xfrm>
            <a:off x="1300713" y="2746081"/>
            <a:ext cx="2664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Kondisi </a:t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Fisik Kemasan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5"/>
          <p:cNvSpPr txBox="1"/>
          <p:nvPr/>
        </p:nvSpPr>
        <p:spPr>
          <a:xfrm>
            <a:off x="1300713" y="3754193"/>
            <a:ext cx="2664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Kondisi</a:t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Fisik Barang &amp; Aksesories</a:t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25"/>
          <p:cNvSpPr/>
          <p:nvPr/>
        </p:nvSpPr>
        <p:spPr>
          <a:xfrm>
            <a:off x="5248647" y="1716037"/>
            <a:ext cx="576000" cy="57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5"/>
          <p:cNvSpPr/>
          <p:nvPr/>
        </p:nvSpPr>
        <p:spPr>
          <a:xfrm>
            <a:off x="5230788" y="2724149"/>
            <a:ext cx="576000" cy="57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5"/>
          <p:cNvSpPr/>
          <p:nvPr/>
        </p:nvSpPr>
        <p:spPr>
          <a:xfrm>
            <a:off x="5212929" y="3732261"/>
            <a:ext cx="576000" cy="57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5"/>
          <p:cNvSpPr txBox="1"/>
          <p:nvPr/>
        </p:nvSpPr>
        <p:spPr>
          <a:xfrm>
            <a:off x="5896749" y="1746352"/>
            <a:ext cx="2664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Kelengkapan </a:t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Dokumen</a:t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25"/>
          <p:cNvSpPr txBox="1"/>
          <p:nvPr/>
        </p:nvSpPr>
        <p:spPr>
          <a:xfrm>
            <a:off x="5896749" y="2754464"/>
            <a:ext cx="2664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Pengisian Instrumen Awal </a:t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Pemeriksaan Barang</a:t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3" name="Google Shape;143;p25"/>
          <p:cNvSpPr txBox="1"/>
          <p:nvPr/>
        </p:nvSpPr>
        <p:spPr>
          <a:xfrm>
            <a:off x="5896750" y="3610175"/>
            <a:ext cx="32472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Unggah foto dan form pemeriksaan ke Sistem Manajemen Sarpras Direktorat SMA dengan alamat </a:t>
            </a:r>
            <a:r>
              <a:rPr b="1" i="0" lang="en-US" sz="14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https://sarpras-sma.kemdikbud.go.id/</a:t>
            </a:r>
            <a:endParaRPr b="1" i="0" sz="1400" u="none" cap="none" strike="noStrike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4" name="Google Shape;144;p25"/>
          <p:cNvSpPr/>
          <p:nvPr/>
        </p:nvSpPr>
        <p:spPr>
          <a:xfrm>
            <a:off x="4554000" y="1653798"/>
            <a:ext cx="36000" cy="270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5"/>
          <p:cNvSpPr txBox="1"/>
          <p:nvPr/>
        </p:nvSpPr>
        <p:spPr>
          <a:xfrm>
            <a:off x="619207" y="1773236"/>
            <a:ext cx="6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b="1" i="0" sz="24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5"/>
          <p:cNvSpPr txBox="1"/>
          <p:nvPr/>
        </p:nvSpPr>
        <p:spPr>
          <a:xfrm>
            <a:off x="583489" y="2772965"/>
            <a:ext cx="6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b="1" i="0" sz="24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5"/>
          <p:cNvSpPr txBox="1"/>
          <p:nvPr/>
        </p:nvSpPr>
        <p:spPr>
          <a:xfrm>
            <a:off x="583489" y="3781077"/>
            <a:ext cx="6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b="1" i="0" sz="24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5"/>
          <p:cNvSpPr txBox="1"/>
          <p:nvPr/>
        </p:nvSpPr>
        <p:spPr>
          <a:xfrm>
            <a:off x="5217690" y="1779662"/>
            <a:ext cx="6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endParaRPr b="1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5"/>
          <p:cNvSpPr txBox="1"/>
          <p:nvPr/>
        </p:nvSpPr>
        <p:spPr>
          <a:xfrm>
            <a:off x="5181972" y="2779391"/>
            <a:ext cx="6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 b="1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5"/>
          <p:cNvSpPr txBox="1"/>
          <p:nvPr/>
        </p:nvSpPr>
        <p:spPr>
          <a:xfrm>
            <a:off x="5181972" y="3787503"/>
            <a:ext cx="64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06</a:t>
            </a:r>
            <a:endParaRPr b="1" i="0" sz="2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25"/>
          <p:cNvPicPr preferRelativeResize="0"/>
          <p:nvPr/>
        </p:nvPicPr>
        <p:blipFill rotWithShape="1">
          <a:blip r:embed="rId4">
            <a:alphaModFix/>
          </a:blip>
          <a:srcRect b="0" l="7002" r="0" t="13087"/>
          <a:stretch/>
        </p:blipFill>
        <p:spPr>
          <a:xfrm>
            <a:off x="244225" y="181624"/>
            <a:ext cx="1248650" cy="108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/>
        </p:nvSpPr>
        <p:spPr>
          <a:xfrm>
            <a:off x="83840" y="1609367"/>
            <a:ext cx="6744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000" u="none" cap="none" strike="noStrike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Contoh : </a:t>
            </a:r>
            <a:endParaRPr b="1" i="0" sz="2000" u="none" cap="none" strike="noStrike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000" u="none" cap="none" strike="noStrike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Instrumen </a:t>
            </a:r>
            <a:endParaRPr b="1" i="0" sz="2000" u="none" cap="none" strike="noStrike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000" u="none" cap="none" strike="noStrike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Pemeriksaan </a:t>
            </a:r>
            <a:endParaRPr b="1" i="0" sz="2000" u="none" cap="none" strike="noStrike">
              <a:solidFill>
                <a:srgbClr val="0944A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000" u="none" cap="none" strike="noStrike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Awal </a:t>
            </a:r>
            <a:r>
              <a:rPr b="1" lang="en-US" sz="2000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(1</a:t>
            </a:r>
            <a:r>
              <a:rPr b="1" i="0" lang="en-US" sz="2000" u="none" cap="none" strike="noStrike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" name="Google Shape;157;p26"/>
          <p:cNvGrpSpPr/>
          <p:nvPr/>
        </p:nvGrpSpPr>
        <p:grpSpPr>
          <a:xfrm>
            <a:off x="1942272" y="197544"/>
            <a:ext cx="6629161" cy="4945968"/>
            <a:chOff x="1475650" y="405000"/>
            <a:chExt cx="6029251" cy="4641051"/>
          </a:xfrm>
        </p:grpSpPr>
        <p:pic>
          <p:nvPicPr>
            <p:cNvPr id="158" name="Google Shape;158;p26"/>
            <p:cNvPicPr preferRelativeResize="0"/>
            <p:nvPr/>
          </p:nvPicPr>
          <p:blipFill rotWithShape="1">
            <a:blip r:embed="rId3">
              <a:alphaModFix/>
            </a:blip>
            <a:srcRect b="19091" l="24212" r="24259" t="25297"/>
            <a:stretch/>
          </p:blipFill>
          <p:spPr>
            <a:xfrm>
              <a:off x="1475650" y="405000"/>
              <a:ext cx="6029251" cy="3658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6"/>
            <p:cNvPicPr preferRelativeResize="0"/>
            <p:nvPr/>
          </p:nvPicPr>
          <p:blipFill rotWithShape="1">
            <a:blip r:embed="rId4">
              <a:alphaModFix/>
            </a:blip>
            <a:srcRect b="45566" l="25557" r="25302" t="35141"/>
            <a:stretch/>
          </p:blipFill>
          <p:spPr>
            <a:xfrm>
              <a:off x="1627975" y="4034825"/>
              <a:ext cx="5762625" cy="10112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7"/>
          <p:cNvPicPr preferRelativeResize="0"/>
          <p:nvPr/>
        </p:nvPicPr>
        <p:blipFill rotWithShape="1">
          <a:blip r:embed="rId3">
            <a:alphaModFix/>
          </a:blip>
          <a:srcRect b="20757" l="25116" r="24861" t="43216"/>
          <a:stretch/>
        </p:blipFill>
        <p:spPr>
          <a:xfrm>
            <a:off x="1070425" y="1471800"/>
            <a:ext cx="7504876" cy="303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 txBox="1"/>
          <p:nvPr/>
        </p:nvSpPr>
        <p:spPr>
          <a:xfrm>
            <a:off x="1541165" y="504467"/>
            <a:ext cx="6744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000" u="none" cap="none" strike="noStrike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Contoh : Instrumen Pemeriksaan Awal (2) 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>
            <p:ph idx="1" type="body"/>
          </p:nvPr>
        </p:nvSpPr>
        <p:spPr>
          <a:xfrm>
            <a:off x="0" y="181632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/>
              <a:t>Harap Diperhatikan !!</a:t>
            </a:r>
            <a:endParaRPr/>
          </a:p>
        </p:txBody>
      </p:sp>
      <p:sp>
        <p:nvSpPr>
          <p:cNvPr id="172" name="Google Shape;172;p28"/>
          <p:cNvSpPr txBox="1"/>
          <p:nvPr/>
        </p:nvSpPr>
        <p:spPr>
          <a:xfrm>
            <a:off x="61975" y="3372175"/>
            <a:ext cx="21603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-US" sz="13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Sebelum Barang </a:t>
            </a:r>
            <a:r>
              <a:rPr b="1" lang="en-US" sz="13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Diterima</a:t>
            </a:r>
            <a:r>
              <a:rPr b="1" i="0" lang="en-US" sz="13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: Tim Sekolah Penerima </a:t>
            </a:r>
            <a:r>
              <a:rPr b="1" lang="en-US" sz="13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berada di</a:t>
            </a:r>
            <a:r>
              <a:rPr b="1" i="0" lang="en-US" sz="13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Ruang Pemeriksaan, Siapkan Instrumen Pemeriksaan awal, dan kamera/recorder</a:t>
            </a:r>
            <a:endParaRPr b="1" i="0" sz="13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" name="Google Shape;173;p28"/>
          <p:cNvSpPr txBox="1"/>
          <p:nvPr/>
        </p:nvSpPr>
        <p:spPr>
          <a:xfrm>
            <a:off x="2406875" y="3219775"/>
            <a:ext cx="2049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500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5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Saat Barang </a:t>
            </a:r>
            <a:r>
              <a:rPr b="1" lang="en-US" sz="15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Diterima</a:t>
            </a:r>
            <a:r>
              <a:rPr b="1" i="0" lang="en-US" sz="15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: </a:t>
            </a:r>
            <a:r>
              <a:rPr b="1" lang="en-US" sz="15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Tim</a:t>
            </a:r>
            <a:r>
              <a:rPr b="1" i="0" lang="en-US" sz="15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Sekolah Penerima melakukan pemeriksaan awal</a:t>
            </a:r>
            <a:endParaRPr b="1" i="0" sz="15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8"/>
          <p:cNvSpPr txBox="1"/>
          <p:nvPr/>
        </p:nvSpPr>
        <p:spPr>
          <a:xfrm>
            <a:off x="4713900" y="3524575"/>
            <a:ext cx="20496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Buat Foto Saat </a:t>
            </a:r>
            <a:r>
              <a:rPr b="1" lang="en-US" sz="15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Pemeriksaan</a:t>
            </a:r>
            <a:r>
              <a:rPr b="1" i="0" lang="en-US" sz="15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: </a:t>
            </a:r>
            <a:r>
              <a:rPr b="1" lang="en-US" sz="15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Tim </a:t>
            </a:r>
            <a:r>
              <a:rPr b="1" i="0" lang="en-US" sz="15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Sekolah Penerima</a:t>
            </a:r>
            <a:r>
              <a:rPr b="1" lang="en-US" sz="15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-US" sz="15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dan Barang</a:t>
            </a:r>
            <a:r>
              <a:rPr b="1" lang="en-US" sz="15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yang diperiksa</a:t>
            </a:r>
            <a:endParaRPr b="1" i="0" sz="15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" name="Google Shape;175;p28"/>
          <p:cNvSpPr txBox="1"/>
          <p:nvPr/>
        </p:nvSpPr>
        <p:spPr>
          <a:xfrm>
            <a:off x="7235788" y="3275918"/>
            <a:ext cx="16563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Unggah Dokumentasi ke Sistem Manajemen Sarpras Direktorat SMA</a:t>
            </a:r>
            <a:endParaRPr b="1" i="0" sz="15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6" name="Google Shape;176;p28"/>
          <p:cNvSpPr/>
          <p:nvPr>
            <p:ph idx="6" type="pic"/>
          </p:nvPr>
        </p:nvSpPr>
        <p:spPr>
          <a:xfrm>
            <a:off x="6983760" y="1347774"/>
            <a:ext cx="21603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177" name="Google Shape;177;p28"/>
          <p:cNvPicPr preferRelativeResize="0"/>
          <p:nvPr/>
        </p:nvPicPr>
        <p:blipFill rotWithShape="1">
          <a:blip r:embed="rId3">
            <a:alphaModFix/>
          </a:blip>
          <a:srcRect b="0" l="7002" r="0" t="13087"/>
          <a:stretch/>
        </p:blipFill>
        <p:spPr>
          <a:xfrm>
            <a:off x="168025" y="105424"/>
            <a:ext cx="1248650" cy="108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 rotWithShape="1">
          <a:blip r:embed="rId4">
            <a:alphaModFix/>
          </a:blip>
          <a:srcRect b="0" l="22314" r="35020" t="33430"/>
          <a:stretch/>
        </p:blipFill>
        <p:spPr>
          <a:xfrm>
            <a:off x="4658700" y="1337100"/>
            <a:ext cx="2160301" cy="189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7900" y="907250"/>
            <a:ext cx="2284775" cy="2275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094125"/>
            <a:ext cx="2160300" cy="21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 rotWithShape="1">
          <a:blip r:embed="rId7">
            <a:alphaModFix/>
          </a:blip>
          <a:srcRect b="5886" l="1813" r="52266" t="33861"/>
          <a:stretch/>
        </p:blipFill>
        <p:spPr>
          <a:xfrm>
            <a:off x="6981025" y="1348275"/>
            <a:ext cx="2160302" cy="18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/>
        </p:nvSpPr>
        <p:spPr>
          <a:xfrm>
            <a:off x="179512" y="3717306"/>
            <a:ext cx="88569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Berita Acara Serah Terima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(Diisi bersamaan/setelah pemeriksaan awal selesai)</a:t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idx="1" type="body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None/>
            </a:pPr>
            <a:r>
              <a:rPr lang="en-US"/>
              <a:t>Penting Untuk Diperhatikan !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2" name="Google Shape;192;p30"/>
          <p:cNvSpPr/>
          <p:nvPr/>
        </p:nvSpPr>
        <p:spPr>
          <a:xfrm>
            <a:off x="4061224" y="1355998"/>
            <a:ext cx="990272" cy="990272"/>
          </a:xfrm>
          <a:custGeom>
            <a:rect b="b" l="l" r="r" t="t"/>
            <a:pathLst>
              <a:path extrusionOk="0" h="1226343" w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12" scaled="0"/>
          </a:gra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17675" lIns="217675" spcFirstLastPara="1" rIns="217675" wrap="square" tIns="217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0"/>
          <p:cNvSpPr/>
          <p:nvPr/>
        </p:nvSpPr>
        <p:spPr>
          <a:xfrm rot="2163208">
            <a:off x="5020856" y="2117495"/>
            <a:ext cx="263990" cy="334044"/>
          </a:xfrm>
          <a:custGeom>
            <a:rect b="b" l="l" r="r" t="t"/>
            <a:pathLst>
              <a:path extrusionOk="0" h="413891" w="327092">
                <a:moveTo>
                  <a:pt x="0" y="82778"/>
                </a:moveTo>
                <a:lnTo>
                  <a:pt x="163546" y="82778"/>
                </a:lnTo>
                <a:lnTo>
                  <a:pt x="163546" y="0"/>
                </a:lnTo>
                <a:lnTo>
                  <a:pt x="327092" y="206946"/>
                </a:lnTo>
                <a:lnTo>
                  <a:pt x="163546" y="413891"/>
                </a:lnTo>
                <a:lnTo>
                  <a:pt x="163546" y="331113"/>
                </a:lnTo>
                <a:lnTo>
                  <a:pt x="0" y="331113"/>
                </a:lnTo>
                <a:lnTo>
                  <a:pt x="0" y="8277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82775" lIns="0" spcFirstLastPara="1" rIns="98125" wrap="square" tIns="827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0"/>
          <p:cNvSpPr/>
          <p:nvPr/>
        </p:nvSpPr>
        <p:spPr>
          <a:xfrm>
            <a:off x="5266192" y="2231458"/>
            <a:ext cx="990272" cy="990272"/>
          </a:xfrm>
          <a:custGeom>
            <a:rect b="b" l="l" r="r" t="t"/>
            <a:pathLst>
              <a:path extrusionOk="0" h="1226343" w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12" scaled="0"/>
          </a:gra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17675" lIns="217675" spcFirstLastPara="1" rIns="217675" wrap="square" tIns="217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0"/>
          <p:cNvSpPr/>
          <p:nvPr/>
        </p:nvSpPr>
        <p:spPr>
          <a:xfrm rot="-4317472">
            <a:off x="5401634" y="3261180"/>
            <a:ext cx="264026" cy="334089"/>
          </a:xfrm>
          <a:custGeom>
            <a:rect b="b" l="l" r="r" t="t"/>
            <a:pathLst>
              <a:path extrusionOk="0" h="413891" w="327092">
                <a:moveTo>
                  <a:pt x="327092" y="331113"/>
                </a:moveTo>
                <a:lnTo>
                  <a:pt x="163546" y="331113"/>
                </a:lnTo>
                <a:lnTo>
                  <a:pt x="163546" y="413891"/>
                </a:lnTo>
                <a:lnTo>
                  <a:pt x="0" y="206945"/>
                </a:lnTo>
                <a:lnTo>
                  <a:pt x="163546" y="0"/>
                </a:lnTo>
                <a:lnTo>
                  <a:pt x="163546" y="82778"/>
                </a:lnTo>
                <a:lnTo>
                  <a:pt x="327092" y="82778"/>
                </a:lnTo>
                <a:lnTo>
                  <a:pt x="327092" y="33111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82775" lIns="98125" spcFirstLastPara="1" rIns="0" wrap="square" tIns="827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0"/>
          <p:cNvSpPr/>
          <p:nvPr/>
        </p:nvSpPr>
        <p:spPr>
          <a:xfrm>
            <a:off x="4805935" y="3647984"/>
            <a:ext cx="990272" cy="990272"/>
          </a:xfrm>
          <a:custGeom>
            <a:rect b="b" l="l" r="r" t="t"/>
            <a:pathLst>
              <a:path extrusionOk="0" h="1226343" w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12" scaled="0"/>
          </a:gra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17675" lIns="217675" spcFirstLastPara="1" rIns="217675" wrap="square" tIns="217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0"/>
          <p:cNvSpPr/>
          <p:nvPr/>
        </p:nvSpPr>
        <p:spPr>
          <a:xfrm>
            <a:off x="3316512" y="3647984"/>
            <a:ext cx="990272" cy="990272"/>
          </a:xfrm>
          <a:custGeom>
            <a:rect b="b" l="l" r="r" t="t"/>
            <a:pathLst>
              <a:path extrusionOk="0" h="1226343" w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12" scaled="0"/>
          </a:gra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17675" lIns="217675" spcFirstLastPara="1" rIns="217675" wrap="square" tIns="217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0"/>
          <p:cNvSpPr/>
          <p:nvPr/>
        </p:nvSpPr>
        <p:spPr>
          <a:xfrm rot="4317472">
            <a:off x="3452323" y="3275114"/>
            <a:ext cx="264026" cy="334089"/>
          </a:xfrm>
          <a:custGeom>
            <a:rect b="b" l="l" r="r" t="t"/>
            <a:pathLst>
              <a:path extrusionOk="0" h="413891" w="327092">
                <a:moveTo>
                  <a:pt x="327092" y="331113"/>
                </a:moveTo>
                <a:lnTo>
                  <a:pt x="163546" y="331113"/>
                </a:lnTo>
                <a:lnTo>
                  <a:pt x="163546" y="413891"/>
                </a:lnTo>
                <a:lnTo>
                  <a:pt x="0" y="206945"/>
                </a:lnTo>
                <a:lnTo>
                  <a:pt x="163546" y="0"/>
                </a:lnTo>
                <a:lnTo>
                  <a:pt x="163546" y="82778"/>
                </a:lnTo>
                <a:lnTo>
                  <a:pt x="327092" y="82778"/>
                </a:lnTo>
                <a:lnTo>
                  <a:pt x="327092" y="33111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82775" lIns="98125" spcFirstLastPara="1" rIns="0" wrap="square" tIns="827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0"/>
          <p:cNvSpPr/>
          <p:nvPr/>
        </p:nvSpPr>
        <p:spPr>
          <a:xfrm>
            <a:off x="2856255" y="2231458"/>
            <a:ext cx="990272" cy="990272"/>
          </a:xfrm>
          <a:custGeom>
            <a:rect b="b" l="l" r="r" t="t"/>
            <a:pathLst>
              <a:path extrusionOk="0" h="1226343" w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12" scaled="0"/>
          </a:gra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17675" lIns="217675" spcFirstLastPara="1" rIns="217675" wrap="square" tIns="217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0"/>
          <p:cNvSpPr/>
          <p:nvPr/>
        </p:nvSpPr>
        <p:spPr>
          <a:xfrm rot="-2163208">
            <a:off x="3815933" y="2126251"/>
            <a:ext cx="263990" cy="334044"/>
          </a:xfrm>
          <a:custGeom>
            <a:rect b="b" l="l" r="r" t="t"/>
            <a:pathLst>
              <a:path extrusionOk="0" h="413891" w="327092">
                <a:moveTo>
                  <a:pt x="0" y="82778"/>
                </a:moveTo>
                <a:lnTo>
                  <a:pt x="163546" y="82778"/>
                </a:lnTo>
                <a:lnTo>
                  <a:pt x="163546" y="0"/>
                </a:lnTo>
                <a:lnTo>
                  <a:pt x="327092" y="206946"/>
                </a:lnTo>
                <a:lnTo>
                  <a:pt x="163546" y="413891"/>
                </a:lnTo>
                <a:lnTo>
                  <a:pt x="163546" y="331113"/>
                </a:lnTo>
                <a:lnTo>
                  <a:pt x="0" y="331113"/>
                </a:lnTo>
                <a:lnTo>
                  <a:pt x="0" y="8277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82775" lIns="0" spcFirstLastPara="1" rIns="98125" wrap="square" tIns="827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0"/>
          <p:cNvSpPr/>
          <p:nvPr/>
        </p:nvSpPr>
        <p:spPr>
          <a:xfrm>
            <a:off x="4032251" y="2597050"/>
            <a:ext cx="1119038" cy="990272"/>
          </a:xfrm>
          <a:custGeom>
            <a:rect b="b" l="l" r="r" t="t"/>
            <a:pathLst>
              <a:path extrusionOk="0" h="1226343" w="1226343">
                <a:moveTo>
                  <a:pt x="0" y="613172"/>
                </a:moveTo>
                <a:cubicBezTo>
                  <a:pt x="0" y="274526"/>
                  <a:pt x="274526" y="0"/>
                  <a:pt x="613172" y="0"/>
                </a:cubicBezTo>
                <a:cubicBezTo>
                  <a:pt x="951818" y="0"/>
                  <a:pt x="1226344" y="274526"/>
                  <a:pt x="1226344" y="613172"/>
                </a:cubicBezTo>
                <a:cubicBezTo>
                  <a:pt x="1226344" y="951818"/>
                  <a:pt x="951818" y="1226344"/>
                  <a:pt x="613172" y="1226344"/>
                </a:cubicBezTo>
                <a:cubicBezTo>
                  <a:pt x="274526" y="1226344"/>
                  <a:pt x="0" y="951818"/>
                  <a:pt x="0" y="613172"/>
                </a:cubicBezTo>
                <a:close/>
              </a:path>
            </a:pathLst>
          </a:custGeom>
          <a:solidFill>
            <a:schemeClr val="accent2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17675" lIns="217675" spcFirstLastPara="1" rIns="217675" wrap="square" tIns="2176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BAST</a:t>
            </a:r>
            <a:endParaRPr b="1" i="0" sz="1800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2" name="Google Shape;202;p30"/>
          <p:cNvSpPr/>
          <p:nvPr/>
        </p:nvSpPr>
        <p:spPr>
          <a:xfrm flipH="1">
            <a:off x="5666915" y="2574942"/>
            <a:ext cx="324000" cy="303292"/>
          </a:xfrm>
          <a:custGeom>
            <a:rect b="b" l="l" r="r" t="t"/>
            <a:pathLst>
              <a:path extrusionOk="0" h="3032924" w="3239999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0"/>
          <p:cNvSpPr/>
          <p:nvPr/>
        </p:nvSpPr>
        <p:spPr>
          <a:xfrm flipH="1" rot="-2700000">
            <a:off x="5211659" y="3952675"/>
            <a:ext cx="244658" cy="438625"/>
          </a:xfrm>
          <a:custGeom>
            <a:rect b="b" l="l" r="r" t="t"/>
            <a:pathLst>
              <a:path extrusionOk="0" h="4001999" w="2232248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0"/>
          <p:cNvSpPr/>
          <p:nvPr/>
        </p:nvSpPr>
        <p:spPr>
          <a:xfrm flipH="1" rot="5400000">
            <a:off x="3635795" y="3952763"/>
            <a:ext cx="351698" cy="380700"/>
          </a:xfrm>
          <a:custGeom>
            <a:rect b="b" l="l" r="r" t="t"/>
            <a:pathLst>
              <a:path extrusionOk="0" h="3240001" w="2993176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0"/>
          <p:cNvSpPr/>
          <p:nvPr/>
        </p:nvSpPr>
        <p:spPr>
          <a:xfrm flipH="1" rot="-2700000">
            <a:off x="4544057" y="1630888"/>
            <a:ext cx="109875" cy="440505"/>
          </a:xfrm>
          <a:custGeom>
            <a:rect b="b" l="l" r="r" t="t"/>
            <a:pathLst>
              <a:path extrusionOk="0" h="4153123" w="1035916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0"/>
          <p:cNvSpPr/>
          <p:nvPr/>
        </p:nvSpPr>
        <p:spPr>
          <a:xfrm>
            <a:off x="3111847" y="2497227"/>
            <a:ext cx="404775" cy="408155"/>
          </a:xfrm>
          <a:custGeom>
            <a:rect b="b" l="l" r="r" t="t"/>
            <a:pathLst>
              <a:path extrusionOk="0" h="1665940" w="1652142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0"/>
          <p:cNvSpPr txBox="1"/>
          <p:nvPr/>
        </p:nvSpPr>
        <p:spPr>
          <a:xfrm>
            <a:off x="687546" y="2499436"/>
            <a:ext cx="214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BAST ada 2 Rangkap </a:t>
            </a:r>
            <a:r>
              <a:rPr b="1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b="1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0"/>
          <p:cNvSpPr txBox="1"/>
          <p:nvPr/>
        </p:nvSpPr>
        <p:spPr>
          <a:xfrm>
            <a:off x="4947850" y="934950"/>
            <a:ext cx="3116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Catat dalam BAST Jika ada ketidaksesuaian dan kekurangan barang   </a:t>
            </a:r>
            <a:endParaRPr b="1" i="0" sz="15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9" name="Google Shape;209;p30"/>
          <p:cNvSpPr txBox="1"/>
          <p:nvPr/>
        </p:nvSpPr>
        <p:spPr>
          <a:xfrm>
            <a:off x="6333004" y="2214706"/>
            <a:ext cx="19599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Periksa kembali BAST dengan teliti setelah di isi </a:t>
            </a: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30"/>
          <p:cNvSpPr txBox="1"/>
          <p:nvPr/>
        </p:nvSpPr>
        <p:spPr>
          <a:xfrm>
            <a:off x="5761179" y="4032937"/>
            <a:ext cx="20391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5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Semua BAST Harus di isi dan  Ditandatangani  </a:t>
            </a:r>
            <a:endParaRPr b="1" i="0" sz="15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0" i="0" sz="1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0"/>
          <p:cNvSpPr txBox="1"/>
          <p:nvPr/>
        </p:nvSpPr>
        <p:spPr>
          <a:xfrm>
            <a:off x="1536865" y="4034222"/>
            <a:ext cx="17784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Periksa BAST dengan teliti</a:t>
            </a:r>
            <a:endParaRPr b="1" i="0" sz="17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  <a:endParaRPr b="1" i="0" sz="17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2" name="Google Shape;212;p30"/>
          <p:cNvPicPr preferRelativeResize="0"/>
          <p:nvPr/>
        </p:nvPicPr>
        <p:blipFill rotWithShape="1">
          <a:blip r:embed="rId3">
            <a:alphaModFix/>
          </a:blip>
          <a:srcRect b="0" l="7002" r="0" t="13087"/>
          <a:stretch/>
        </p:blipFill>
        <p:spPr>
          <a:xfrm>
            <a:off x="244225" y="181624"/>
            <a:ext cx="1248650" cy="108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/>
          <p:nvPr/>
        </p:nvSpPr>
        <p:spPr>
          <a:xfrm>
            <a:off x="1394925" y="240950"/>
            <a:ext cx="3735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3800" u="none" cap="none" strike="noStrike">
                <a:solidFill>
                  <a:srgbClr val="0944A1"/>
                </a:solidFill>
                <a:latin typeface="Poppins"/>
                <a:ea typeface="Poppins"/>
                <a:cs typeface="Poppins"/>
                <a:sym typeface="Poppins"/>
              </a:rPr>
              <a:t>BAST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31"/>
          <p:cNvPicPr preferRelativeResize="0"/>
          <p:nvPr/>
        </p:nvPicPr>
        <p:blipFill rotWithShape="1">
          <a:blip r:embed="rId3">
            <a:alphaModFix/>
          </a:blip>
          <a:srcRect b="15543" l="46278" r="25643" t="24579"/>
          <a:stretch/>
        </p:blipFill>
        <p:spPr>
          <a:xfrm>
            <a:off x="2223675" y="801700"/>
            <a:ext cx="3574474" cy="428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1"/>
          <p:cNvPicPr preferRelativeResize="0"/>
          <p:nvPr/>
        </p:nvPicPr>
        <p:blipFill rotWithShape="1">
          <a:blip r:embed="rId4">
            <a:alphaModFix/>
          </a:blip>
          <a:srcRect b="8458" l="46095" r="25466" t="24355"/>
          <a:stretch/>
        </p:blipFill>
        <p:spPr>
          <a:xfrm>
            <a:off x="5618925" y="593872"/>
            <a:ext cx="3275699" cy="435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plate SMA 2022">
  <a:themeElements>
    <a:clrScheme name="ALLPPT-COLOR-A19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