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</p:sldIdLst>
  <p:sldSz cy="5143500" cx="9144000"/>
  <p:notesSz cx="6858000" cy="9144000"/>
  <p:embeddedFontLst>
    <p:embeddedFont>
      <p:font typeface="Roboto"/>
      <p:regular r:id="rId50"/>
      <p:bold r:id="rId51"/>
      <p:italic r:id="rId52"/>
      <p:boldItalic r:id="rId53"/>
    </p:embeddedFont>
    <p:embeddedFont>
      <p:font typeface="Lato"/>
      <p:regular r:id="rId54"/>
      <p:bold r:id="rId55"/>
      <p:italic r:id="rId56"/>
      <p:boldItalic r:id="rId57"/>
    </p:embeddedFont>
    <p:embeddedFont>
      <p:font typeface="Poppins"/>
      <p:regular r:id="rId58"/>
      <p:bold r:id="rId59"/>
      <p:italic r:id="rId60"/>
      <p:boldItalic r:id="rId61"/>
    </p:embeddedFont>
    <p:embeddedFont>
      <p:font typeface="Fira Sans Extra Condensed Medium"/>
      <p:regular r:id="rId62"/>
      <p:bold r:id="rId63"/>
      <p:italic r:id="rId64"/>
      <p:boldItalic r:id="rId65"/>
    </p:embeddedFont>
    <p:embeddedFont>
      <p:font typeface="Poppins Medium"/>
      <p:regular r:id="rId66"/>
      <p:bold r:id="rId67"/>
      <p:italic r:id="rId68"/>
      <p:boldItalic r:id="rId69"/>
    </p:embeddedFont>
    <p:embeddedFont>
      <p:font typeface="Roboto Light"/>
      <p:regular r:id="rId70"/>
      <p:bold r:id="rId71"/>
      <p:italic r:id="rId72"/>
      <p:boldItalic r:id="rId73"/>
    </p:embeddedFont>
    <p:embeddedFont>
      <p:font typeface="Poppins SemiBold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3">
          <p15:clr>
            <a:srgbClr val="000000"/>
          </p15:clr>
        </p15:guide>
        <p15:guide id="2" pos="2897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FC2C29-369E-4344-9CF5-173C41BFCE30}">
  <a:tblStyle styleId="{1EFC2C29-369E-4344-9CF5-173C41BFCE3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3" orient="horz"/>
        <p:guide pos="28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font" Target="fonts/RobotoLight-boldItalic.fntdata"/><Relationship Id="rId72" Type="http://schemas.openxmlformats.org/officeDocument/2006/relationships/font" Target="fonts/RobotoLight-italic.fntdata"/><Relationship Id="rId31" Type="http://schemas.openxmlformats.org/officeDocument/2006/relationships/slide" Target="slides/slide23.xml"/><Relationship Id="rId75" Type="http://schemas.openxmlformats.org/officeDocument/2006/relationships/font" Target="fonts/PoppinsSemiBold-bold.fntdata"/><Relationship Id="rId30" Type="http://schemas.openxmlformats.org/officeDocument/2006/relationships/slide" Target="slides/slide22.xml"/><Relationship Id="rId74" Type="http://schemas.openxmlformats.org/officeDocument/2006/relationships/font" Target="fonts/PoppinsSemiBold-regular.fntdata"/><Relationship Id="rId33" Type="http://schemas.openxmlformats.org/officeDocument/2006/relationships/slide" Target="slides/slide25.xml"/><Relationship Id="rId77" Type="http://schemas.openxmlformats.org/officeDocument/2006/relationships/font" Target="fonts/PoppinsSemiBold-boldItalic.fntdata"/><Relationship Id="rId32" Type="http://schemas.openxmlformats.org/officeDocument/2006/relationships/slide" Target="slides/slide24.xml"/><Relationship Id="rId76" Type="http://schemas.openxmlformats.org/officeDocument/2006/relationships/font" Target="fonts/PoppinsSemiBold-italic.fntdata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RobotoLight-bold.fntdata"/><Relationship Id="rId70" Type="http://schemas.openxmlformats.org/officeDocument/2006/relationships/font" Target="fonts/RobotoLight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font" Target="fonts/FiraSansExtraCondensedMedium-regular.fntdata"/><Relationship Id="rId61" Type="http://schemas.openxmlformats.org/officeDocument/2006/relationships/font" Target="fonts/Poppins-boldItalic.fntdata"/><Relationship Id="rId20" Type="http://schemas.openxmlformats.org/officeDocument/2006/relationships/slide" Target="slides/slide12.xml"/><Relationship Id="rId64" Type="http://schemas.openxmlformats.org/officeDocument/2006/relationships/font" Target="fonts/FiraSansExtraCondensedMedium-italic.fntdata"/><Relationship Id="rId63" Type="http://schemas.openxmlformats.org/officeDocument/2006/relationships/font" Target="fonts/FiraSansExtraCondensedMedium-bold.fntdata"/><Relationship Id="rId22" Type="http://schemas.openxmlformats.org/officeDocument/2006/relationships/slide" Target="slides/slide14.xml"/><Relationship Id="rId66" Type="http://schemas.openxmlformats.org/officeDocument/2006/relationships/font" Target="fonts/PoppinsMedium-regular.fntdata"/><Relationship Id="rId21" Type="http://schemas.openxmlformats.org/officeDocument/2006/relationships/slide" Target="slides/slide13.xml"/><Relationship Id="rId65" Type="http://schemas.openxmlformats.org/officeDocument/2006/relationships/font" Target="fonts/FiraSansExtraCondensedMedium-boldItalic.fntdata"/><Relationship Id="rId24" Type="http://schemas.openxmlformats.org/officeDocument/2006/relationships/slide" Target="slides/slide16.xml"/><Relationship Id="rId68" Type="http://schemas.openxmlformats.org/officeDocument/2006/relationships/font" Target="fonts/PoppinsMedium-italic.fntdata"/><Relationship Id="rId23" Type="http://schemas.openxmlformats.org/officeDocument/2006/relationships/slide" Target="slides/slide15.xml"/><Relationship Id="rId67" Type="http://schemas.openxmlformats.org/officeDocument/2006/relationships/font" Target="fonts/PoppinsMedium-bold.fntdata"/><Relationship Id="rId60" Type="http://schemas.openxmlformats.org/officeDocument/2006/relationships/font" Target="fonts/Poppins-italic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font" Target="fonts/PoppinsMedium-boldItalic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3.xml"/><Relationship Id="rId55" Type="http://schemas.openxmlformats.org/officeDocument/2006/relationships/font" Target="fonts/Lato-bold.fntdata"/><Relationship Id="rId10" Type="http://schemas.openxmlformats.org/officeDocument/2006/relationships/slide" Target="slides/slide2.xml"/><Relationship Id="rId54" Type="http://schemas.openxmlformats.org/officeDocument/2006/relationships/font" Target="fonts/Lato-regular.fntdata"/><Relationship Id="rId13" Type="http://schemas.openxmlformats.org/officeDocument/2006/relationships/slide" Target="slides/slide5.xml"/><Relationship Id="rId57" Type="http://schemas.openxmlformats.org/officeDocument/2006/relationships/font" Target="fonts/Lato-boldItalic.fntdata"/><Relationship Id="rId12" Type="http://schemas.openxmlformats.org/officeDocument/2006/relationships/slide" Target="slides/slide4.xml"/><Relationship Id="rId56" Type="http://schemas.openxmlformats.org/officeDocument/2006/relationships/font" Target="fonts/Lato-italic.fntdata"/><Relationship Id="rId15" Type="http://schemas.openxmlformats.org/officeDocument/2006/relationships/slide" Target="slides/slide7.xml"/><Relationship Id="rId59" Type="http://schemas.openxmlformats.org/officeDocument/2006/relationships/font" Target="fonts/Poppins-bold.fntdata"/><Relationship Id="rId14" Type="http://schemas.openxmlformats.org/officeDocument/2006/relationships/slide" Target="slides/slide6.xml"/><Relationship Id="rId58" Type="http://schemas.openxmlformats.org/officeDocument/2006/relationships/font" Target="fonts/Poppins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4" name="Google Shape;534;p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9" name="Google Shape;599;p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8" name="Google Shape;69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0" name="Google Shape;710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ctrTitle"/>
          </p:nvPr>
        </p:nvSpPr>
        <p:spPr>
          <a:xfrm>
            <a:off x="666200" y="1415203"/>
            <a:ext cx="34458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" type="subTitle"/>
          </p:nvPr>
        </p:nvSpPr>
        <p:spPr>
          <a:xfrm>
            <a:off x="666200" y="3074800"/>
            <a:ext cx="2259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2"/>
          <p:cNvSpPr/>
          <p:nvPr/>
        </p:nvSpPr>
        <p:spPr>
          <a:xfrm flipH="1" rot="-5200701">
            <a:off x="3205428" y="-359657"/>
            <a:ext cx="7321312" cy="5052313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flipH="1" rot="-4690715">
            <a:off x="3996815" y="153827"/>
            <a:ext cx="6293724" cy="434319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 rot="482722">
            <a:off x="4086" y="-473710"/>
            <a:ext cx="1761515" cy="1121102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486729">
            <a:off x="1738751" y="240157"/>
            <a:ext cx="406063" cy="406063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flipH="1" rot="-1168301">
            <a:off x="-97516" y="-510335"/>
            <a:ext cx="1849569" cy="1177175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963412" y="4345549"/>
            <a:ext cx="2208527" cy="1153121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486435">
            <a:off x="1537523" y="42946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s and Contents Layout">
  <p:cSld name="3_Images and Contents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411510"/>
            <a:ext cx="6444208" cy="432048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>
            <p:ph idx="2" type="pic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" name="Google Shape;59;p12"/>
          <p:cNvSpPr/>
          <p:nvPr>
            <p:ph idx="3" type="pic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12"/>
          <p:cNvSpPr/>
          <p:nvPr>
            <p:ph idx="4" type="pic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and Contents Layout">
  <p:cSld name="1_Images and Contents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0" y="2932113"/>
            <a:ext cx="9144000" cy="2211387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:\Fullppt\005-PNG이미지\노트북.png" id="65" name="Google Shape;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1131590"/>
            <a:ext cx="7230270" cy="367743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>
            <p:ph idx="3" type="pic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13"/>
          <p:cNvSpPr/>
          <p:nvPr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4"/>
          <p:cNvSpPr/>
          <p:nvPr>
            <p:ph idx="3" type="pic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14"/>
          <p:cNvSpPr/>
          <p:nvPr>
            <p:ph idx="4" type="pic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s and Contents Layout">
  <p:cSld name="4_Images and Contents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>
            <p:ph idx="2" type="pic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15"/>
          <p:cNvSpPr/>
          <p:nvPr/>
        </p:nvSpPr>
        <p:spPr>
          <a:xfrm>
            <a:off x="4860032" y="0"/>
            <a:ext cx="36000" cy="51435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896032" y="1311750"/>
            <a:ext cx="180000" cy="252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s and Contents Layout">
  <p:cSld name="5_Images and Contents Layout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>
            <p:ph idx="2" type="pic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s and Contents Layout">
  <p:cSld name="2_Images and Contents Layou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7"/>
          <p:cNvSpPr/>
          <p:nvPr/>
        </p:nvSpPr>
        <p:spPr>
          <a:xfrm>
            <a:off x="0" y="1759754"/>
            <a:ext cx="9144000" cy="2211387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Fullppt\PNG이미지\핸드폰2.png"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3208" y="1042230"/>
            <a:ext cx="2869272" cy="347463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>
            <p:ph idx="3" type="pic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17"/>
          <p:cNvSpPr/>
          <p:nvPr>
            <p:ph idx="4" type="pic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and Contents Layout">
  <p:cSld name="8_Images and Contents Layou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8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/>
          <p:nvPr>
            <p:ph idx="3" type="pic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2" name="Google Shape;92;p18"/>
          <p:cNvSpPr/>
          <p:nvPr>
            <p:ph idx="4" type="pic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3" name="Google Shape;93;p18"/>
          <p:cNvSpPr/>
          <p:nvPr>
            <p:ph idx="5" type="pic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4" name="Google Shape;94;p18"/>
          <p:cNvSpPr/>
          <p:nvPr>
            <p:ph idx="6" type="pic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5" name="Google Shape;95;p18"/>
          <p:cNvSpPr/>
          <p:nvPr>
            <p:ph idx="7" type="pic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 Layout">
  <p:cSld name="1_Agenda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None-kemdikbud" id="100" name="Google Shape;10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1460" y="3867785"/>
            <a:ext cx="1096010" cy="109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sets layout">
  <p:cSld name="shapes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242646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rgbClr val="262626"/>
              </a:buClr>
              <a:buSzPts val="4050"/>
              <a:buFont typeface="Arial"/>
              <a:buNone/>
              <a:defRPr b="0" i="0" sz="405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0" y="3572242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-148" y="414830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8200" y="771525"/>
            <a:ext cx="2388235" cy="2388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2"/>
          <p:cNvSpPr/>
          <p:nvPr/>
        </p:nvSpPr>
        <p:spPr>
          <a:xfrm>
            <a:off x="354008" y="1131589"/>
            <a:ext cx="2849840" cy="3649171"/>
          </a:xfrm>
          <a:prstGeom prst="roundRect">
            <a:avLst>
              <a:gd fmla="val 3968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2"/>
          <p:cNvSpPr/>
          <p:nvPr/>
        </p:nvSpPr>
        <p:spPr>
          <a:xfrm>
            <a:off x="531932" y="1347500"/>
            <a:ext cx="108520" cy="3240473"/>
          </a:xfrm>
          <a:prstGeom prst="roundRect">
            <a:avLst>
              <a:gd fmla="val 50000" name="adj"/>
            </a:avLst>
          </a:prstGeom>
          <a:solidFill>
            <a:schemeClr val="lt1">
              <a:alpha val="4039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2"/>
          <p:cNvSpPr/>
          <p:nvPr/>
        </p:nvSpPr>
        <p:spPr>
          <a:xfrm rot="5400000">
            <a:off x="2592642" y="1238201"/>
            <a:ext cx="502331" cy="502331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35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Layout">
  <p:cSld name="Section Break Layou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2116108" y="0"/>
            <a:ext cx="4896544" cy="195486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/>
          <p:nvPr/>
        </p:nvSpPr>
        <p:spPr>
          <a:xfrm>
            <a:off x="2116108" y="4948014"/>
            <a:ext cx="4896544" cy="195486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2" type="body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118" name="Google Shape;1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6475" y="843280"/>
            <a:ext cx="2035175" cy="20351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noFill/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260" y="1377950"/>
            <a:ext cx="2388235" cy="2388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None-kemdikbud"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070" y="195580"/>
            <a:ext cx="1096010" cy="109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7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s and Contents Layout">
  <p:cSld name="7_Images and Contents Layout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>
            <p:ph idx="2" type="pic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" name="Google Shape;34;p8"/>
          <p:cNvSpPr/>
          <p:nvPr>
            <p:ph idx="3" type="pic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8"/>
          <p:cNvSpPr/>
          <p:nvPr>
            <p:ph idx="4" type="pic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" name="Google Shape;36;p8"/>
          <p:cNvSpPr/>
          <p:nvPr>
            <p:ph idx="5" type="pic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asic Layout">
  <p:cSld name="3_Basic Layout">
    <p:bg>
      <p:bgPr>
        <a:noFill/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Contents Layout">
  <p:cSld name="Images and Contents Layout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143508" y="92609"/>
            <a:ext cx="8856984" cy="4958283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1"/>
          <p:cNvSpPr/>
          <p:nvPr>
            <p:ph idx="3" type="pic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11"/>
          <p:cNvSpPr/>
          <p:nvPr>
            <p:ph idx="4" type="pic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11"/>
          <p:cNvSpPr/>
          <p:nvPr>
            <p:ph idx="5" type="pic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11"/>
          <p:cNvSpPr/>
          <p:nvPr>
            <p:ph idx="6" type="pic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2" name="Google Shape;52;p11"/>
          <p:cNvSpPr/>
          <p:nvPr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/>
          <p:nvPr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1"/>
          <p:cNvSpPr/>
          <p:nvPr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Relationship Id="rId4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Relationship Id="rId4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Relationship Id="rId4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1.jp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8350" y="3097400"/>
            <a:ext cx="780300" cy="78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>
            <p:ph type="ctrTitle"/>
          </p:nvPr>
        </p:nvSpPr>
        <p:spPr>
          <a:xfrm>
            <a:off x="-431459" y="911792"/>
            <a:ext cx="62868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2600">
                <a:solidFill>
                  <a:srgbClr val="31538F"/>
                </a:solidFill>
              </a:rPr>
              <a:t>Perawatan dan Troubleshooting</a:t>
            </a:r>
            <a:endParaRPr b="1" sz="2600">
              <a:solidFill>
                <a:srgbClr val="31538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2600">
                <a:solidFill>
                  <a:srgbClr val="31538F"/>
                </a:solidFill>
              </a:rPr>
              <a:t>Peralatan TIK Bantuan 2021</a:t>
            </a:r>
            <a:endParaRPr b="1" sz="2600">
              <a:solidFill>
                <a:srgbClr val="31538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2600">
              <a:solidFill>
                <a:srgbClr val="31538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2600">
              <a:solidFill>
                <a:srgbClr val="31538F"/>
              </a:solidFill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5431852" y="4328255"/>
            <a:ext cx="3653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Sekolah Menengah Atas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Jenderal Pendidikan Anak Usia Dini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Pendidikan Dasar dan Menengah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Kementerian Pendidikan, Kebudayaan, Riset, dan Teknologi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-None-kemdikbud" id="126" name="Google Shape;12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7510" y="4199496"/>
            <a:ext cx="780425" cy="78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3699" y="1662425"/>
            <a:ext cx="896775" cy="13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56979" y="2806939"/>
            <a:ext cx="20002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 rotWithShape="1">
          <a:blip r:embed="rId7">
            <a:alphaModFix/>
          </a:blip>
          <a:srcRect b="5620" l="15943" r="7550" t="5567"/>
          <a:stretch/>
        </p:blipFill>
        <p:spPr>
          <a:xfrm>
            <a:off x="6271075" y="720326"/>
            <a:ext cx="2619375" cy="202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/>
          <p:nvPr/>
        </p:nvSpPr>
        <p:spPr>
          <a:xfrm>
            <a:off x="912732" y="2243749"/>
            <a:ext cx="2747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1538F"/>
                </a:solidFill>
                <a:latin typeface="Arial"/>
                <a:ea typeface="Arial"/>
                <a:cs typeface="Arial"/>
                <a:sym typeface="Arial"/>
              </a:rPr>
              <a:t>Chromebook</a:t>
            </a:r>
            <a:endParaRPr b="1" i="0" sz="2000" u="none" cap="none" strike="noStrike">
              <a:solidFill>
                <a:srgbClr val="3153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1538F"/>
                </a:solidFill>
                <a:latin typeface="Arial"/>
                <a:ea typeface="Arial"/>
                <a:cs typeface="Arial"/>
                <a:sym typeface="Arial"/>
              </a:rPr>
              <a:t>Wireless Router</a:t>
            </a:r>
            <a:endParaRPr b="1" i="0" sz="2000" u="none" cap="none" strike="noStrike">
              <a:solidFill>
                <a:srgbClr val="3153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1538F"/>
                </a:solidFill>
                <a:latin typeface="Arial"/>
                <a:ea typeface="Arial"/>
                <a:cs typeface="Arial"/>
                <a:sym typeface="Arial"/>
              </a:rPr>
              <a:t>Proyektor </a:t>
            </a:r>
            <a:endParaRPr b="1" i="0" sz="2000" u="none" cap="none" strike="noStrike">
              <a:solidFill>
                <a:srgbClr val="3153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1538F"/>
                </a:solidFill>
                <a:latin typeface="Arial"/>
                <a:ea typeface="Arial"/>
                <a:cs typeface="Arial"/>
                <a:sym typeface="Arial"/>
              </a:rPr>
              <a:t>Konektor</a:t>
            </a:r>
            <a:endParaRPr b="1" i="0" sz="2000" u="none" cap="none" strike="noStrike">
              <a:solidFill>
                <a:srgbClr val="31538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/>
        </p:nvSpPr>
        <p:spPr>
          <a:xfrm>
            <a:off x="111622" y="5451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1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02. Langkah Update Chrome OS</a:t>
            </a:r>
            <a:endParaRPr b="1" i="1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1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35"/>
          <p:cNvGrpSpPr/>
          <p:nvPr/>
        </p:nvGrpSpPr>
        <p:grpSpPr>
          <a:xfrm>
            <a:off x="551322" y="817662"/>
            <a:ext cx="6506919" cy="1113759"/>
            <a:chOff x="1459162" y="1293100"/>
            <a:chExt cx="4475801" cy="894227"/>
          </a:xfrm>
        </p:grpSpPr>
        <p:sp>
          <p:nvSpPr>
            <p:cNvPr id="276" name="Google Shape;276;p35"/>
            <p:cNvSpPr/>
            <p:nvPr/>
          </p:nvSpPr>
          <p:spPr>
            <a:xfrm>
              <a:off x="1822236" y="1293102"/>
              <a:ext cx="3251108" cy="410675"/>
            </a:xfrm>
            <a:custGeom>
              <a:rect b="b" l="l" r="r" t="t"/>
              <a:pathLst>
                <a:path extrusionOk="0" h="14491" w="114718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Klik Setting</a:t>
              </a:r>
              <a:endPara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1459163" y="1776652"/>
              <a:ext cx="714338" cy="410675"/>
            </a:xfrm>
            <a:custGeom>
              <a:rect b="b" l="l" r="r" t="t"/>
              <a:pathLst>
                <a:path extrusionOk="0" h="14491" w="25206">
                  <a:moveTo>
                    <a:pt x="0" y="0"/>
                  </a:moveTo>
                  <a:lnTo>
                    <a:pt x="0" y="14490"/>
                  </a:lnTo>
                  <a:lnTo>
                    <a:pt x="25206" y="14490"/>
                  </a:lnTo>
                  <a:lnTo>
                    <a:pt x="25206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1459162" y="1293102"/>
              <a:ext cx="362752" cy="894212"/>
            </a:xfrm>
            <a:custGeom>
              <a:rect b="b" l="l" r="r" t="t"/>
              <a:pathLst>
                <a:path extrusionOk="0" h="31553" w="12800">
                  <a:moveTo>
                    <a:pt x="12800" y="1"/>
                  </a:moveTo>
                  <a:lnTo>
                    <a:pt x="0" y="17062"/>
                  </a:lnTo>
                  <a:lnTo>
                    <a:pt x="0" y="31552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5"/>
            <p:cNvSpPr txBox="1"/>
            <p:nvPr/>
          </p:nvSpPr>
          <p:spPr>
            <a:xfrm>
              <a:off x="5073663" y="1293100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FCBD2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b="0" i="0" sz="1400" u="none" cap="none" strike="noStrike">
                <a:solidFill>
                  <a:srgbClr val="FCBD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35"/>
          <p:cNvGrpSpPr/>
          <p:nvPr/>
        </p:nvGrpSpPr>
        <p:grpSpPr>
          <a:xfrm>
            <a:off x="1062472" y="1419925"/>
            <a:ext cx="6505943" cy="1114146"/>
            <a:chOff x="1810758" y="1776652"/>
            <a:chExt cx="4475130" cy="894537"/>
          </a:xfrm>
        </p:grpSpPr>
        <p:sp>
          <p:nvSpPr>
            <p:cNvPr id="281" name="Google Shape;281;p35"/>
            <p:cNvSpPr/>
            <p:nvPr/>
          </p:nvSpPr>
          <p:spPr>
            <a:xfrm>
              <a:off x="2173491" y="1776652"/>
              <a:ext cx="3251108" cy="410675"/>
            </a:xfrm>
            <a:custGeom>
              <a:rect b="b" l="l" r="r" t="t"/>
              <a:pathLst>
                <a:path extrusionOk="0" h="14491" w="114718">
                  <a:moveTo>
                    <a:pt x="1" y="0"/>
                  </a:moveTo>
                  <a:lnTo>
                    <a:pt x="1" y="14490"/>
                  </a:lnTo>
                  <a:lnTo>
                    <a:pt x="114718" y="14490"/>
                  </a:lnTo>
                  <a:lnTo>
                    <a:pt x="106895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Klik tentang Chrome</a:t>
              </a:r>
              <a:endPara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1810758" y="2260514"/>
              <a:ext cx="714026" cy="410675"/>
            </a:xfrm>
            <a:custGeom>
              <a:rect b="b" l="l" r="r" t="t"/>
              <a:pathLst>
                <a:path extrusionOk="0" h="14491" w="25195">
                  <a:moveTo>
                    <a:pt x="1" y="1"/>
                  </a:moveTo>
                  <a:lnTo>
                    <a:pt x="1" y="14491"/>
                  </a:lnTo>
                  <a:lnTo>
                    <a:pt x="25194" y="14491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1810758" y="1776652"/>
              <a:ext cx="362752" cy="894524"/>
            </a:xfrm>
            <a:custGeom>
              <a:rect b="b" l="l" r="r" t="t"/>
              <a:pathLst>
                <a:path extrusionOk="0" h="31564" w="12800">
                  <a:moveTo>
                    <a:pt x="12800" y="0"/>
                  </a:moveTo>
                  <a:lnTo>
                    <a:pt x="1" y="17074"/>
                  </a:lnTo>
                  <a:lnTo>
                    <a:pt x="1" y="31564"/>
                  </a:lnTo>
                  <a:lnTo>
                    <a:pt x="12800" y="14490"/>
                  </a:lnTo>
                  <a:lnTo>
                    <a:pt x="12800" y="0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5"/>
            <p:cNvSpPr txBox="1"/>
            <p:nvPr/>
          </p:nvSpPr>
          <p:spPr>
            <a:xfrm>
              <a:off x="5424588" y="177681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EC3A3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b="0" i="0" sz="1400" u="none" cap="none" strike="noStrike">
                <a:solidFill>
                  <a:srgbClr val="EC3A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35"/>
          <p:cNvGrpSpPr/>
          <p:nvPr/>
        </p:nvGrpSpPr>
        <p:grpSpPr>
          <a:xfrm>
            <a:off x="1572180" y="2022356"/>
            <a:ext cx="6505974" cy="1113977"/>
            <a:chOff x="2161362" y="2260338"/>
            <a:chExt cx="4475151" cy="894401"/>
          </a:xfrm>
        </p:grpSpPr>
        <p:sp>
          <p:nvSpPr>
            <p:cNvPr id="286" name="Google Shape;286;p35"/>
            <p:cNvSpPr/>
            <p:nvPr/>
          </p:nvSpPr>
          <p:spPr>
            <a:xfrm>
              <a:off x="2524095" y="2260514"/>
              <a:ext cx="3251108" cy="410675"/>
            </a:xfrm>
            <a:custGeom>
              <a:rect b="b" l="l" r="r" t="t"/>
              <a:pathLst>
                <a:path extrusionOk="0" h="14491" w="114718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Cek versi Chrome OS yang terpasang</a:t>
              </a:r>
              <a:endPara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2161362" y="2744064"/>
              <a:ext cx="713998" cy="410675"/>
            </a:xfrm>
            <a:custGeom>
              <a:rect b="b" l="l" r="r" t="t"/>
              <a:pathLst>
                <a:path extrusionOk="0" h="14491" w="25194">
                  <a:moveTo>
                    <a:pt x="0" y="1"/>
                  </a:moveTo>
                  <a:lnTo>
                    <a:pt x="0" y="14490"/>
                  </a:lnTo>
                  <a:lnTo>
                    <a:pt x="25194" y="14490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2161362" y="2260514"/>
              <a:ext cx="362752" cy="894212"/>
            </a:xfrm>
            <a:custGeom>
              <a:rect b="b" l="l" r="r" t="t"/>
              <a:pathLst>
                <a:path extrusionOk="0" h="31553" w="12800">
                  <a:moveTo>
                    <a:pt x="12799" y="1"/>
                  </a:moveTo>
                  <a:lnTo>
                    <a:pt x="0" y="17063"/>
                  </a:lnTo>
                  <a:lnTo>
                    <a:pt x="0" y="31552"/>
                  </a:lnTo>
                  <a:lnTo>
                    <a:pt x="12799" y="14491"/>
                  </a:lnTo>
                  <a:lnTo>
                    <a:pt x="12799" y="1"/>
                  </a:ln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5"/>
            <p:cNvSpPr txBox="1"/>
            <p:nvPr/>
          </p:nvSpPr>
          <p:spPr>
            <a:xfrm>
              <a:off x="5775213" y="2260338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69E78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b="0" i="0" sz="1400" u="none" cap="none" strike="noStrike">
                <a:solidFill>
                  <a:srgbClr val="69E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5"/>
          <p:cNvGrpSpPr/>
          <p:nvPr/>
        </p:nvGrpSpPr>
        <p:grpSpPr>
          <a:xfrm>
            <a:off x="2080898" y="2624820"/>
            <a:ext cx="6506413" cy="1114163"/>
            <a:chOff x="2511285" y="2744050"/>
            <a:chExt cx="4475453" cy="894551"/>
          </a:xfrm>
        </p:grpSpPr>
        <p:sp>
          <p:nvSpPr>
            <p:cNvPr id="291" name="Google Shape;291;p35"/>
            <p:cNvSpPr/>
            <p:nvPr/>
          </p:nvSpPr>
          <p:spPr>
            <a:xfrm>
              <a:off x="2874358" y="2744064"/>
              <a:ext cx="3251080" cy="410675"/>
            </a:xfrm>
            <a:custGeom>
              <a:rect b="b" l="l" r="r" t="t"/>
              <a:pathLst>
                <a:path extrusionOk="0" h="14491" w="114717">
                  <a:moveTo>
                    <a:pt x="0" y="1"/>
                  </a:moveTo>
                  <a:lnTo>
                    <a:pt x="0" y="14490"/>
                  </a:lnTo>
                  <a:lnTo>
                    <a:pt x="114717" y="14490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Klik Periksa Update/Pembaharuan</a:t>
              </a:r>
              <a:endPara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2511285" y="3227614"/>
              <a:ext cx="714338" cy="410987"/>
            </a:xfrm>
            <a:custGeom>
              <a:rect b="b" l="l" r="r" t="t"/>
              <a:pathLst>
                <a:path extrusionOk="0" h="14502" w="25206">
                  <a:moveTo>
                    <a:pt x="0" y="0"/>
                  </a:moveTo>
                  <a:lnTo>
                    <a:pt x="0" y="14502"/>
                  </a:lnTo>
                  <a:lnTo>
                    <a:pt x="25206" y="14502"/>
                  </a:lnTo>
                  <a:lnTo>
                    <a:pt x="25206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2511597" y="2744064"/>
              <a:ext cx="362780" cy="894524"/>
            </a:xfrm>
            <a:custGeom>
              <a:rect b="b" l="l" r="r" t="t"/>
              <a:pathLst>
                <a:path extrusionOk="0" h="31564" w="12801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0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5"/>
            <p:cNvSpPr txBox="1"/>
            <p:nvPr/>
          </p:nvSpPr>
          <p:spPr>
            <a:xfrm>
              <a:off x="6125438" y="2744050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4949E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b="0" i="0" sz="1400" u="none" cap="none" strike="noStrike">
                <a:solidFill>
                  <a:srgbClr val="4949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35"/>
          <p:cNvGrpSpPr/>
          <p:nvPr/>
        </p:nvGrpSpPr>
        <p:grpSpPr>
          <a:xfrm>
            <a:off x="2592048" y="3227098"/>
            <a:ext cx="6506457" cy="1114145"/>
            <a:chOff x="2862880" y="3227614"/>
            <a:chExt cx="4475483" cy="894536"/>
          </a:xfrm>
        </p:grpSpPr>
        <p:sp>
          <p:nvSpPr>
            <p:cNvPr id="296" name="Google Shape;296;p35"/>
            <p:cNvSpPr/>
            <p:nvPr/>
          </p:nvSpPr>
          <p:spPr>
            <a:xfrm>
              <a:off x="3225614" y="3227614"/>
              <a:ext cx="3251448" cy="410987"/>
            </a:xfrm>
            <a:custGeom>
              <a:rect b="b" l="l" r="r" t="t"/>
              <a:pathLst>
                <a:path extrusionOk="0" h="14502" w="114730">
                  <a:moveTo>
                    <a:pt x="1" y="0"/>
                  </a:moveTo>
                  <a:lnTo>
                    <a:pt x="1" y="14502"/>
                  </a:lnTo>
                  <a:lnTo>
                    <a:pt x="114729" y="14502"/>
                  </a:lnTo>
                  <a:lnTo>
                    <a:pt x="10689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Proses Download Chrome OS versi terbaru 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akan berjalan secara otomatis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2862880" y="3711475"/>
              <a:ext cx="713998" cy="410675"/>
            </a:xfrm>
            <a:custGeom>
              <a:rect b="b" l="l" r="r" t="t"/>
              <a:pathLst>
                <a:path extrusionOk="0" h="14491" w="25194">
                  <a:moveTo>
                    <a:pt x="0" y="1"/>
                  </a:moveTo>
                  <a:lnTo>
                    <a:pt x="0" y="14491"/>
                  </a:lnTo>
                  <a:lnTo>
                    <a:pt x="25194" y="14491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2862880" y="3227614"/>
              <a:ext cx="362752" cy="894524"/>
            </a:xfrm>
            <a:custGeom>
              <a:rect b="b" l="l" r="r" t="t"/>
              <a:pathLst>
                <a:path extrusionOk="0" h="31564" w="12800">
                  <a:moveTo>
                    <a:pt x="12800" y="0"/>
                  </a:moveTo>
                  <a:lnTo>
                    <a:pt x="0" y="17074"/>
                  </a:lnTo>
                  <a:lnTo>
                    <a:pt x="0" y="31564"/>
                  </a:lnTo>
                  <a:lnTo>
                    <a:pt x="12800" y="14502"/>
                  </a:lnTo>
                  <a:lnTo>
                    <a:pt x="12800" y="0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5"/>
            <p:cNvSpPr txBox="1"/>
            <p:nvPr/>
          </p:nvSpPr>
          <p:spPr>
            <a:xfrm>
              <a:off x="6477063" y="322776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869FB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b="0" i="0" sz="1400" u="none" cap="none" strike="noStrike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35"/>
          <p:cNvGrpSpPr/>
          <p:nvPr/>
        </p:nvGrpSpPr>
        <p:grpSpPr>
          <a:xfrm>
            <a:off x="3096317" y="3829732"/>
            <a:ext cx="6505965" cy="1114197"/>
            <a:chOff x="3209743" y="3711463"/>
            <a:chExt cx="4475145" cy="894578"/>
          </a:xfrm>
        </p:grpSpPr>
        <p:sp>
          <p:nvSpPr>
            <p:cNvPr id="301" name="Google Shape;301;p35"/>
            <p:cNvSpPr/>
            <p:nvPr/>
          </p:nvSpPr>
          <p:spPr>
            <a:xfrm>
              <a:off x="3519236" y="3711483"/>
              <a:ext cx="3304423" cy="410675"/>
            </a:xfrm>
            <a:custGeom>
              <a:rect b="b" l="l" r="r" t="t"/>
              <a:pathLst>
                <a:path extrusionOk="0" h="14491" w="114717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Tunggu sampai proses Download selesai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3209743" y="4195366"/>
              <a:ext cx="714026" cy="410675"/>
            </a:xfrm>
            <a:custGeom>
              <a:rect b="b" l="l" r="r" t="t"/>
              <a:pathLst>
                <a:path extrusionOk="0" h="14491" w="25195">
                  <a:moveTo>
                    <a:pt x="1" y="0"/>
                  </a:moveTo>
                  <a:lnTo>
                    <a:pt x="1" y="14490"/>
                  </a:lnTo>
                  <a:lnTo>
                    <a:pt x="25195" y="14490"/>
                  </a:lnTo>
                  <a:lnTo>
                    <a:pt x="25195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3209743" y="3711475"/>
              <a:ext cx="362780" cy="894552"/>
            </a:xfrm>
            <a:custGeom>
              <a:rect b="b" l="l" r="r" t="t"/>
              <a:pathLst>
                <a:path extrusionOk="0" h="31565" w="12801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5"/>
            <p:cNvSpPr txBox="1"/>
            <p:nvPr/>
          </p:nvSpPr>
          <p:spPr>
            <a:xfrm>
              <a:off x="6823588" y="371146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b="0" i="0" sz="1400" u="none" cap="none" strike="noStrik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/>
          <p:nvPr/>
        </p:nvSpPr>
        <p:spPr>
          <a:xfrm>
            <a:off x="408825" y="-31050"/>
            <a:ext cx="836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Tampilan Chrome OS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Setelah Update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825" y="1051175"/>
            <a:ext cx="8366501" cy="3920875"/>
          </a:xfrm>
          <a:prstGeom prst="rect">
            <a:avLst/>
          </a:prstGeom>
          <a:noFill/>
          <a:ln cap="flat" cmpd="sng" w="19050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  <a:effectLst>
            <a:outerShdw blurRad="44450" algn="ctr" dir="5400000" dist="27940">
              <a:srgbClr val="000000">
                <a:alpha val="30588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37"/>
          <p:cNvGrpSpPr/>
          <p:nvPr/>
        </p:nvGrpSpPr>
        <p:grpSpPr>
          <a:xfrm>
            <a:off x="4078523" y="988714"/>
            <a:ext cx="4767185" cy="3925151"/>
            <a:chOff x="4493803" y="1207524"/>
            <a:chExt cx="4176978" cy="3925151"/>
          </a:xfrm>
        </p:grpSpPr>
        <p:grpSp>
          <p:nvGrpSpPr>
            <p:cNvPr id="316" name="Google Shape;316;p37"/>
            <p:cNvGrpSpPr/>
            <p:nvPr/>
          </p:nvGrpSpPr>
          <p:grpSpPr>
            <a:xfrm>
              <a:off x="4493803" y="4341115"/>
              <a:ext cx="4176978" cy="791560"/>
              <a:chOff x="3351825" y="3668150"/>
              <a:chExt cx="4448800" cy="911725"/>
            </a:xfrm>
          </p:grpSpPr>
          <p:sp>
            <p:nvSpPr>
              <p:cNvPr id="317" name="Google Shape;317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2500" u="none" cap="none" strike="noStrike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05</a:t>
                </a:r>
                <a:endParaRPr b="0" i="0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7"/>
              <p:cNvSpPr txBox="1"/>
              <p:nvPr/>
            </p:nvSpPr>
            <p:spPr>
              <a:xfrm>
                <a:off x="4407952" y="4069307"/>
                <a:ext cx="3087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7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Tunggu sampai proses pemindahan </a:t>
                </a:r>
                <a:r>
                  <a:rPr b="0" i="1" lang="en-US" sz="17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document</a:t>
                </a:r>
                <a:r>
                  <a:rPr b="0" i="0" lang="en-US" sz="17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selesai</a:t>
                </a:r>
                <a:endParaRPr b="0" i="0" sz="17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7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22" name="Google Shape;322;p37"/>
            <p:cNvGrpSpPr/>
            <p:nvPr/>
          </p:nvGrpSpPr>
          <p:grpSpPr>
            <a:xfrm>
              <a:off x="4493803" y="3547277"/>
              <a:ext cx="4176978" cy="791560"/>
              <a:chOff x="3351825" y="3668150"/>
              <a:chExt cx="4448800" cy="911725"/>
            </a:xfrm>
          </p:grpSpPr>
          <p:sp>
            <p:nvSpPr>
              <p:cNvPr id="323" name="Google Shape;323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2500" u="none" cap="none" strike="noStrike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b="0" i="0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7"/>
              <p:cNvSpPr txBox="1"/>
              <p:nvPr/>
            </p:nvSpPr>
            <p:spPr>
              <a:xfrm>
                <a:off x="4219767" y="4091206"/>
                <a:ext cx="35487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Pindahkan </a:t>
                </a:r>
                <a:r>
                  <a:rPr b="0" i="1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document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yang sudah terpilih tersebut ke partisi</a:t>
                </a:r>
                <a:r>
                  <a:rPr b="0" i="1" lang="en-US" sz="16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“Google Drive”</a:t>
                </a:r>
                <a:endParaRPr b="0" i="1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Google Shape;328;p37"/>
            <p:cNvGrpSpPr/>
            <p:nvPr/>
          </p:nvGrpSpPr>
          <p:grpSpPr>
            <a:xfrm>
              <a:off x="4493803" y="1959603"/>
              <a:ext cx="4176978" cy="791560"/>
              <a:chOff x="3351825" y="3668150"/>
              <a:chExt cx="4448800" cy="911725"/>
            </a:xfrm>
          </p:grpSpPr>
          <p:sp>
            <p:nvSpPr>
              <p:cNvPr id="329" name="Google Shape;329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2500" u="none" cap="none" strike="noStrike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b="0" i="0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7"/>
              <p:cNvSpPr txBox="1"/>
              <p:nvPr/>
            </p:nvSpPr>
            <p:spPr>
              <a:xfrm>
                <a:off x="4407948" y="3904556"/>
                <a:ext cx="2727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Buka partisi </a:t>
                </a:r>
                <a:r>
                  <a:rPr b="0" i="1" lang="en-US" sz="18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“File Saya”</a:t>
                </a:r>
                <a:endParaRPr b="0" i="1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34" name="Google Shape;334;p37"/>
            <p:cNvGrpSpPr/>
            <p:nvPr/>
          </p:nvGrpSpPr>
          <p:grpSpPr>
            <a:xfrm>
              <a:off x="4493803" y="2753440"/>
              <a:ext cx="4176978" cy="791560"/>
              <a:chOff x="3351825" y="3668150"/>
              <a:chExt cx="4448800" cy="911725"/>
            </a:xfrm>
          </p:grpSpPr>
          <p:sp>
            <p:nvSpPr>
              <p:cNvPr id="335" name="Google Shape;335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2500" u="none" cap="none" strike="noStrike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b="0" i="0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7"/>
              <p:cNvSpPr txBox="1"/>
              <p:nvPr/>
            </p:nvSpPr>
            <p:spPr>
              <a:xfrm>
                <a:off x="4407948" y="4091205"/>
                <a:ext cx="2727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Pilih </a:t>
                </a:r>
                <a:r>
                  <a:rPr b="0" i="1" lang="en-US" sz="18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document</a:t>
                </a: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yang akan dipindahkan </a:t>
                </a:r>
                <a:endParaRPr b="0" i="0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40" name="Google Shape;340;p37"/>
            <p:cNvGrpSpPr/>
            <p:nvPr/>
          </p:nvGrpSpPr>
          <p:grpSpPr>
            <a:xfrm>
              <a:off x="4493803" y="1207524"/>
              <a:ext cx="4176978" cy="791560"/>
              <a:chOff x="3351825" y="3668150"/>
              <a:chExt cx="4448800" cy="911725"/>
            </a:xfrm>
          </p:grpSpPr>
          <p:sp>
            <p:nvSpPr>
              <p:cNvPr id="341" name="Google Shape;341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2500" u="none" cap="none" strike="noStrike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b="0" i="0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7"/>
              <p:cNvSpPr txBox="1"/>
              <p:nvPr/>
            </p:nvSpPr>
            <p:spPr>
              <a:xfrm>
                <a:off x="4407952" y="3915662"/>
                <a:ext cx="3123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Buka fitur</a:t>
                </a:r>
                <a:r>
                  <a:rPr b="0" i="1" lang="en-US" sz="18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“File”</a:t>
                </a: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pada menu penelusuran</a:t>
                </a:r>
                <a:endParaRPr b="0" i="0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46" name="Google Shape;346;p37"/>
          <p:cNvSpPr txBox="1"/>
          <p:nvPr/>
        </p:nvSpPr>
        <p:spPr>
          <a:xfrm>
            <a:off x="199650" y="16478"/>
            <a:ext cx="87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03. Langkah memindahkan  </a:t>
            </a:r>
            <a:endParaRPr b="1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9999" lvl="0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ke Google Drive</a:t>
            </a:r>
            <a:endParaRPr b="1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37"/>
          <p:cNvGrpSpPr/>
          <p:nvPr/>
        </p:nvGrpSpPr>
        <p:grpSpPr>
          <a:xfrm>
            <a:off x="298291" y="1254976"/>
            <a:ext cx="3764930" cy="3641324"/>
            <a:chOff x="152125" y="1350050"/>
            <a:chExt cx="3764930" cy="3641324"/>
          </a:xfrm>
        </p:grpSpPr>
        <p:sp>
          <p:nvSpPr>
            <p:cNvPr id="348" name="Google Shape;348;p37"/>
            <p:cNvSpPr/>
            <p:nvPr/>
          </p:nvSpPr>
          <p:spPr>
            <a:xfrm>
              <a:off x="152125" y="1350050"/>
              <a:ext cx="3764930" cy="3641324"/>
            </a:xfrm>
            <a:custGeom>
              <a:rect b="b" l="l" r="r" t="t"/>
              <a:pathLst>
                <a:path extrusionOk="0" h="25635" w="38316">
                  <a:moveTo>
                    <a:pt x="12824" y="0"/>
                  </a:moveTo>
                  <a:cubicBezTo>
                    <a:pt x="5775" y="0"/>
                    <a:pt x="1" y="5763"/>
                    <a:pt x="1" y="12812"/>
                  </a:cubicBezTo>
                  <a:cubicBezTo>
                    <a:pt x="1" y="19860"/>
                    <a:pt x="5775" y="25635"/>
                    <a:pt x="12824" y="25635"/>
                  </a:cubicBezTo>
                  <a:lnTo>
                    <a:pt x="30921" y="25635"/>
                  </a:lnTo>
                  <a:lnTo>
                    <a:pt x="38315" y="12812"/>
                  </a:lnTo>
                  <a:lnTo>
                    <a:pt x="30921" y="0"/>
                  </a:lnTo>
                  <a:close/>
                </a:path>
              </a:pathLst>
            </a:custGeom>
            <a:solidFill>
              <a:srgbClr val="0944A1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37"/>
            <p:cNvSpPr txBox="1"/>
            <p:nvPr/>
          </p:nvSpPr>
          <p:spPr>
            <a:xfrm>
              <a:off x="741725" y="1769350"/>
              <a:ext cx="2890200" cy="28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Untuk mengurangi kapasitas penyimpanan HDD Chromebook yang terpakai serta mengatasi kemungkinan kehilangan data, sebaiknya pindahkan </a:t>
              </a:r>
              <a:r>
                <a:rPr b="0" i="1" lang="en-US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document</a:t>
              </a:r>
              <a:r>
                <a:rPr b="0" i="0" lang="en-US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penting yang tersimpan pada partisi </a:t>
              </a:r>
              <a:r>
                <a:rPr b="0" i="1" lang="en-US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“File Saya”</a:t>
              </a:r>
              <a:r>
                <a:rPr b="0" i="0" lang="en-US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ke partisi </a:t>
              </a:r>
              <a:r>
                <a:rPr b="0" i="1" lang="en-US" sz="1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“Google Drive”</a:t>
              </a:r>
              <a:endParaRPr b="0" i="1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8"/>
          <p:cNvSpPr txBox="1"/>
          <p:nvPr/>
        </p:nvSpPr>
        <p:spPr>
          <a:xfrm>
            <a:off x="408825" y="-31050"/>
            <a:ext cx="836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Tampilan Partisi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Saya dan Google Drive 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925" y="1099925"/>
            <a:ext cx="7254151" cy="3921275"/>
          </a:xfrm>
          <a:prstGeom prst="rect">
            <a:avLst/>
          </a:prstGeom>
          <a:noFill/>
          <a:ln cap="flat" cmpd="sng" w="19050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 txBox="1"/>
          <p:nvPr/>
        </p:nvSpPr>
        <p:spPr>
          <a:xfrm>
            <a:off x="180635" y="-2537"/>
            <a:ext cx="87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04. Langkah membersihkan </a:t>
            </a:r>
            <a:endParaRPr b="1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9999" lvl="0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Cache Chrome OS</a:t>
            </a:r>
            <a:endParaRPr b="1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39"/>
          <p:cNvGrpSpPr/>
          <p:nvPr/>
        </p:nvGrpSpPr>
        <p:grpSpPr>
          <a:xfrm>
            <a:off x="123350" y="1140556"/>
            <a:ext cx="3175516" cy="3565156"/>
            <a:chOff x="123338" y="1113197"/>
            <a:chExt cx="3175516" cy="3868862"/>
          </a:xfrm>
        </p:grpSpPr>
        <p:grpSp>
          <p:nvGrpSpPr>
            <p:cNvPr id="362" name="Google Shape;362;p39"/>
            <p:cNvGrpSpPr/>
            <p:nvPr/>
          </p:nvGrpSpPr>
          <p:grpSpPr>
            <a:xfrm>
              <a:off x="123338" y="4107676"/>
              <a:ext cx="3175516" cy="874383"/>
              <a:chOff x="2789650" y="3607225"/>
              <a:chExt cx="4305200" cy="713200"/>
            </a:xfrm>
          </p:grpSpPr>
          <p:sp>
            <p:nvSpPr>
              <p:cNvPr id="363" name="Google Shape;363;p39"/>
              <p:cNvSpPr/>
              <p:nvPr/>
            </p:nvSpPr>
            <p:spPr>
              <a:xfrm>
                <a:off x="2789650" y="3607225"/>
                <a:ext cx="926325" cy="713200"/>
              </a:xfrm>
              <a:custGeom>
                <a:rect b="b" l="l" r="r" t="t"/>
                <a:pathLst>
                  <a:path extrusionOk="0" h="28528" w="37053">
                    <a:moveTo>
                      <a:pt x="0" y="0"/>
                    </a:moveTo>
                    <a:lnTo>
                      <a:pt x="0" y="28528"/>
                    </a:lnTo>
                    <a:lnTo>
                      <a:pt x="31826" y="28528"/>
                    </a:lnTo>
                    <a:lnTo>
                      <a:pt x="31826" y="5239"/>
                    </a:lnTo>
                    <a:lnTo>
                      <a:pt x="3705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04</a:t>
                </a:r>
                <a:endParaRPr b="0"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4" name="Google Shape;364;p39"/>
              <p:cNvSpPr txBox="1"/>
              <p:nvPr/>
            </p:nvSpPr>
            <p:spPr>
              <a:xfrm>
                <a:off x="3883950" y="3630140"/>
                <a:ext cx="3210900" cy="63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Hapus data penjelajahan dasar, kemudian hapus data</a:t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65" name="Google Shape;365;p39"/>
            <p:cNvGrpSpPr/>
            <p:nvPr/>
          </p:nvGrpSpPr>
          <p:grpSpPr>
            <a:xfrm>
              <a:off x="123338" y="3118355"/>
              <a:ext cx="3175516" cy="875854"/>
              <a:chOff x="2789650" y="2800275"/>
              <a:chExt cx="4305200" cy="714400"/>
            </a:xfrm>
          </p:grpSpPr>
          <p:sp>
            <p:nvSpPr>
              <p:cNvPr id="366" name="Google Shape;366;p39"/>
              <p:cNvSpPr/>
              <p:nvPr/>
            </p:nvSpPr>
            <p:spPr>
              <a:xfrm>
                <a:off x="2789650" y="2800275"/>
                <a:ext cx="926325" cy="714400"/>
              </a:xfrm>
              <a:custGeom>
                <a:rect b="b" l="l" r="r" t="t"/>
                <a:pathLst>
                  <a:path extrusionOk="0" h="28576" w="37053">
                    <a:moveTo>
                      <a:pt x="30956" y="1"/>
                    </a:moveTo>
                    <a:lnTo>
                      <a:pt x="30956" y="24"/>
                    </a:lnTo>
                    <a:lnTo>
                      <a:pt x="0" y="24"/>
                    </a:lnTo>
                    <a:lnTo>
                      <a:pt x="0" y="28576"/>
                    </a:lnTo>
                    <a:lnTo>
                      <a:pt x="31826" y="28576"/>
                    </a:lnTo>
                    <a:lnTo>
                      <a:pt x="31826" y="5239"/>
                    </a:lnTo>
                    <a:lnTo>
                      <a:pt x="37052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03</a:t>
                </a:r>
                <a:endParaRPr b="0"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7" name="Google Shape;367;p39"/>
              <p:cNvSpPr txBox="1"/>
              <p:nvPr/>
            </p:nvSpPr>
            <p:spPr>
              <a:xfrm>
                <a:off x="3883950" y="2824090"/>
                <a:ext cx="3210900" cy="62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Pilih fitur lainnya, kemudian hapus data penjelajahan</a:t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68" name="Google Shape;368;p39"/>
            <p:cNvGrpSpPr/>
            <p:nvPr/>
          </p:nvGrpSpPr>
          <p:grpSpPr>
            <a:xfrm>
              <a:off x="123338" y="1113197"/>
              <a:ext cx="3175516" cy="903842"/>
              <a:chOff x="2789650" y="1164747"/>
              <a:chExt cx="4305200" cy="737228"/>
            </a:xfrm>
          </p:grpSpPr>
          <p:sp>
            <p:nvSpPr>
              <p:cNvPr id="369" name="Google Shape;369;p39"/>
              <p:cNvSpPr/>
              <p:nvPr/>
            </p:nvSpPr>
            <p:spPr>
              <a:xfrm>
                <a:off x="2789650" y="1188175"/>
                <a:ext cx="925725" cy="713800"/>
              </a:xfrm>
              <a:custGeom>
                <a:rect b="b" l="l" r="r" t="t"/>
                <a:pathLst>
                  <a:path extrusionOk="0" h="28552" w="37029">
                    <a:moveTo>
                      <a:pt x="0" y="1"/>
                    </a:moveTo>
                    <a:lnTo>
                      <a:pt x="0" y="28552"/>
                    </a:lnTo>
                    <a:lnTo>
                      <a:pt x="31826" y="28552"/>
                    </a:lnTo>
                    <a:lnTo>
                      <a:pt x="31826" y="5215"/>
                    </a:lnTo>
                    <a:lnTo>
                      <a:pt x="37029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01</a:t>
                </a:r>
                <a:endParaRPr b="0"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0" name="Google Shape;370;p39"/>
              <p:cNvSpPr txBox="1"/>
              <p:nvPr/>
            </p:nvSpPr>
            <p:spPr>
              <a:xfrm>
                <a:off x="3883950" y="1164747"/>
                <a:ext cx="3210900" cy="6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Buka browser Chrome</a:t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71" name="Google Shape;371;p39"/>
            <p:cNvGrpSpPr/>
            <p:nvPr/>
          </p:nvGrpSpPr>
          <p:grpSpPr>
            <a:xfrm>
              <a:off x="123338" y="2082768"/>
              <a:ext cx="3175516" cy="922857"/>
              <a:chOff x="2789650" y="1955587"/>
              <a:chExt cx="4305200" cy="752738"/>
            </a:xfrm>
          </p:grpSpPr>
          <p:sp>
            <p:nvSpPr>
              <p:cNvPr id="372" name="Google Shape;372;p39"/>
              <p:cNvSpPr/>
              <p:nvPr/>
            </p:nvSpPr>
            <p:spPr>
              <a:xfrm>
                <a:off x="2789650" y="1994525"/>
                <a:ext cx="925725" cy="713800"/>
              </a:xfrm>
              <a:custGeom>
                <a:rect b="b" l="l" r="r" t="t"/>
                <a:pathLst>
                  <a:path extrusionOk="0" h="28552" w="37029">
                    <a:moveTo>
                      <a:pt x="0" y="1"/>
                    </a:moveTo>
                    <a:lnTo>
                      <a:pt x="0" y="28552"/>
                    </a:lnTo>
                    <a:lnTo>
                      <a:pt x="31826" y="28552"/>
                    </a:lnTo>
                    <a:lnTo>
                      <a:pt x="31826" y="5215"/>
                    </a:lnTo>
                    <a:lnTo>
                      <a:pt x="37029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02</a:t>
                </a:r>
                <a:endParaRPr b="0"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3" name="Google Shape;373;p39"/>
              <p:cNvSpPr txBox="1"/>
              <p:nvPr/>
            </p:nvSpPr>
            <p:spPr>
              <a:xfrm>
                <a:off x="3883950" y="1955587"/>
                <a:ext cx="3210900" cy="6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Klik control Google Chrome</a:t>
                </a:r>
                <a:endParaRPr b="0" i="0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pic>
        <p:nvPicPr>
          <p:cNvPr id="374" name="Google Shape;3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6100" y="1141725"/>
            <a:ext cx="5618875" cy="3840150"/>
          </a:xfrm>
          <a:prstGeom prst="rect">
            <a:avLst/>
          </a:prstGeom>
          <a:noFill/>
          <a:ln cap="flat" cmpd="sng" w="19050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/>
          <p:nvPr/>
        </p:nvSpPr>
        <p:spPr>
          <a:xfrm>
            <a:off x="1369072" y="16487"/>
            <a:ext cx="836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Menu Shutdown Chromebook </a:t>
            </a:r>
            <a:endParaRPr b="1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7800" y="684541"/>
            <a:ext cx="3328400" cy="42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0"/>
          <p:cNvSpPr/>
          <p:nvPr/>
        </p:nvSpPr>
        <p:spPr>
          <a:xfrm>
            <a:off x="4011425" y="1159474"/>
            <a:ext cx="532500" cy="3897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lin ang="5400012" scaled="0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"/>
          <p:cNvSpPr txBox="1"/>
          <p:nvPr/>
        </p:nvSpPr>
        <p:spPr>
          <a:xfrm>
            <a:off x="361700" y="216425"/>
            <a:ext cx="79437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Troubleshooting Chromebook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41"/>
          <p:cNvGrpSpPr/>
          <p:nvPr/>
        </p:nvGrpSpPr>
        <p:grpSpPr>
          <a:xfrm>
            <a:off x="339179" y="2104581"/>
            <a:ext cx="2598486" cy="2443093"/>
            <a:chOff x="5550276" y="1863077"/>
            <a:chExt cx="3708944" cy="2907752"/>
          </a:xfrm>
        </p:grpSpPr>
        <p:grpSp>
          <p:nvGrpSpPr>
            <p:cNvPr id="388" name="Google Shape;388;p41"/>
            <p:cNvGrpSpPr/>
            <p:nvPr/>
          </p:nvGrpSpPr>
          <p:grpSpPr>
            <a:xfrm rot="-9900040">
              <a:off x="7577757" y="1925019"/>
              <a:ext cx="758124" cy="2122747"/>
              <a:chOff x="9854152" y="1744739"/>
              <a:chExt cx="758146" cy="2122810"/>
            </a:xfrm>
          </p:grpSpPr>
          <p:sp>
            <p:nvSpPr>
              <p:cNvPr id="389" name="Google Shape;389;p41"/>
              <p:cNvSpPr/>
              <p:nvPr/>
            </p:nvSpPr>
            <p:spPr>
              <a:xfrm>
                <a:off x="9854152" y="1744739"/>
                <a:ext cx="758146" cy="2122810"/>
              </a:xfrm>
              <a:custGeom>
                <a:rect b="b" l="l" r="r" t="t"/>
                <a:pathLst>
                  <a:path extrusionOk="0" h="1345680" w="48060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41"/>
              <p:cNvSpPr/>
              <p:nvPr/>
            </p:nvSpPr>
            <p:spPr>
              <a:xfrm>
                <a:off x="9898391" y="1790004"/>
                <a:ext cx="343852" cy="2036553"/>
              </a:xfrm>
              <a:custGeom>
                <a:rect b="b" l="l" r="r" t="t"/>
                <a:pathLst>
                  <a:path extrusionOk="0" h="2036553" w="343852">
                    <a:moveTo>
                      <a:pt x="200205" y="0"/>
                    </a:moveTo>
                    <a:cubicBezTo>
                      <a:pt x="221419" y="0"/>
                      <a:pt x="239604" y="18183"/>
                      <a:pt x="239604" y="39397"/>
                    </a:cubicBezTo>
                    <a:lnTo>
                      <a:pt x="239604" y="224262"/>
                    </a:lnTo>
                    <a:cubicBezTo>
                      <a:pt x="239604" y="257599"/>
                      <a:pt x="266878" y="284874"/>
                      <a:pt x="300216" y="284874"/>
                    </a:cubicBezTo>
                    <a:lnTo>
                      <a:pt x="343852" y="284874"/>
                    </a:lnTo>
                    <a:lnTo>
                      <a:pt x="343852" y="1748647"/>
                    </a:lnTo>
                    <a:lnTo>
                      <a:pt x="269910" y="1748647"/>
                    </a:lnTo>
                    <a:cubicBezTo>
                      <a:pt x="236572" y="1748647"/>
                      <a:pt x="209298" y="1775922"/>
                      <a:pt x="209298" y="1809259"/>
                    </a:cubicBezTo>
                    <a:lnTo>
                      <a:pt x="209298" y="1997156"/>
                    </a:lnTo>
                    <a:cubicBezTo>
                      <a:pt x="209298" y="2018368"/>
                      <a:pt x="191114" y="2036553"/>
                      <a:pt x="169899" y="2036553"/>
                    </a:cubicBezTo>
                    <a:cubicBezTo>
                      <a:pt x="94135" y="2036553"/>
                      <a:pt x="30493" y="1982003"/>
                      <a:pt x="18370" y="1909268"/>
                    </a:cubicBezTo>
                    <a:lnTo>
                      <a:pt x="3217" y="1818350"/>
                    </a:lnTo>
                    <a:cubicBezTo>
                      <a:pt x="-11936" y="1733494"/>
                      <a:pt x="27463" y="1648638"/>
                      <a:pt x="100196" y="1603180"/>
                    </a:cubicBezTo>
                    <a:lnTo>
                      <a:pt x="178992" y="1554689"/>
                    </a:lnTo>
                    <a:lnTo>
                      <a:pt x="209298" y="481862"/>
                    </a:lnTo>
                    <a:lnTo>
                      <a:pt x="130502" y="433373"/>
                    </a:lnTo>
                    <a:cubicBezTo>
                      <a:pt x="57769" y="387914"/>
                      <a:pt x="18370" y="303058"/>
                      <a:pt x="33523" y="218202"/>
                    </a:cubicBezTo>
                    <a:lnTo>
                      <a:pt x="48676" y="127285"/>
                    </a:lnTo>
                    <a:cubicBezTo>
                      <a:pt x="60799" y="54550"/>
                      <a:pt x="124440" y="0"/>
                      <a:pt x="200205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41"/>
            <p:cNvGrpSpPr/>
            <p:nvPr/>
          </p:nvGrpSpPr>
          <p:grpSpPr>
            <a:xfrm>
              <a:off x="5550276" y="2224736"/>
              <a:ext cx="3708944" cy="2546093"/>
              <a:chOff x="1847758" y="1028034"/>
              <a:chExt cx="8491173" cy="5828968"/>
            </a:xfrm>
          </p:grpSpPr>
          <p:sp>
            <p:nvSpPr>
              <p:cNvPr id="392" name="Google Shape;392;p41"/>
              <p:cNvSpPr/>
              <p:nvPr/>
            </p:nvSpPr>
            <p:spPr>
              <a:xfrm>
                <a:off x="5617962" y="2071387"/>
                <a:ext cx="2529426" cy="2124453"/>
              </a:xfrm>
              <a:custGeom>
                <a:rect b="b" l="l" r="r" t="t"/>
                <a:pathLst>
                  <a:path extrusionOk="0" h="2124453" w="2529426">
                    <a:moveTo>
                      <a:pt x="2512202" y="339204"/>
                    </a:moveTo>
                    <a:cubicBezTo>
                      <a:pt x="2437847" y="238956"/>
                      <a:pt x="2413946" y="227670"/>
                      <a:pt x="2297101" y="179206"/>
                    </a:cubicBezTo>
                    <a:cubicBezTo>
                      <a:pt x="2190879" y="123439"/>
                      <a:pt x="1849638" y="38461"/>
                      <a:pt x="1726155" y="4603"/>
                    </a:cubicBezTo>
                    <a:cubicBezTo>
                      <a:pt x="1663749" y="-7348"/>
                      <a:pt x="1626571" y="4603"/>
                      <a:pt x="1546904" y="33150"/>
                    </a:cubicBezTo>
                    <a:cubicBezTo>
                      <a:pt x="1408150" y="82278"/>
                      <a:pt x="1270061" y="130742"/>
                      <a:pt x="1131972" y="180534"/>
                    </a:cubicBezTo>
                    <a:cubicBezTo>
                      <a:pt x="1050977" y="209745"/>
                      <a:pt x="967327" y="231653"/>
                      <a:pt x="904921" y="297379"/>
                    </a:cubicBezTo>
                    <a:cubicBezTo>
                      <a:pt x="883676" y="319951"/>
                      <a:pt x="412313" y="695714"/>
                      <a:pt x="201196" y="865006"/>
                    </a:cubicBezTo>
                    <a:cubicBezTo>
                      <a:pt x="138790" y="915462"/>
                      <a:pt x="79704" y="971892"/>
                      <a:pt x="700" y="997120"/>
                    </a:cubicBezTo>
                    <a:cubicBezTo>
                      <a:pt x="-9258" y="1010398"/>
                      <a:pt x="89662" y="1294544"/>
                      <a:pt x="128168" y="1426658"/>
                    </a:cubicBezTo>
                    <a:cubicBezTo>
                      <a:pt x="131487" y="1437944"/>
                      <a:pt x="134143" y="1449895"/>
                      <a:pt x="144765" y="1456534"/>
                    </a:cubicBezTo>
                    <a:cubicBezTo>
                      <a:pt x="144101" y="1457861"/>
                      <a:pt x="144101" y="1459853"/>
                      <a:pt x="145429" y="1461180"/>
                    </a:cubicBezTo>
                    <a:cubicBezTo>
                      <a:pt x="151404" y="1481097"/>
                      <a:pt x="252315" y="2097189"/>
                      <a:pt x="252315" y="2130384"/>
                    </a:cubicBezTo>
                    <a:cubicBezTo>
                      <a:pt x="445508" y="2092542"/>
                      <a:pt x="594219" y="2079927"/>
                      <a:pt x="790068" y="2098516"/>
                    </a:cubicBezTo>
                    <a:cubicBezTo>
                      <a:pt x="1089482" y="2116442"/>
                      <a:pt x="1105416" y="2146981"/>
                      <a:pt x="1690968" y="1959763"/>
                    </a:cubicBezTo>
                    <a:cubicBezTo>
                      <a:pt x="1760013" y="1927897"/>
                      <a:pt x="1920011" y="1845574"/>
                      <a:pt x="2028889" y="1784496"/>
                    </a:cubicBezTo>
                    <a:cubicBezTo>
                      <a:pt x="2105901" y="1717443"/>
                      <a:pt x="2074698" y="1614540"/>
                      <a:pt x="2072706" y="1590639"/>
                    </a:cubicBezTo>
                    <a:cubicBezTo>
                      <a:pt x="2071378" y="1574042"/>
                      <a:pt x="2076026" y="1561428"/>
                      <a:pt x="2097934" y="1560764"/>
                    </a:cubicBezTo>
                    <a:cubicBezTo>
                      <a:pt x="2186231" y="1558109"/>
                      <a:pt x="2285151" y="1492383"/>
                      <a:pt x="2297101" y="1415372"/>
                    </a:cubicBezTo>
                    <a:cubicBezTo>
                      <a:pt x="2307060" y="1343672"/>
                      <a:pt x="2301749" y="1275955"/>
                      <a:pt x="2267890" y="1212221"/>
                    </a:cubicBezTo>
                    <a:cubicBezTo>
                      <a:pt x="2253285" y="1184338"/>
                      <a:pt x="2264571" y="1177699"/>
                      <a:pt x="2290463" y="1175707"/>
                    </a:cubicBezTo>
                    <a:cubicBezTo>
                      <a:pt x="2330296" y="1172388"/>
                      <a:pt x="2370793" y="1176371"/>
                      <a:pt x="2401996" y="1137201"/>
                    </a:cubicBezTo>
                    <a:cubicBezTo>
                      <a:pt x="2409299" y="1128571"/>
                      <a:pt x="2444485" y="1056871"/>
                      <a:pt x="2443821" y="997120"/>
                    </a:cubicBezTo>
                    <a:lnTo>
                      <a:pt x="2443821" y="997120"/>
                    </a:lnTo>
                    <a:cubicBezTo>
                      <a:pt x="2443821" y="997120"/>
                      <a:pt x="2443821" y="997120"/>
                      <a:pt x="2443821" y="997120"/>
                    </a:cubicBezTo>
                    <a:cubicBezTo>
                      <a:pt x="2460419" y="781356"/>
                      <a:pt x="2342246" y="742850"/>
                      <a:pt x="2317018" y="707664"/>
                    </a:cubicBezTo>
                    <a:cubicBezTo>
                      <a:pt x="2307724" y="694386"/>
                      <a:pt x="2303077" y="684427"/>
                      <a:pt x="2326313" y="683100"/>
                    </a:cubicBezTo>
                    <a:cubicBezTo>
                      <a:pt x="2341582" y="682436"/>
                      <a:pt x="2497597" y="577541"/>
                      <a:pt x="2506227" y="525757"/>
                    </a:cubicBezTo>
                    <a:cubicBezTo>
                      <a:pt x="2527472" y="484596"/>
                      <a:pt x="2546061" y="401610"/>
                      <a:pt x="2512202" y="339204"/>
                    </a:cubicBez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41"/>
              <p:cNvSpPr/>
              <p:nvPr/>
            </p:nvSpPr>
            <p:spPr>
              <a:xfrm>
                <a:off x="1847758" y="1028034"/>
                <a:ext cx="8491173" cy="5828968"/>
              </a:xfrm>
              <a:custGeom>
                <a:rect b="b" l="l" r="r" t="t"/>
                <a:pathLst>
                  <a:path extrusionOk="0" h="5828968" w="8491173">
                    <a:moveTo>
                      <a:pt x="8475904" y="5304164"/>
                    </a:moveTo>
                    <a:cubicBezTo>
                      <a:pt x="8016491" y="5077113"/>
                      <a:pt x="7557078" y="4849399"/>
                      <a:pt x="7098329" y="4621684"/>
                    </a:cubicBezTo>
                    <a:cubicBezTo>
                      <a:pt x="7077748" y="4611725"/>
                      <a:pt x="7057831" y="4607078"/>
                      <a:pt x="7035259" y="4607078"/>
                    </a:cubicBezTo>
                    <a:cubicBezTo>
                      <a:pt x="6658169" y="4609070"/>
                      <a:pt x="4007250" y="4618364"/>
                      <a:pt x="3059212" y="4621684"/>
                    </a:cubicBezTo>
                    <a:cubicBezTo>
                      <a:pt x="3040624" y="4621684"/>
                      <a:pt x="3025354" y="4626331"/>
                      <a:pt x="3010084" y="4636953"/>
                    </a:cubicBezTo>
                    <a:cubicBezTo>
                      <a:pt x="2963612" y="4668156"/>
                      <a:pt x="2917140" y="4697368"/>
                      <a:pt x="2868012" y="4729234"/>
                    </a:cubicBezTo>
                    <a:cubicBezTo>
                      <a:pt x="2836809" y="4642264"/>
                      <a:pt x="1727446" y="1533924"/>
                      <a:pt x="1595331" y="1161481"/>
                    </a:cubicBezTo>
                    <a:cubicBezTo>
                      <a:pt x="1589356" y="1144220"/>
                      <a:pt x="1578070" y="1134261"/>
                      <a:pt x="1564792" y="1124303"/>
                    </a:cubicBezTo>
                    <a:cubicBezTo>
                      <a:pt x="1092766" y="759162"/>
                      <a:pt x="620739" y="394022"/>
                      <a:pt x="148712" y="28218"/>
                    </a:cubicBezTo>
                    <a:cubicBezTo>
                      <a:pt x="99584" y="-9624"/>
                      <a:pt x="100248" y="-8296"/>
                      <a:pt x="47800" y="25562"/>
                    </a:cubicBezTo>
                    <a:cubicBezTo>
                      <a:pt x="21908" y="42159"/>
                      <a:pt x="9958" y="60084"/>
                      <a:pt x="9958" y="91951"/>
                    </a:cubicBezTo>
                    <a:cubicBezTo>
                      <a:pt x="9958" y="116515"/>
                      <a:pt x="0" y="291119"/>
                      <a:pt x="0" y="319666"/>
                    </a:cubicBezTo>
                    <a:cubicBezTo>
                      <a:pt x="7967" y="351533"/>
                      <a:pt x="1971094" y="5495365"/>
                      <a:pt x="2056072" y="5558435"/>
                    </a:cubicBezTo>
                    <a:cubicBezTo>
                      <a:pt x="2107856" y="5597604"/>
                      <a:pt x="2137067" y="5652044"/>
                      <a:pt x="2156984" y="5713785"/>
                    </a:cubicBezTo>
                    <a:cubicBezTo>
                      <a:pt x="2169598" y="5752955"/>
                      <a:pt x="2212751" y="5829303"/>
                      <a:pt x="2217398" y="5829303"/>
                    </a:cubicBezTo>
                    <a:cubicBezTo>
                      <a:pt x="2231340" y="5822664"/>
                      <a:pt x="7483386" y="5768888"/>
                      <a:pt x="7799398" y="5772872"/>
                    </a:cubicBezTo>
                    <a:cubicBezTo>
                      <a:pt x="7839232" y="5773536"/>
                      <a:pt x="7879065" y="5770880"/>
                      <a:pt x="7916907" y="5756275"/>
                    </a:cubicBezTo>
                    <a:cubicBezTo>
                      <a:pt x="8079560" y="5694532"/>
                      <a:pt x="8240886" y="5631463"/>
                      <a:pt x="8403540" y="5569721"/>
                    </a:cubicBezTo>
                    <a:cubicBezTo>
                      <a:pt x="8426112" y="5561090"/>
                      <a:pt x="8439390" y="5546485"/>
                      <a:pt x="8446029" y="5523248"/>
                    </a:cubicBezTo>
                    <a:cubicBezTo>
                      <a:pt x="8465281" y="5457523"/>
                      <a:pt x="8487190" y="5393126"/>
                      <a:pt x="8497148" y="5324745"/>
                    </a:cubicBezTo>
                    <a:cubicBezTo>
                      <a:pt x="8497148" y="5320762"/>
                      <a:pt x="8482543" y="5307484"/>
                      <a:pt x="8475904" y="530416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41"/>
              <p:cNvSpPr/>
              <p:nvPr/>
            </p:nvSpPr>
            <p:spPr>
              <a:xfrm>
                <a:off x="2351652" y="1669023"/>
                <a:ext cx="2190842" cy="4235628"/>
              </a:xfrm>
              <a:custGeom>
                <a:rect b="b" l="l" r="r" t="t"/>
                <a:pathLst>
                  <a:path extrusionOk="0" h="4235628" w="2190842">
                    <a:moveTo>
                      <a:pt x="2103872" y="3567753"/>
                    </a:moveTo>
                    <a:cubicBezTo>
                      <a:pt x="2133084" y="3645429"/>
                      <a:pt x="2161631" y="3723104"/>
                      <a:pt x="2191506" y="3800115"/>
                    </a:cubicBezTo>
                    <a:cubicBezTo>
                      <a:pt x="2196817" y="3814057"/>
                      <a:pt x="2197481" y="3823352"/>
                      <a:pt x="2182876" y="3832646"/>
                    </a:cubicBezTo>
                    <a:cubicBezTo>
                      <a:pt x="1975741" y="3968080"/>
                      <a:pt x="1768607" y="4103514"/>
                      <a:pt x="1561473" y="4239612"/>
                    </a:cubicBezTo>
                    <a:cubicBezTo>
                      <a:pt x="1560145" y="4240940"/>
                      <a:pt x="1557490" y="4240276"/>
                      <a:pt x="1552842" y="4240940"/>
                    </a:cubicBezTo>
                    <a:cubicBezTo>
                      <a:pt x="1036999" y="2830834"/>
                      <a:pt x="519827" y="1420064"/>
                      <a:pt x="0" y="0"/>
                    </a:cubicBezTo>
                    <a:cubicBezTo>
                      <a:pt x="35850" y="25892"/>
                      <a:pt x="64397" y="47136"/>
                      <a:pt x="92945" y="67717"/>
                    </a:cubicBezTo>
                    <a:cubicBezTo>
                      <a:pt x="402982" y="296760"/>
                      <a:pt x="713683" y="525802"/>
                      <a:pt x="1023721" y="754845"/>
                    </a:cubicBezTo>
                    <a:cubicBezTo>
                      <a:pt x="1035671" y="763475"/>
                      <a:pt x="1044301" y="774098"/>
                      <a:pt x="1049613" y="788039"/>
                    </a:cubicBezTo>
                    <a:cubicBezTo>
                      <a:pt x="1150524" y="1055588"/>
                      <a:pt x="1252100" y="1323136"/>
                      <a:pt x="1353675" y="1590684"/>
                    </a:cubicBezTo>
                    <a:cubicBezTo>
                      <a:pt x="1354339" y="1592676"/>
                      <a:pt x="2068686" y="3474145"/>
                      <a:pt x="2103872" y="356775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41"/>
              <p:cNvSpPr/>
              <p:nvPr/>
            </p:nvSpPr>
            <p:spPr>
              <a:xfrm>
                <a:off x="3330818" y="3031120"/>
                <a:ext cx="2536065" cy="2038147"/>
              </a:xfrm>
              <a:custGeom>
                <a:rect b="b" l="l" r="r" t="t"/>
                <a:pathLst>
                  <a:path extrusionOk="0" h="2038147" w="2536065">
                    <a:moveTo>
                      <a:pt x="2453153" y="533978"/>
                    </a:moveTo>
                    <a:cubicBezTo>
                      <a:pt x="2449834" y="520037"/>
                      <a:pt x="2339628" y="188091"/>
                      <a:pt x="2287844" y="36723"/>
                    </a:cubicBezTo>
                    <a:cubicBezTo>
                      <a:pt x="2280541" y="-1119"/>
                      <a:pt x="2255314" y="-4438"/>
                      <a:pt x="2223447" y="3529"/>
                    </a:cubicBezTo>
                    <a:cubicBezTo>
                      <a:pt x="2209505" y="6848"/>
                      <a:pt x="64471" y="340122"/>
                      <a:pt x="19327" y="348752"/>
                    </a:cubicBezTo>
                    <a:cubicBezTo>
                      <a:pt x="1401" y="355391"/>
                      <a:pt x="-3246" y="368005"/>
                      <a:pt x="2065" y="385930"/>
                    </a:cubicBezTo>
                    <a:cubicBezTo>
                      <a:pt x="4057" y="392569"/>
                      <a:pt x="486042" y="1684502"/>
                      <a:pt x="608862" y="2014456"/>
                    </a:cubicBezTo>
                    <a:cubicBezTo>
                      <a:pt x="620148" y="2044995"/>
                      <a:pt x="628115" y="2049643"/>
                      <a:pt x="658654" y="2038356"/>
                    </a:cubicBezTo>
                    <a:cubicBezTo>
                      <a:pt x="764213" y="1998523"/>
                      <a:pt x="2472406" y="1408323"/>
                      <a:pt x="2535476" y="1308740"/>
                    </a:cubicBezTo>
                    <a:cubicBezTo>
                      <a:pt x="2568006" y="1255628"/>
                      <a:pt x="2479045" y="634226"/>
                      <a:pt x="2453153" y="53397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41"/>
              <p:cNvSpPr/>
              <p:nvPr/>
            </p:nvSpPr>
            <p:spPr>
              <a:xfrm>
                <a:off x="5617962" y="2070723"/>
                <a:ext cx="2529426" cy="1453922"/>
              </a:xfrm>
              <a:custGeom>
                <a:rect b="b" l="l" r="r" t="t"/>
                <a:pathLst>
                  <a:path extrusionOk="0" h="1453922" w="2529426">
                    <a:moveTo>
                      <a:pt x="700" y="997120"/>
                    </a:moveTo>
                    <a:cubicBezTo>
                      <a:pt x="79704" y="971229"/>
                      <a:pt x="138790" y="915462"/>
                      <a:pt x="201196" y="865006"/>
                    </a:cubicBezTo>
                    <a:cubicBezTo>
                      <a:pt x="412313" y="695714"/>
                      <a:pt x="883676" y="319951"/>
                      <a:pt x="904921" y="297379"/>
                    </a:cubicBezTo>
                    <a:cubicBezTo>
                      <a:pt x="967327" y="231653"/>
                      <a:pt x="1050977" y="209081"/>
                      <a:pt x="1131972" y="180534"/>
                    </a:cubicBezTo>
                    <a:cubicBezTo>
                      <a:pt x="1270061" y="130742"/>
                      <a:pt x="1408815" y="82278"/>
                      <a:pt x="1546904" y="33150"/>
                    </a:cubicBezTo>
                    <a:cubicBezTo>
                      <a:pt x="1626571" y="4603"/>
                      <a:pt x="1664413" y="-7348"/>
                      <a:pt x="1726155" y="4603"/>
                    </a:cubicBezTo>
                    <a:cubicBezTo>
                      <a:pt x="1849638" y="38461"/>
                      <a:pt x="2190879" y="124103"/>
                      <a:pt x="2297101" y="179206"/>
                    </a:cubicBezTo>
                    <a:cubicBezTo>
                      <a:pt x="2413946" y="227670"/>
                      <a:pt x="2437847" y="238956"/>
                      <a:pt x="2512202" y="339204"/>
                    </a:cubicBezTo>
                    <a:cubicBezTo>
                      <a:pt x="2546061" y="401610"/>
                      <a:pt x="2527472" y="484596"/>
                      <a:pt x="2505564" y="524430"/>
                    </a:cubicBezTo>
                    <a:cubicBezTo>
                      <a:pt x="2496933" y="575549"/>
                      <a:pt x="2340918" y="680444"/>
                      <a:pt x="2325649" y="681772"/>
                    </a:cubicBezTo>
                    <a:cubicBezTo>
                      <a:pt x="2302412" y="683100"/>
                      <a:pt x="2307060" y="693058"/>
                      <a:pt x="2316354" y="706336"/>
                    </a:cubicBezTo>
                    <a:cubicBezTo>
                      <a:pt x="2340918" y="741522"/>
                      <a:pt x="2459755" y="780028"/>
                      <a:pt x="2443158" y="995793"/>
                    </a:cubicBezTo>
                    <a:cubicBezTo>
                      <a:pt x="2438510" y="1040937"/>
                      <a:pt x="170657" y="1467156"/>
                      <a:pt x="149412" y="1457861"/>
                    </a:cubicBezTo>
                    <a:cubicBezTo>
                      <a:pt x="134806" y="1451886"/>
                      <a:pt x="132151" y="1438608"/>
                      <a:pt x="128168" y="1425994"/>
                    </a:cubicBezTo>
                    <a:cubicBezTo>
                      <a:pt x="89662" y="1295208"/>
                      <a:pt x="-9258" y="1010398"/>
                      <a:pt x="700" y="99712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41"/>
              <p:cNvSpPr/>
              <p:nvPr/>
            </p:nvSpPr>
            <p:spPr>
              <a:xfrm>
                <a:off x="3330154" y="3030456"/>
                <a:ext cx="2429843" cy="942726"/>
              </a:xfrm>
              <a:custGeom>
                <a:rect b="b" l="l" r="r" t="t"/>
                <a:pathLst>
                  <a:path extrusionOk="0" h="942726" w="2429843">
                    <a:moveTo>
                      <a:pt x="2434564" y="494809"/>
                    </a:moveTo>
                    <a:cubicBezTo>
                      <a:pt x="2434564" y="496800"/>
                      <a:pt x="231772" y="936296"/>
                      <a:pt x="221813" y="948246"/>
                    </a:cubicBezTo>
                    <a:cubicBezTo>
                      <a:pt x="208536" y="945591"/>
                      <a:pt x="71774" y="578459"/>
                      <a:pt x="8040" y="405183"/>
                    </a:cubicBezTo>
                    <a:cubicBezTo>
                      <a:pt x="6049" y="399208"/>
                      <a:pt x="4057" y="392569"/>
                      <a:pt x="2065" y="385930"/>
                    </a:cubicBezTo>
                    <a:cubicBezTo>
                      <a:pt x="-3246" y="368005"/>
                      <a:pt x="1402" y="355391"/>
                      <a:pt x="19327" y="348752"/>
                    </a:cubicBezTo>
                    <a:cubicBezTo>
                      <a:pt x="64471" y="339458"/>
                      <a:pt x="2209505" y="6848"/>
                      <a:pt x="2223447" y="3529"/>
                    </a:cubicBezTo>
                    <a:cubicBezTo>
                      <a:pt x="2255313" y="-4438"/>
                      <a:pt x="2280542" y="-1119"/>
                      <a:pt x="2287844" y="36723"/>
                    </a:cubicBezTo>
                    <a:cubicBezTo>
                      <a:pt x="2339628" y="189418"/>
                      <a:pt x="2389419" y="341450"/>
                      <a:pt x="2434564" y="494809"/>
                    </a:cubicBezTo>
                    <a:close/>
                  </a:path>
                </a:pathLst>
              </a:custGeom>
              <a:solidFill>
                <a:srgbClr val="2F549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41"/>
              <p:cNvSpPr/>
              <p:nvPr/>
            </p:nvSpPr>
            <p:spPr>
              <a:xfrm>
                <a:off x="4545782" y="5762579"/>
                <a:ext cx="5258021" cy="650613"/>
              </a:xfrm>
              <a:custGeom>
                <a:rect b="b" l="l" r="r" t="t"/>
                <a:pathLst>
                  <a:path extrusionOk="0" h="650613" w="5258021">
                    <a:moveTo>
                      <a:pt x="4246281" y="0"/>
                    </a:moveTo>
                    <a:cubicBezTo>
                      <a:pt x="4266198" y="0"/>
                      <a:pt x="4975235" y="405638"/>
                      <a:pt x="5261372" y="590864"/>
                    </a:cubicBezTo>
                    <a:cubicBezTo>
                      <a:pt x="5154485" y="604805"/>
                      <a:pt x="4014" y="660572"/>
                      <a:pt x="31" y="651942"/>
                    </a:cubicBezTo>
                    <a:cubicBezTo>
                      <a:pt x="-3953" y="643311"/>
                      <a:pt x="379113" y="110870"/>
                      <a:pt x="446166" y="16597"/>
                    </a:cubicBezTo>
                    <a:cubicBezTo>
                      <a:pt x="448822" y="13278"/>
                      <a:pt x="452141" y="10622"/>
                      <a:pt x="454797" y="7303"/>
                    </a:cubicBezTo>
                    <a:cubicBezTo>
                      <a:pt x="466083" y="11950"/>
                      <a:pt x="4071014" y="1992"/>
                      <a:pt x="4246281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9" name="Google Shape;399;p41"/>
          <p:cNvSpPr txBox="1"/>
          <p:nvPr/>
        </p:nvSpPr>
        <p:spPr>
          <a:xfrm>
            <a:off x="361614" y="1045550"/>
            <a:ext cx="22908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Langkah penting </a:t>
            </a:r>
            <a:endParaRPr b="1" i="0" sz="19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Troubleshooting </a:t>
            </a:r>
            <a:endParaRPr b="1" i="0" sz="19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Chromebook</a:t>
            </a:r>
            <a:endParaRPr b="1" i="0" sz="19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2918775" y="860958"/>
            <a:ext cx="58659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Mengidentifikasi permasalahan yang terjadi pada Chromebook.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Tentukan apa yang menjadi penyebab terjadinya permasalahan pada Chromebook.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Mencari solusi terbaik yang akan digunakan untuk melakukan tindakan perbaikan.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Melakukan pemeriksaan keberfungsian dari Chromebook setelah melakukan tindakan perbaikan.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Selalu melakukan tindakan pencegahan supaya permasalahan pada Chromebook tidak terulang kembali.</a:t>
            </a:r>
            <a:endParaRPr b="0" i="0" sz="22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"/>
          <p:cNvSpPr txBox="1"/>
          <p:nvPr/>
        </p:nvSpPr>
        <p:spPr>
          <a:xfrm>
            <a:off x="2018697" y="143250"/>
            <a:ext cx="6000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Troubleshooting Hardware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6" name="Google Shape;406;p42"/>
          <p:cNvGraphicFramePr/>
          <p:nvPr/>
        </p:nvGraphicFramePr>
        <p:xfrm>
          <a:off x="525918" y="8993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{1EFC2C29-369E-4344-9CF5-173C41BFCE30}</a:tableStyleId>
              </a:tblPr>
              <a:tblGrid>
                <a:gridCol w="2717925"/>
                <a:gridCol w="5445550"/>
              </a:tblGrid>
              <a:tr h="44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9075">
                <a:tc>
                  <a:txBody>
                    <a:bodyPr/>
                    <a:lstStyle/>
                    <a:p>
                      <a:pPr indent="-281600" lvl="0" marL="360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AutoNum type="arabicPeriod"/>
                      </a:pPr>
                      <a:r>
                        <a:rPr lang="en-US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Tidak dapat melakukan pengisian daya pada baterai Chromebook.</a:t>
                      </a:r>
                      <a:endParaRPr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1600" lvl="0" marL="360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AutoNum type="arabicPeriod"/>
                      </a:pPr>
                      <a:r>
                        <a:rPr lang="en-US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Chromebook tidak mau menyala atau mati total.</a:t>
                      </a:r>
                      <a:endParaRPr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1600" lvl="0" marL="360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AutoNum type="arabicPeriod"/>
                      </a:pPr>
                      <a:r>
                        <a:rPr lang="en-US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Chromebook mati kemudian menyala kembali (permasalahan terjadi secara berulang).</a:t>
                      </a:r>
                      <a:endParaRPr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7950" lvl="0" marL="360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kabel pengisi daya sudah terpasang dengan benar ke Chromebook dan ke Stop-Kontak.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Stop-Kontak dapat berfungsi dengan baik.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Chromebook masih tidak mengisi daya, lepaskan pengisi daya dari Stop-Kontak dan Chromebook, kemudian sambungkan kembali.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masih tetap tidak mengisi daya, gunakan adaptor power chromebook yang lain.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Chromebook masih tetap bermasalah, lakukan tindakan Hard Reset untuk mengatasi permasalah yang terjadi.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43"/>
          <p:cNvGrpSpPr/>
          <p:nvPr/>
        </p:nvGrpSpPr>
        <p:grpSpPr>
          <a:xfrm>
            <a:off x="3974214" y="1445075"/>
            <a:ext cx="4734958" cy="3394047"/>
            <a:chOff x="4059511" y="1321768"/>
            <a:chExt cx="4287746" cy="3365107"/>
          </a:xfrm>
        </p:grpSpPr>
        <p:sp>
          <p:nvSpPr>
            <p:cNvPr id="412" name="Google Shape;412;p43"/>
            <p:cNvSpPr/>
            <p:nvPr/>
          </p:nvSpPr>
          <p:spPr>
            <a:xfrm>
              <a:off x="4059657" y="1321768"/>
              <a:ext cx="4287600" cy="3897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Solusi</a:t>
              </a:r>
              <a:endParaRPr b="0"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3" name="Google Shape;413;p43"/>
            <p:cNvSpPr/>
            <p:nvPr/>
          </p:nvSpPr>
          <p:spPr>
            <a:xfrm>
              <a:off x="4059511" y="1711475"/>
              <a:ext cx="4287600" cy="29754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/>
                <a:buAutoNum type="arabicPeriod"/>
              </a:pPr>
              <a:r>
                <a:rPr b="0" i="0" lang="en-US" sz="1800" u="none" cap="none" strike="noStrike">
                  <a:solidFill>
                    <a:srgbClr val="263238"/>
                  </a:solidFill>
                  <a:latin typeface="Roboto"/>
                  <a:ea typeface="Roboto"/>
                  <a:cs typeface="Roboto"/>
                  <a:sym typeface="Roboto"/>
                </a:rPr>
                <a:t>Pastikan perangkat mendukung adanya fitur Bluetooth</a:t>
              </a:r>
              <a:endParaRPr b="0" i="0" sz="1800" u="none" cap="none" strike="noStrike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Non-aktifkan Bluetooth kemudian aktifkan kembali</a:t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Dekatkan perangkat Bluetooth dan Chromebook</a:t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Jauhkan perangkat Bluetooth dari perangkat dan peralatan nirkabel lain</a:t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Tutup tab dan aplikasi yang tidak digunakan</a:t>
              </a:r>
              <a:endPara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4" name="Google Shape;414;p43"/>
          <p:cNvSpPr txBox="1"/>
          <p:nvPr/>
        </p:nvSpPr>
        <p:spPr>
          <a:xfrm>
            <a:off x="2094052" y="219450"/>
            <a:ext cx="6000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Troubleshooting Hardware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43"/>
          <p:cNvGrpSpPr/>
          <p:nvPr/>
        </p:nvGrpSpPr>
        <p:grpSpPr>
          <a:xfrm>
            <a:off x="399337" y="979256"/>
            <a:ext cx="2966252" cy="1236779"/>
            <a:chOff x="617961" y="960107"/>
            <a:chExt cx="2690722" cy="1089289"/>
          </a:xfrm>
        </p:grpSpPr>
        <p:sp>
          <p:nvSpPr>
            <p:cNvPr id="416" name="Google Shape;416;p43"/>
            <p:cNvSpPr/>
            <p:nvPr/>
          </p:nvSpPr>
          <p:spPr>
            <a:xfrm>
              <a:off x="617961" y="960107"/>
              <a:ext cx="2690700" cy="3897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Masalah</a:t>
              </a:r>
              <a:endParaRPr b="0"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7" name="Google Shape;417;p43"/>
            <p:cNvSpPr/>
            <p:nvPr/>
          </p:nvSpPr>
          <p:spPr>
            <a:xfrm>
              <a:off x="617983" y="1341096"/>
              <a:ext cx="2690700" cy="7083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Bluetooth tidak terkoneksi dengan normal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8" name="Google Shape;418;p43"/>
          <p:cNvSpPr/>
          <p:nvPr/>
        </p:nvSpPr>
        <p:spPr>
          <a:xfrm rot="5400000">
            <a:off x="2251722" y="1853444"/>
            <a:ext cx="1020900" cy="1974300"/>
          </a:xfrm>
          <a:prstGeom prst="bentUpArrow">
            <a:avLst>
              <a:gd fmla="val 23382" name="adj1"/>
              <a:gd fmla="val 25000" name="adj2"/>
              <a:gd fmla="val 25000" name="adj3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/>
          <p:nvPr/>
        </p:nvSpPr>
        <p:spPr>
          <a:xfrm>
            <a:off x="466000" y="1584775"/>
            <a:ext cx="3770700" cy="2241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b="0" i="0" lang="en-US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Kamera tidak berfungsi</a:t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b="0" i="0" lang="en-US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Keyboard tidak berfungsi dengan normal</a:t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b="0" i="0" lang="en-US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Touchpad tidak berfungsi</a:t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b="0" i="0" lang="en-US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Layar sentuh tidak berfungsi</a:t>
            </a:r>
            <a:endParaRPr b="0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632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44"/>
          <p:cNvSpPr txBox="1"/>
          <p:nvPr/>
        </p:nvSpPr>
        <p:spPr>
          <a:xfrm>
            <a:off x="4715300" y="1873525"/>
            <a:ext cx="3965700" cy="2616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Audio tidak berfungsi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Video tidak bisa dioperasikan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Kapasitas penyimpanan yang tercantum tidak sesuai dengan yang seharusnya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❏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Tidak bisa terkoneksi dengan jaringan internet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44"/>
          <p:cNvSpPr/>
          <p:nvPr/>
        </p:nvSpPr>
        <p:spPr>
          <a:xfrm>
            <a:off x="1853950" y="274175"/>
            <a:ext cx="5267100" cy="1246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 cap="flat" cmpd="sng" w="1905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Beberapa Troubleshooting lain, yang mungkin terjadi pada Hardware Chromebook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/>
        </p:nvSpPr>
        <p:spPr>
          <a:xfrm>
            <a:off x="1302375" y="34700"/>
            <a:ext cx="6693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Tujuan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27"/>
          <p:cNvGrpSpPr/>
          <p:nvPr/>
        </p:nvGrpSpPr>
        <p:grpSpPr>
          <a:xfrm>
            <a:off x="1324154" y="751012"/>
            <a:ext cx="6627501" cy="896068"/>
            <a:chOff x="3131840" y="1491630"/>
            <a:chExt cx="5256584" cy="576064"/>
          </a:xfrm>
        </p:grpSpPr>
        <p:sp>
          <p:nvSpPr>
            <p:cNvPr id="137" name="Google Shape;137;p2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27"/>
          <p:cNvGrpSpPr/>
          <p:nvPr/>
        </p:nvGrpSpPr>
        <p:grpSpPr>
          <a:xfrm>
            <a:off x="1316898" y="1856305"/>
            <a:ext cx="6627501" cy="896068"/>
            <a:chOff x="3131840" y="1491630"/>
            <a:chExt cx="5256584" cy="576064"/>
          </a:xfrm>
        </p:grpSpPr>
        <p:sp>
          <p:nvSpPr>
            <p:cNvPr id="140" name="Google Shape;140;p2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27"/>
          <p:cNvGrpSpPr/>
          <p:nvPr/>
        </p:nvGrpSpPr>
        <p:grpSpPr>
          <a:xfrm>
            <a:off x="1309643" y="2961598"/>
            <a:ext cx="6627501" cy="896068"/>
            <a:chOff x="3131840" y="1491630"/>
            <a:chExt cx="5256584" cy="576064"/>
          </a:xfrm>
        </p:grpSpPr>
        <p:sp>
          <p:nvSpPr>
            <p:cNvPr id="143" name="Google Shape;143;p2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27"/>
          <p:cNvGrpSpPr/>
          <p:nvPr/>
        </p:nvGrpSpPr>
        <p:grpSpPr>
          <a:xfrm>
            <a:off x="1302387" y="4066890"/>
            <a:ext cx="6627501" cy="896068"/>
            <a:chOff x="3131840" y="1491630"/>
            <a:chExt cx="5256584" cy="576064"/>
          </a:xfrm>
        </p:grpSpPr>
        <p:sp>
          <p:nvSpPr>
            <p:cNvPr id="146" name="Google Shape;146;p2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27"/>
          <p:cNvSpPr txBox="1"/>
          <p:nvPr/>
        </p:nvSpPr>
        <p:spPr>
          <a:xfrm>
            <a:off x="1535216" y="751107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1520671" y="1878639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1506125" y="3006170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1491579" y="4133701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2378558" y="824968"/>
            <a:ext cx="555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Peralatan TIK tidak cepat rusak sehingga masa pakai bisa lebih lama</a:t>
            </a:r>
            <a:endParaRPr b="1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2378558" y="1931857"/>
            <a:ext cx="555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Peralatan TIK selalu dalam kondisi bersih dan siap untuk digunakan</a:t>
            </a:r>
            <a:endParaRPr b="1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2378558" y="3038745"/>
            <a:ext cx="555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Mencegah terjadinya kerusakan Peralatan TIK secara mendadak</a:t>
            </a:r>
            <a:endParaRPr b="1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2378558" y="4069574"/>
            <a:ext cx="555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Menghemat biaya untuk perbaikan peralatan TIK, jika perawatan dapat dilakukan dengan baik dan kontinyu</a:t>
            </a:r>
            <a:endParaRPr b="1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45"/>
          <p:cNvGrpSpPr/>
          <p:nvPr/>
        </p:nvGrpSpPr>
        <p:grpSpPr>
          <a:xfrm>
            <a:off x="4775682" y="3667568"/>
            <a:ext cx="3543439" cy="1114782"/>
            <a:chOff x="4761900" y="3523754"/>
            <a:chExt cx="2912575" cy="882996"/>
          </a:xfrm>
        </p:grpSpPr>
        <p:sp>
          <p:nvSpPr>
            <p:cNvPr id="431" name="Google Shape;431;p45"/>
            <p:cNvSpPr/>
            <p:nvPr/>
          </p:nvSpPr>
          <p:spPr>
            <a:xfrm>
              <a:off x="5074425" y="3524504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5"/>
            <p:cNvSpPr/>
            <p:nvPr/>
          </p:nvSpPr>
          <p:spPr>
            <a:xfrm>
              <a:off x="4932750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4761900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43"/>
                  </a:cubicBezTo>
                  <a:cubicBezTo>
                    <a:pt x="0" y="20873"/>
                    <a:pt x="6025" y="26897"/>
                    <a:pt x="13454" y="26897"/>
                  </a:cubicBezTo>
                  <a:cubicBezTo>
                    <a:pt x="20884" y="26897"/>
                    <a:pt x="26896" y="20873"/>
                    <a:pt x="26896" y="13443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5"/>
            <p:cNvSpPr/>
            <p:nvPr/>
          </p:nvSpPr>
          <p:spPr>
            <a:xfrm>
              <a:off x="4855050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110"/>
                    <a:pt x="4347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5"/>
            <p:cNvSpPr txBox="1"/>
            <p:nvPr/>
          </p:nvSpPr>
          <p:spPr>
            <a:xfrm>
              <a:off x="5485143" y="366981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Aplikasi </a:t>
              </a:r>
              <a:r>
                <a:rPr b="1" i="1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exam browser</a:t>
              </a: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pada halaman Login tidak muncul</a:t>
              </a:r>
              <a:endParaRPr b="0" i="0" sz="15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6" name="Google Shape;436;p45"/>
          <p:cNvSpPr txBox="1"/>
          <p:nvPr/>
        </p:nvSpPr>
        <p:spPr>
          <a:xfrm>
            <a:off x="464100" y="219450"/>
            <a:ext cx="8216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Troubleshooting Software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" name="Google Shape;437;p45"/>
          <p:cNvGrpSpPr/>
          <p:nvPr/>
        </p:nvGrpSpPr>
        <p:grpSpPr>
          <a:xfrm>
            <a:off x="770179" y="998640"/>
            <a:ext cx="3552952" cy="1106958"/>
            <a:chOff x="1469525" y="1409752"/>
            <a:chExt cx="2920395" cy="876798"/>
          </a:xfrm>
        </p:grpSpPr>
        <p:sp>
          <p:nvSpPr>
            <p:cNvPr id="438" name="Google Shape;438;p45"/>
            <p:cNvSpPr/>
            <p:nvPr/>
          </p:nvSpPr>
          <p:spPr>
            <a:xfrm>
              <a:off x="1781750" y="1410489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7"/>
                  </a:lnTo>
                  <a:lnTo>
                    <a:pt x="90929" y="26837"/>
                  </a:lnTo>
                  <a:cubicBezTo>
                    <a:pt x="98156" y="26837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5"/>
            <p:cNvSpPr/>
            <p:nvPr/>
          </p:nvSpPr>
          <p:spPr>
            <a:xfrm>
              <a:off x="1640075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5"/>
            <p:cNvSpPr/>
            <p:nvPr/>
          </p:nvSpPr>
          <p:spPr>
            <a:xfrm>
              <a:off x="1469525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42" y="1"/>
                  </a:moveTo>
                  <a:cubicBezTo>
                    <a:pt x="6013" y="1"/>
                    <a:pt x="0" y="6013"/>
                    <a:pt x="0" y="13443"/>
                  </a:cubicBezTo>
                  <a:cubicBezTo>
                    <a:pt x="0" y="20872"/>
                    <a:pt x="6013" y="26897"/>
                    <a:pt x="13442" y="26897"/>
                  </a:cubicBezTo>
                  <a:cubicBezTo>
                    <a:pt x="20872" y="26897"/>
                    <a:pt x="26896" y="20872"/>
                    <a:pt x="26896" y="13443"/>
                  </a:cubicBezTo>
                  <a:cubicBezTo>
                    <a:pt x="26896" y="6013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5"/>
            <p:cNvSpPr/>
            <p:nvPr/>
          </p:nvSpPr>
          <p:spPr>
            <a:xfrm>
              <a:off x="1562375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5"/>
            <p:cNvSpPr txBox="1"/>
            <p:nvPr/>
          </p:nvSpPr>
          <p:spPr>
            <a:xfrm>
              <a:off x="2161520" y="1668761"/>
              <a:ext cx="22284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Chromebook tidak bisa melakukan Login</a:t>
              </a:r>
              <a:endPara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3" name="Google Shape;443;p45"/>
          <p:cNvGrpSpPr/>
          <p:nvPr/>
        </p:nvGrpSpPr>
        <p:grpSpPr>
          <a:xfrm>
            <a:off x="4775682" y="2332911"/>
            <a:ext cx="3543439" cy="1111253"/>
            <a:chOff x="4761900" y="2466600"/>
            <a:chExt cx="2912575" cy="880200"/>
          </a:xfrm>
        </p:grpSpPr>
        <p:sp>
          <p:nvSpPr>
            <p:cNvPr id="444" name="Google Shape;444;p45"/>
            <p:cNvSpPr/>
            <p:nvPr/>
          </p:nvSpPr>
          <p:spPr>
            <a:xfrm>
              <a:off x="5074425" y="2467350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17"/>
                  </a:lnTo>
                  <a:cubicBezTo>
                    <a:pt x="104002" y="5025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5"/>
            <p:cNvSpPr/>
            <p:nvPr/>
          </p:nvSpPr>
          <p:spPr>
            <a:xfrm>
              <a:off x="4932750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0" y="0"/>
                  </a:moveTo>
                  <a:lnTo>
                    <a:pt x="0" y="12681"/>
                  </a:lnTo>
                  <a:lnTo>
                    <a:pt x="6608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5"/>
            <p:cNvSpPr/>
            <p:nvPr/>
          </p:nvSpPr>
          <p:spPr>
            <a:xfrm>
              <a:off x="4761900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55"/>
                  </a:cubicBezTo>
                  <a:cubicBezTo>
                    <a:pt x="0" y="20884"/>
                    <a:pt x="6025" y="26897"/>
                    <a:pt x="13454" y="26897"/>
                  </a:cubicBezTo>
                  <a:cubicBezTo>
                    <a:pt x="20884" y="26897"/>
                    <a:pt x="26896" y="20884"/>
                    <a:pt x="26896" y="13455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5"/>
            <p:cNvSpPr/>
            <p:nvPr/>
          </p:nvSpPr>
          <p:spPr>
            <a:xfrm>
              <a:off x="4855050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46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5"/>
            <p:cNvSpPr txBox="1"/>
            <p:nvPr/>
          </p:nvSpPr>
          <p:spPr>
            <a:xfrm>
              <a:off x="5469513" y="271809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Tidak bisa membuka menu email yang diterima maupun yang terkirim </a:t>
              </a:r>
              <a:endPara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9" name="Google Shape;449;p45"/>
          <p:cNvGrpSpPr/>
          <p:nvPr/>
        </p:nvGrpSpPr>
        <p:grpSpPr>
          <a:xfrm>
            <a:off x="4775682" y="998640"/>
            <a:ext cx="3676519" cy="1106958"/>
            <a:chOff x="4761900" y="1409752"/>
            <a:chExt cx="3021962" cy="876798"/>
          </a:xfrm>
        </p:grpSpPr>
        <p:sp>
          <p:nvSpPr>
            <p:cNvPr id="450" name="Google Shape;450;p45"/>
            <p:cNvSpPr/>
            <p:nvPr/>
          </p:nvSpPr>
          <p:spPr>
            <a:xfrm>
              <a:off x="5074425" y="1410489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7"/>
                  </a:lnTo>
                  <a:lnTo>
                    <a:pt x="90917" y="26837"/>
                  </a:lnTo>
                  <a:cubicBezTo>
                    <a:pt x="98144" y="26837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5"/>
            <p:cNvSpPr/>
            <p:nvPr/>
          </p:nvSpPr>
          <p:spPr>
            <a:xfrm>
              <a:off x="4932750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5"/>
            <p:cNvSpPr/>
            <p:nvPr/>
          </p:nvSpPr>
          <p:spPr>
            <a:xfrm>
              <a:off x="4761900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54" y="1"/>
                  </a:moveTo>
                  <a:cubicBezTo>
                    <a:pt x="6025" y="1"/>
                    <a:pt x="0" y="6013"/>
                    <a:pt x="0" y="13443"/>
                  </a:cubicBezTo>
                  <a:cubicBezTo>
                    <a:pt x="0" y="20872"/>
                    <a:pt x="6025" y="26897"/>
                    <a:pt x="13454" y="26897"/>
                  </a:cubicBezTo>
                  <a:cubicBezTo>
                    <a:pt x="20884" y="26897"/>
                    <a:pt x="26896" y="20872"/>
                    <a:pt x="26896" y="13443"/>
                  </a:cubicBezTo>
                  <a:cubicBezTo>
                    <a:pt x="26896" y="6013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4855050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5"/>
            <p:cNvSpPr txBox="1"/>
            <p:nvPr/>
          </p:nvSpPr>
          <p:spPr>
            <a:xfrm>
              <a:off x="5403062" y="1578410"/>
              <a:ext cx="2380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Chromebook mengalami </a:t>
              </a:r>
              <a:r>
                <a:rPr b="1" i="1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Hank</a:t>
              </a: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(Aplikasi dan fitur-fitur tidak bisa dibuka atau dioperasikan)</a:t>
              </a:r>
              <a:endParaRPr b="0" i="0" sz="15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55" name="Google Shape;455;p45"/>
          <p:cNvGrpSpPr/>
          <p:nvPr/>
        </p:nvGrpSpPr>
        <p:grpSpPr>
          <a:xfrm>
            <a:off x="770179" y="3667568"/>
            <a:ext cx="3631644" cy="1114782"/>
            <a:chOff x="1469525" y="3523754"/>
            <a:chExt cx="2985077" cy="882996"/>
          </a:xfrm>
        </p:grpSpPr>
        <p:sp>
          <p:nvSpPr>
            <p:cNvPr id="456" name="Google Shape;456;p45"/>
            <p:cNvSpPr/>
            <p:nvPr/>
          </p:nvSpPr>
          <p:spPr>
            <a:xfrm>
              <a:off x="1781750" y="3524504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1640075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1469525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43"/>
                  </a:cubicBezTo>
                  <a:cubicBezTo>
                    <a:pt x="0" y="20873"/>
                    <a:pt x="6013" y="26897"/>
                    <a:pt x="13442" y="26897"/>
                  </a:cubicBezTo>
                  <a:cubicBezTo>
                    <a:pt x="20872" y="26897"/>
                    <a:pt x="26896" y="20873"/>
                    <a:pt x="26896" y="13443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1562375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110"/>
                    <a:pt x="4359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5"/>
            <p:cNvSpPr txBox="1"/>
            <p:nvPr/>
          </p:nvSpPr>
          <p:spPr>
            <a:xfrm>
              <a:off x="2180602" y="3684888"/>
              <a:ext cx="2274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Tidak bisa membuka halaman web baru pada chrome browser atau memuat tab yang terus berulang-ulang</a:t>
              </a:r>
              <a:endParaRPr b="0" i="0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1" name="Google Shape;461;p45"/>
          <p:cNvGrpSpPr/>
          <p:nvPr/>
        </p:nvGrpSpPr>
        <p:grpSpPr>
          <a:xfrm>
            <a:off x="770179" y="2332911"/>
            <a:ext cx="3543439" cy="1111253"/>
            <a:chOff x="1469525" y="2466600"/>
            <a:chExt cx="2912575" cy="880200"/>
          </a:xfrm>
        </p:grpSpPr>
        <p:sp>
          <p:nvSpPr>
            <p:cNvPr id="462" name="Google Shape;462;p45"/>
            <p:cNvSpPr/>
            <p:nvPr/>
          </p:nvSpPr>
          <p:spPr>
            <a:xfrm>
              <a:off x="1781750" y="2467350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17"/>
                  </a:lnTo>
                  <a:cubicBezTo>
                    <a:pt x="104014" y="5025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1640075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1" y="0"/>
                  </a:moveTo>
                  <a:lnTo>
                    <a:pt x="1" y="12681"/>
                  </a:lnTo>
                  <a:lnTo>
                    <a:pt x="6620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1469525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55"/>
                  </a:cubicBezTo>
                  <a:cubicBezTo>
                    <a:pt x="0" y="20884"/>
                    <a:pt x="6013" y="26897"/>
                    <a:pt x="13442" y="26897"/>
                  </a:cubicBezTo>
                  <a:cubicBezTo>
                    <a:pt x="20872" y="26897"/>
                    <a:pt x="26896" y="20884"/>
                    <a:pt x="26896" y="13455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1562375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46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5"/>
            <p:cNvSpPr txBox="1"/>
            <p:nvPr/>
          </p:nvSpPr>
          <p:spPr>
            <a:xfrm>
              <a:off x="2177141" y="2627732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Sistem Operasi Chrome yang sedang dijalankan terasa lambat</a:t>
              </a:r>
              <a:endParaRPr b="0" i="0" sz="15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6"/>
          <p:cNvSpPr txBox="1"/>
          <p:nvPr/>
        </p:nvSpPr>
        <p:spPr>
          <a:xfrm>
            <a:off x="1789800" y="2815600"/>
            <a:ext cx="6833100" cy="14775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rgbClr val="0000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Jika proses Hard Reset Chromebook telah dilakukan, tetapi Chromebook masih tetap bermasalah solusinya adalah dengan melakukan klaim perbaikan ke </a:t>
            </a:r>
            <a:r>
              <a:rPr b="0" i="1" lang="en-US" sz="2400" u="none" cap="none" strike="noStrike">
                <a:solidFill>
                  <a:srgbClr val="0000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 Center</a:t>
            </a:r>
            <a:endParaRPr b="0" i="1" sz="2400" u="none" cap="none" strike="noStrike">
              <a:solidFill>
                <a:srgbClr val="0000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2" name="Google Shape;472;p46"/>
          <p:cNvSpPr txBox="1"/>
          <p:nvPr/>
        </p:nvSpPr>
        <p:spPr>
          <a:xfrm>
            <a:off x="488400" y="762000"/>
            <a:ext cx="6948000" cy="1354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“Solusi dari Troubleshooting Hardware dan Software diatas adalah dengan melakukan tindakan </a:t>
            </a: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 Reset Chromebook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"/>
          <p:cNvSpPr txBox="1"/>
          <p:nvPr>
            <p:ph idx="1" type="body"/>
          </p:nvPr>
        </p:nvSpPr>
        <p:spPr>
          <a:xfrm>
            <a:off x="7" y="104476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478" name="Google Shape;478;p47"/>
          <p:cNvSpPr txBox="1"/>
          <p:nvPr>
            <p:ph idx="2" type="body"/>
          </p:nvPr>
        </p:nvSpPr>
        <p:spPr>
          <a:xfrm>
            <a:off x="76075" y="1492162"/>
            <a:ext cx="25995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41300" lvl="0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solidFill>
                  <a:schemeClr val="dk1"/>
                </a:solidFill>
              </a:rPr>
              <a:t>Logout atau Matikan Chromebook</a:t>
            </a:r>
            <a:endParaRPr b="1" sz="2000">
              <a:solidFill>
                <a:schemeClr val="dk1"/>
              </a:solidFill>
            </a:endParaRPr>
          </a:p>
          <a:p>
            <a:pPr indent="-24130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solidFill>
                  <a:schemeClr val="dk1"/>
                </a:solidFill>
              </a:rPr>
              <a:t>Tekan tombol “ Esc + Reload + Power”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479" name="Google Shape;4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5984" y="1083841"/>
            <a:ext cx="5435027" cy="35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40" y="2918764"/>
            <a:ext cx="3317648" cy="16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7"/>
          <p:cNvSpPr/>
          <p:nvPr/>
        </p:nvSpPr>
        <p:spPr>
          <a:xfrm>
            <a:off x="133100" y="3287572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7"/>
          <p:cNvSpPr/>
          <p:nvPr/>
        </p:nvSpPr>
        <p:spPr>
          <a:xfrm>
            <a:off x="675963" y="3287566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7"/>
          <p:cNvSpPr/>
          <p:nvPr/>
        </p:nvSpPr>
        <p:spPr>
          <a:xfrm>
            <a:off x="3033437" y="3211375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8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489" name="Google Shape;489;p48"/>
          <p:cNvSpPr txBox="1"/>
          <p:nvPr>
            <p:ph idx="2" type="body"/>
          </p:nvPr>
        </p:nvSpPr>
        <p:spPr>
          <a:xfrm>
            <a:off x="418623" y="1254967"/>
            <a:ext cx="26523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b="1" lang="en-US" sz="2300">
                <a:solidFill>
                  <a:schemeClr val="dk1"/>
                </a:solidFill>
              </a:rPr>
              <a:t>3. Tekan tombol “Ctrl + D” 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490" name="Google Shape;49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0" y="2414872"/>
            <a:ext cx="3317648" cy="16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8728" y="1061053"/>
            <a:ext cx="5464350" cy="348472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8"/>
          <p:cNvSpPr/>
          <p:nvPr/>
        </p:nvSpPr>
        <p:spPr>
          <a:xfrm>
            <a:off x="123518" y="3793335"/>
            <a:ext cx="5430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8"/>
          <p:cNvSpPr/>
          <p:nvPr/>
        </p:nvSpPr>
        <p:spPr>
          <a:xfrm>
            <a:off x="961198" y="3344499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499" name="Google Shape;499;p49"/>
          <p:cNvSpPr txBox="1"/>
          <p:nvPr>
            <p:ph idx="2" type="body"/>
          </p:nvPr>
        </p:nvSpPr>
        <p:spPr>
          <a:xfrm>
            <a:off x="418623" y="1416593"/>
            <a:ext cx="26523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b="1" lang="en-US" sz="2000">
                <a:solidFill>
                  <a:schemeClr val="dk1"/>
                </a:solidFill>
              </a:rPr>
              <a:t>4.  Pilih Konfirmasi Kemudian Tekan tombol “ Enter”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500" name="Google Shape;5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0" y="2766646"/>
            <a:ext cx="3317648" cy="16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9"/>
          <p:cNvSpPr/>
          <p:nvPr/>
        </p:nvSpPr>
        <p:spPr>
          <a:xfrm>
            <a:off x="2899676" y="3593800"/>
            <a:ext cx="507000" cy="28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8988" y="1061054"/>
            <a:ext cx="5432613" cy="353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0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508" name="Google Shape;508;p50"/>
          <p:cNvSpPr txBox="1"/>
          <p:nvPr>
            <p:ph idx="2" type="body"/>
          </p:nvPr>
        </p:nvSpPr>
        <p:spPr>
          <a:xfrm>
            <a:off x="418623" y="1416593"/>
            <a:ext cx="26523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b="1" lang="en-US" sz="2000">
                <a:solidFill>
                  <a:schemeClr val="dk1"/>
                </a:solidFill>
              </a:rPr>
              <a:t>5. Pilih Konfirmasi kemudian Tekan tombol “ Enter”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509" name="Google Shape;50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0" y="2747631"/>
            <a:ext cx="3317648" cy="16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0"/>
          <p:cNvSpPr/>
          <p:nvPr/>
        </p:nvSpPr>
        <p:spPr>
          <a:xfrm>
            <a:off x="2918700" y="3603303"/>
            <a:ext cx="487800" cy="28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8988" y="1023024"/>
            <a:ext cx="5432609" cy="3577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1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517" name="Google Shape;517;p51"/>
          <p:cNvSpPr txBox="1"/>
          <p:nvPr>
            <p:ph idx="2" type="body"/>
          </p:nvPr>
        </p:nvSpPr>
        <p:spPr>
          <a:xfrm>
            <a:off x="333058" y="2091625"/>
            <a:ext cx="30612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b="1" lang="en-US" sz="2200">
                <a:solidFill>
                  <a:schemeClr val="dk1"/>
                </a:solidFill>
              </a:rPr>
              <a:t>6. Proses Booting mengembalikan Chromebook ke mode normal </a:t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518" name="Google Shape;51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8988" y="1061054"/>
            <a:ext cx="5432612" cy="363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2"/>
          <p:cNvSpPr txBox="1"/>
          <p:nvPr>
            <p:ph idx="1" type="body"/>
          </p:nvPr>
        </p:nvSpPr>
        <p:spPr>
          <a:xfrm>
            <a:off x="7" y="104476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524" name="Google Shape;524;p52"/>
          <p:cNvSpPr txBox="1"/>
          <p:nvPr>
            <p:ph idx="2" type="body"/>
          </p:nvPr>
        </p:nvSpPr>
        <p:spPr>
          <a:xfrm>
            <a:off x="76075" y="2119650"/>
            <a:ext cx="25995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b="1" lang="en-US" sz="2000">
                <a:solidFill>
                  <a:schemeClr val="dk1"/>
                </a:solidFill>
              </a:rPr>
              <a:t>7. Proses Hard Reset Selesai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525" name="Google Shape;52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290" y="775832"/>
            <a:ext cx="6163623" cy="406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3"/>
          <p:cNvSpPr txBox="1"/>
          <p:nvPr/>
        </p:nvSpPr>
        <p:spPr>
          <a:xfrm>
            <a:off x="773850" y="448050"/>
            <a:ext cx="7596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Harap Diperhatikan !!!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53"/>
          <p:cNvSpPr txBox="1"/>
          <p:nvPr/>
        </p:nvSpPr>
        <p:spPr>
          <a:xfrm>
            <a:off x="773850" y="1417975"/>
            <a:ext cx="7596300" cy="2770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“Untuk mengantisipasi hilangnya aktivasi Chrome Device Management (CDM), </a:t>
            </a:r>
            <a:r>
              <a:rPr b="1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JANGAN MELAKUKAN</a:t>
            </a:r>
            <a:r>
              <a:rPr b="0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perbaikan dengan Install ulang, penyetelan ulang pabrik dengan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POWERWASH</a:t>
            </a:r>
            <a:r>
              <a:rPr b="0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atau reset ulang dengan prosedur yang tidak direkomendasikan ”</a:t>
            </a:r>
            <a:endParaRPr b="0" i="0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4"/>
          <p:cNvSpPr txBox="1"/>
          <p:nvPr>
            <p:ph idx="1" type="body"/>
          </p:nvPr>
        </p:nvSpPr>
        <p:spPr>
          <a:xfrm>
            <a:off x="541926" y="3971742"/>
            <a:ext cx="8157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3500"/>
              <a:t>02. Perawatan dan Troubleshooting</a:t>
            </a:r>
            <a:endParaRPr b="1"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3500"/>
              <a:t>Wireless Router</a:t>
            </a:r>
            <a:endParaRPr b="1"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1302375" y="329429"/>
            <a:ext cx="6693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Jenis Perawatan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28"/>
          <p:cNvGrpSpPr/>
          <p:nvPr/>
        </p:nvGrpSpPr>
        <p:grpSpPr>
          <a:xfrm>
            <a:off x="4735762" y="3021370"/>
            <a:ext cx="3506266" cy="1285554"/>
            <a:chOff x="4724550" y="2906700"/>
            <a:chExt cx="3266200" cy="1041525"/>
          </a:xfrm>
        </p:grpSpPr>
        <p:sp>
          <p:nvSpPr>
            <p:cNvPr id="162" name="Google Shape;162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8"/>
            <p:cNvSpPr txBox="1"/>
            <p:nvPr/>
          </p:nvSpPr>
          <p:spPr>
            <a:xfrm>
              <a:off x="5633373" y="3224835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Perawatan Berpusat Pada Reliabilitas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8"/>
          <p:cNvGrpSpPr/>
          <p:nvPr/>
        </p:nvGrpSpPr>
        <p:grpSpPr>
          <a:xfrm>
            <a:off x="902137" y="1359588"/>
            <a:ext cx="3506266" cy="1285554"/>
            <a:chOff x="4724550" y="2906700"/>
            <a:chExt cx="3266200" cy="1041525"/>
          </a:xfrm>
        </p:grpSpPr>
        <p:sp>
          <p:nvSpPr>
            <p:cNvPr id="169" name="Google Shape;169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8"/>
            <p:cNvSpPr txBox="1"/>
            <p:nvPr/>
          </p:nvSpPr>
          <p:spPr>
            <a:xfrm>
              <a:off x="5562521" y="3247943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Perawatan Reaktif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28"/>
          <p:cNvGrpSpPr/>
          <p:nvPr/>
        </p:nvGrpSpPr>
        <p:grpSpPr>
          <a:xfrm>
            <a:off x="4695238" y="1359595"/>
            <a:ext cx="3506266" cy="1285554"/>
            <a:chOff x="4724550" y="2906700"/>
            <a:chExt cx="3266200" cy="1041525"/>
          </a:xfrm>
        </p:grpSpPr>
        <p:sp>
          <p:nvSpPr>
            <p:cNvPr id="176" name="Google Shape;176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8"/>
            <p:cNvSpPr txBox="1"/>
            <p:nvPr/>
          </p:nvSpPr>
          <p:spPr>
            <a:xfrm>
              <a:off x="5571377" y="3247943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Perawatan Preventif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8"/>
          <p:cNvGrpSpPr/>
          <p:nvPr/>
        </p:nvGrpSpPr>
        <p:grpSpPr>
          <a:xfrm>
            <a:off x="902126" y="3021370"/>
            <a:ext cx="3506266" cy="1285554"/>
            <a:chOff x="4724550" y="2906700"/>
            <a:chExt cx="3266200" cy="1041525"/>
          </a:xfrm>
        </p:grpSpPr>
        <p:sp>
          <p:nvSpPr>
            <p:cNvPr id="183" name="Google Shape;183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8"/>
            <p:cNvSpPr txBox="1"/>
            <p:nvPr/>
          </p:nvSpPr>
          <p:spPr>
            <a:xfrm>
              <a:off x="5544808" y="3255645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Perawatan Prediktif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55"/>
          <p:cNvGrpSpPr/>
          <p:nvPr/>
        </p:nvGrpSpPr>
        <p:grpSpPr>
          <a:xfrm>
            <a:off x="4367403" y="3682147"/>
            <a:ext cx="3874053" cy="1242542"/>
            <a:chOff x="4900450" y="3582537"/>
            <a:chExt cx="2656919" cy="1023511"/>
          </a:xfrm>
        </p:grpSpPr>
        <p:sp>
          <p:nvSpPr>
            <p:cNvPr id="542" name="Google Shape;542;p55"/>
            <p:cNvSpPr/>
            <p:nvPr/>
          </p:nvSpPr>
          <p:spPr>
            <a:xfrm>
              <a:off x="6895090" y="3582537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29" y="0"/>
                  </a:moveTo>
                  <a:cubicBezTo>
                    <a:pt x="1536" y="0"/>
                    <a:pt x="0" y="1536"/>
                    <a:pt x="0" y="3441"/>
                  </a:cubicBezTo>
                  <a:lnTo>
                    <a:pt x="0" y="3632"/>
                  </a:lnTo>
                  <a:lnTo>
                    <a:pt x="15193" y="3632"/>
                  </a:lnTo>
                  <a:lnTo>
                    <a:pt x="15193" y="3441"/>
                  </a:lnTo>
                  <a:cubicBezTo>
                    <a:pt x="15193" y="1691"/>
                    <a:pt x="16490" y="250"/>
                    <a:pt x="18181" y="36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5"/>
            <p:cNvSpPr/>
            <p:nvPr/>
          </p:nvSpPr>
          <p:spPr>
            <a:xfrm>
              <a:off x="5245920" y="3687766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96"/>
                  </a:moveTo>
                  <a:lnTo>
                    <a:pt x="0" y="2001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2001"/>
                  </a:cubicBezTo>
                  <a:lnTo>
                    <a:pt x="69950" y="30933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33"/>
                  </a:cubicBezTo>
                  <a:lnTo>
                    <a:pt x="0" y="18122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7004727" y="3582537"/>
              <a:ext cx="552642" cy="511923"/>
            </a:xfrm>
            <a:custGeom>
              <a:rect b="b" l="l" r="r" t="t"/>
              <a:pathLst>
                <a:path extrusionOk="0" h="18360" w="18182">
                  <a:moveTo>
                    <a:pt x="1" y="0"/>
                  </a:moveTo>
                  <a:lnTo>
                    <a:pt x="1" y="36"/>
                  </a:lnTo>
                  <a:cubicBezTo>
                    <a:pt x="1692" y="250"/>
                    <a:pt x="2989" y="1691"/>
                    <a:pt x="2989" y="3441"/>
                  </a:cubicBezTo>
                  <a:lnTo>
                    <a:pt x="2989" y="18360"/>
                  </a:lnTo>
                  <a:lnTo>
                    <a:pt x="18182" y="18360"/>
                  </a:lnTo>
                  <a:lnTo>
                    <a:pt x="18182" y="3441"/>
                  </a:lnTo>
                  <a:cubicBezTo>
                    <a:pt x="18182" y="1536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5"/>
            <p:cNvSpPr txBox="1"/>
            <p:nvPr/>
          </p:nvSpPr>
          <p:spPr>
            <a:xfrm>
              <a:off x="4900450" y="383940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b="0" i="0" sz="2700" u="none" cap="none" strike="noStrik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5"/>
            <p:cNvSpPr txBox="1"/>
            <p:nvPr/>
          </p:nvSpPr>
          <p:spPr>
            <a:xfrm>
              <a:off x="5382770" y="4016887"/>
              <a:ext cx="1796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Mematikan wireless router jika tidak digunakan </a:t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7" name="Google Shape;547;p55"/>
          <p:cNvGrpSpPr/>
          <p:nvPr/>
        </p:nvGrpSpPr>
        <p:grpSpPr>
          <a:xfrm>
            <a:off x="4357895" y="750991"/>
            <a:ext cx="3874053" cy="1240105"/>
            <a:chOff x="4900450" y="1168075"/>
            <a:chExt cx="2656919" cy="1021503"/>
          </a:xfrm>
        </p:grpSpPr>
        <p:sp>
          <p:nvSpPr>
            <p:cNvPr id="548" name="Google Shape;548;p55"/>
            <p:cNvSpPr/>
            <p:nvPr/>
          </p:nvSpPr>
          <p:spPr>
            <a:xfrm>
              <a:off x="6895090" y="1168075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29" y="0"/>
                  </a:moveTo>
                  <a:cubicBezTo>
                    <a:pt x="1536" y="0"/>
                    <a:pt x="0" y="1536"/>
                    <a:pt x="0" y="3429"/>
                  </a:cubicBezTo>
                  <a:lnTo>
                    <a:pt x="0" y="3632"/>
                  </a:lnTo>
                  <a:lnTo>
                    <a:pt x="15193" y="3632"/>
                  </a:lnTo>
                  <a:lnTo>
                    <a:pt x="15193" y="3429"/>
                  </a:lnTo>
                  <a:cubicBezTo>
                    <a:pt x="15193" y="1691"/>
                    <a:pt x="16490" y="250"/>
                    <a:pt x="18181" y="24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5"/>
            <p:cNvSpPr/>
            <p:nvPr/>
          </p:nvSpPr>
          <p:spPr>
            <a:xfrm>
              <a:off x="5245920" y="1271324"/>
              <a:ext cx="2126130" cy="918254"/>
            </a:xfrm>
            <a:custGeom>
              <a:rect b="b" l="l" r="r" t="t"/>
              <a:pathLst>
                <a:path extrusionOk="0" fill="none" h="32933" w="69950">
                  <a:moveTo>
                    <a:pt x="0" y="5096"/>
                  </a:moveTo>
                  <a:lnTo>
                    <a:pt x="0" y="2000"/>
                  </a:lnTo>
                  <a:cubicBezTo>
                    <a:pt x="0" y="893"/>
                    <a:pt x="893" y="0"/>
                    <a:pt x="2001" y="0"/>
                  </a:cubicBezTo>
                  <a:lnTo>
                    <a:pt x="67949" y="0"/>
                  </a:lnTo>
                  <a:cubicBezTo>
                    <a:pt x="69057" y="0"/>
                    <a:pt x="69950" y="893"/>
                    <a:pt x="69950" y="2000"/>
                  </a:cubicBezTo>
                  <a:lnTo>
                    <a:pt x="69950" y="30944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44"/>
                  </a:cubicBezTo>
                  <a:lnTo>
                    <a:pt x="0" y="18121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7004727" y="1168075"/>
              <a:ext cx="552642" cy="511588"/>
            </a:xfrm>
            <a:custGeom>
              <a:rect b="b" l="l" r="r" t="t"/>
              <a:pathLst>
                <a:path extrusionOk="0" h="18348" w="18182">
                  <a:moveTo>
                    <a:pt x="1" y="0"/>
                  </a:moveTo>
                  <a:lnTo>
                    <a:pt x="1" y="24"/>
                  </a:lnTo>
                  <a:cubicBezTo>
                    <a:pt x="1692" y="250"/>
                    <a:pt x="2989" y="1691"/>
                    <a:pt x="2989" y="3429"/>
                  </a:cubicBezTo>
                  <a:lnTo>
                    <a:pt x="2989" y="18348"/>
                  </a:lnTo>
                  <a:lnTo>
                    <a:pt x="18182" y="18348"/>
                  </a:lnTo>
                  <a:lnTo>
                    <a:pt x="18182" y="3429"/>
                  </a:lnTo>
                  <a:cubicBezTo>
                    <a:pt x="18182" y="1536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5"/>
            <p:cNvSpPr txBox="1"/>
            <p:nvPr/>
          </p:nvSpPr>
          <p:spPr>
            <a:xfrm>
              <a:off x="4900450" y="141605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b="0" i="0" sz="2700" u="none" cap="none" strike="noStrik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5"/>
            <p:cNvSpPr txBox="1"/>
            <p:nvPr/>
          </p:nvSpPr>
          <p:spPr>
            <a:xfrm>
              <a:off x="5360999" y="1639547"/>
              <a:ext cx="1929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Melakukan pengecekan kecepatan koneksi secara rutin</a:t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3" name="Google Shape;553;p55"/>
          <p:cNvSpPr txBox="1"/>
          <p:nvPr/>
        </p:nvSpPr>
        <p:spPr>
          <a:xfrm>
            <a:off x="598968" y="143250"/>
            <a:ext cx="75585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Perawatan Wireless Router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4" name="Google Shape;554;p55"/>
          <p:cNvGrpSpPr/>
          <p:nvPr/>
        </p:nvGrpSpPr>
        <p:grpSpPr>
          <a:xfrm>
            <a:off x="4357895" y="2220394"/>
            <a:ext cx="3874053" cy="1232860"/>
            <a:chOff x="4900450" y="2378457"/>
            <a:chExt cx="2656919" cy="1015536"/>
          </a:xfrm>
        </p:grpSpPr>
        <p:sp>
          <p:nvSpPr>
            <p:cNvPr id="555" name="Google Shape;555;p55"/>
            <p:cNvSpPr/>
            <p:nvPr/>
          </p:nvSpPr>
          <p:spPr>
            <a:xfrm>
              <a:off x="6895090" y="2378457"/>
              <a:ext cx="552642" cy="101604"/>
            </a:xfrm>
            <a:custGeom>
              <a:rect b="b" l="l" r="r" t="t"/>
              <a:pathLst>
                <a:path extrusionOk="0" h="3644" w="18182">
                  <a:moveTo>
                    <a:pt x="3429" y="0"/>
                  </a:moveTo>
                  <a:cubicBezTo>
                    <a:pt x="1536" y="0"/>
                    <a:pt x="0" y="1548"/>
                    <a:pt x="0" y="3441"/>
                  </a:cubicBezTo>
                  <a:lnTo>
                    <a:pt x="0" y="3644"/>
                  </a:lnTo>
                  <a:lnTo>
                    <a:pt x="15193" y="3644"/>
                  </a:lnTo>
                  <a:lnTo>
                    <a:pt x="15193" y="3441"/>
                  </a:lnTo>
                  <a:cubicBezTo>
                    <a:pt x="15193" y="1691"/>
                    <a:pt x="16490" y="262"/>
                    <a:pt x="18181" y="36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5245920" y="2475711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85"/>
                  </a:moveTo>
                  <a:lnTo>
                    <a:pt x="0" y="1989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1989"/>
                  </a:cubicBezTo>
                  <a:lnTo>
                    <a:pt x="69950" y="30933"/>
                  </a:lnTo>
                  <a:cubicBezTo>
                    <a:pt x="69950" y="32041"/>
                    <a:pt x="69057" y="32934"/>
                    <a:pt x="67949" y="32934"/>
                  </a:cubicBezTo>
                  <a:lnTo>
                    <a:pt x="45339" y="32934"/>
                  </a:lnTo>
                  <a:lnTo>
                    <a:pt x="45530" y="32934"/>
                  </a:lnTo>
                  <a:lnTo>
                    <a:pt x="2001" y="32934"/>
                  </a:lnTo>
                  <a:cubicBezTo>
                    <a:pt x="893" y="32934"/>
                    <a:pt x="0" y="32041"/>
                    <a:pt x="0" y="30933"/>
                  </a:cubicBezTo>
                  <a:lnTo>
                    <a:pt x="0" y="1811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5"/>
            <p:cNvSpPr/>
            <p:nvPr/>
          </p:nvSpPr>
          <p:spPr>
            <a:xfrm>
              <a:off x="7004727" y="2378457"/>
              <a:ext cx="552642" cy="511923"/>
            </a:xfrm>
            <a:custGeom>
              <a:rect b="b" l="l" r="r" t="t"/>
              <a:pathLst>
                <a:path extrusionOk="0" h="18360" w="18182">
                  <a:moveTo>
                    <a:pt x="1" y="0"/>
                  </a:moveTo>
                  <a:lnTo>
                    <a:pt x="1" y="36"/>
                  </a:lnTo>
                  <a:cubicBezTo>
                    <a:pt x="1692" y="262"/>
                    <a:pt x="2989" y="1691"/>
                    <a:pt x="2989" y="3441"/>
                  </a:cubicBezTo>
                  <a:lnTo>
                    <a:pt x="2989" y="18360"/>
                  </a:lnTo>
                  <a:lnTo>
                    <a:pt x="18182" y="18360"/>
                  </a:lnTo>
                  <a:lnTo>
                    <a:pt x="18182" y="3441"/>
                  </a:lnTo>
                  <a:cubicBezTo>
                    <a:pt x="18182" y="1548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5"/>
            <p:cNvSpPr txBox="1"/>
            <p:nvPr/>
          </p:nvSpPr>
          <p:spPr>
            <a:xfrm>
              <a:off x="4900450" y="2627725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b="0" i="0" sz="2700" u="none" cap="none" strike="noStrik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5"/>
            <p:cNvSpPr/>
            <p:nvPr/>
          </p:nvSpPr>
          <p:spPr>
            <a:xfrm>
              <a:off x="7349989" y="2694938"/>
              <a:ext cx="17468" cy="18248"/>
            </a:xfrm>
            <a:custGeom>
              <a:rect b="b" l="l" r="r" t="t"/>
              <a:pathLst>
                <a:path extrusionOk="0" h="725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5"/>
            <p:cNvSpPr txBox="1"/>
            <p:nvPr/>
          </p:nvSpPr>
          <p:spPr>
            <a:xfrm>
              <a:off x="5363213" y="2757764"/>
              <a:ext cx="1882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Mengganti User Name dan password (SSID wireless router) secara berkala</a:t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1" name="Google Shape;561;p55"/>
          <p:cNvGrpSpPr/>
          <p:nvPr/>
        </p:nvGrpSpPr>
        <p:grpSpPr>
          <a:xfrm>
            <a:off x="436682" y="3682147"/>
            <a:ext cx="3878281" cy="1242542"/>
            <a:chOff x="1586625" y="3582537"/>
            <a:chExt cx="2659818" cy="1023511"/>
          </a:xfrm>
        </p:grpSpPr>
        <p:sp>
          <p:nvSpPr>
            <p:cNvPr id="562" name="Google Shape;562;p55"/>
            <p:cNvSpPr/>
            <p:nvPr/>
          </p:nvSpPr>
          <p:spPr>
            <a:xfrm>
              <a:off x="3583800" y="3582537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42" y="0"/>
                  </a:moveTo>
                  <a:cubicBezTo>
                    <a:pt x="1537" y="0"/>
                    <a:pt x="1" y="1536"/>
                    <a:pt x="1" y="3441"/>
                  </a:cubicBezTo>
                  <a:lnTo>
                    <a:pt x="1" y="3632"/>
                  </a:lnTo>
                  <a:lnTo>
                    <a:pt x="15205" y="3632"/>
                  </a:lnTo>
                  <a:lnTo>
                    <a:pt x="15205" y="3441"/>
                  </a:lnTo>
                  <a:cubicBezTo>
                    <a:pt x="15205" y="1691"/>
                    <a:pt x="16503" y="250"/>
                    <a:pt x="18182" y="36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55"/>
            <p:cNvSpPr/>
            <p:nvPr/>
          </p:nvSpPr>
          <p:spPr>
            <a:xfrm>
              <a:off x="1933201" y="3687766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96"/>
                  </a:moveTo>
                  <a:lnTo>
                    <a:pt x="0" y="2001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2001"/>
                  </a:cubicBezTo>
                  <a:lnTo>
                    <a:pt x="69950" y="30933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33"/>
                  </a:cubicBezTo>
                  <a:lnTo>
                    <a:pt x="0" y="18122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55"/>
            <p:cNvSpPr/>
            <p:nvPr/>
          </p:nvSpPr>
          <p:spPr>
            <a:xfrm>
              <a:off x="3693832" y="3582537"/>
              <a:ext cx="552611" cy="511923"/>
            </a:xfrm>
            <a:custGeom>
              <a:rect b="b" l="l" r="r" t="t"/>
              <a:pathLst>
                <a:path extrusionOk="0" h="18360" w="18181">
                  <a:moveTo>
                    <a:pt x="0" y="0"/>
                  </a:moveTo>
                  <a:lnTo>
                    <a:pt x="0" y="36"/>
                  </a:lnTo>
                  <a:cubicBezTo>
                    <a:pt x="1679" y="250"/>
                    <a:pt x="2977" y="1691"/>
                    <a:pt x="2977" y="3441"/>
                  </a:cubicBezTo>
                  <a:lnTo>
                    <a:pt x="2977" y="18360"/>
                  </a:lnTo>
                  <a:lnTo>
                    <a:pt x="18181" y="18360"/>
                  </a:lnTo>
                  <a:lnTo>
                    <a:pt x="18181" y="3441"/>
                  </a:lnTo>
                  <a:cubicBezTo>
                    <a:pt x="18181" y="1536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5"/>
            <p:cNvSpPr txBox="1"/>
            <p:nvPr/>
          </p:nvSpPr>
          <p:spPr>
            <a:xfrm>
              <a:off x="1586625" y="383940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b="0" i="0" sz="2700" u="none" cap="none" strike="noStrik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55"/>
            <p:cNvSpPr txBox="1"/>
            <p:nvPr/>
          </p:nvSpPr>
          <p:spPr>
            <a:xfrm>
              <a:off x="2030929" y="3962068"/>
              <a:ext cx="1796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Menjauhkan wireless router dari perangkat yang menghasilkan sinyal elektromagnetik</a:t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7" name="Google Shape;567;p55"/>
          <p:cNvGrpSpPr/>
          <p:nvPr/>
        </p:nvGrpSpPr>
        <p:grpSpPr>
          <a:xfrm>
            <a:off x="436682" y="2220394"/>
            <a:ext cx="3878281" cy="1232860"/>
            <a:chOff x="1586625" y="2378457"/>
            <a:chExt cx="2659818" cy="1015536"/>
          </a:xfrm>
        </p:grpSpPr>
        <p:sp>
          <p:nvSpPr>
            <p:cNvPr id="568" name="Google Shape;568;p55"/>
            <p:cNvSpPr/>
            <p:nvPr/>
          </p:nvSpPr>
          <p:spPr>
            <a:xfrm>
              <a:off x="3583800" y="2378457"/>
              <a:ext cx="552642" cy="101604"/>
            </a:xfrm>
            <a:custGeom>
              <a:rect b="b" l="l" r="r" t="t"/>
              <a:pathLst>
                <a:path extrusionOk="0" h="3644" w="18182">
                  <a:moveTo>
                    <a:pt x="3442" y="0"/>
                  </a:moveTo>
                  <a:cubicBezTo>
                    <a:pt x="1537" y="0"/>
                    <a:pt x="1" y="1548"/>
                    <a:pt x="1" y="3441"/>
                  </a:cubicBezTo>
                  <a:lnTo>
                    <a:pt x="1" y="3644"/>
                  </a:lnTo>
                  <a:lnTo>
                    <a:pt x="15205" y="3644"/>
                  </a:lnTo>
                  <a:lnTo>
                    <a:pt x="15205" y="3441"/>
                  </a:lnTo>
                  <a:cubicBezTo>
                    <a:pt x="15205" y="1691"/>
                    <a:pt x="16503" y="262"/>
                    <a:pt x="18182" y="36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55"/>
            <p:cNvSpPr/>
            <p:nvPr/>
          </p:nvSpPr>
          <p:spPr>
            <a:xfrm>
              <a:off x="1933201" y="2475711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85"/>
                  </a:moveTo>
                  <a:lnTo>
                    <a:pt x="0" y="1989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1989"/>
                  </a:cubicBezTo>
                  <a:lnTo>
                    <a:pt x="69950" y="30933"/>
                  </a:lnTo>
                  <a:cubicBezTo>
                    <a:pt x="69950" y="32041"/>
                    <a:pt x="69057" y="32934"/>
                    <a:pt x="67949" y="32934"/>
                  </a:cubicBezTo>
                  <a:lnTo>
                    <a:pt x="45339" y="32934"/>
                  </a:lnTo>
                  <a:lnTo>
                    <a:pt x="45530" y="32934"/>
                  </a:lnTo>
                  <a:lnTo>
                    <a:pt x="2001" y="32934"/>
                  </a:lnTo>
                  <a:cubicBezTo>
                    <a:pt x="893" y="32934"/>
                    <a:pt x="0" y="32041"/>
                    <a:pt x="0" y="30933"/>
                  </a:cubicBezTo>
                  <a:lnTo>
                    <a:pt x="0" y="1811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55"/>
            <p:cNvSpPr/>
            <p:nvPr/>
          </p:nvSpPr>
          <p:spPr>
            <a:xfrm>
              <a:off x="3693832" y="2378457"/>
              <a:ext cx="552611" cy="511923"/>
            </a:xfrm>
            <a:custGeom>
              <a:rect b="b" l="l" r="r" t="t"/>
              <a:pathLst>
                <a:path extrusionOk="0" h="18360" w="18181">
                  <a:moveTo>
                    <a:pt x="0" y="0"/>
                  </a:moveTo>
                  <a:lnTo>
                    <a:pt x="0" y="36"/>
                  </a:lnTo>
                  <a:cubicBezTo>
                    <a:pt x="1679" y="262"/>
                    <a:pt x="2977" y="1691"/>
                    <a:pt x="2977" y="3441"/>
                  </a:cubicBezTo>
                  <a:lnTo>
                    <a:pt x="2977" y="18360"/>
                  </a:lnTo>
                  <a:lnTo>
                    <a:pt x="18181" y="18360"/>
                  </a:lnTo>
                  <a:lnTo>
                    <a:pt x="18181" y="3441"/>
                  </a:lnTo>
                  <a:cubicBezTo>
                    <a:pt x="18181" y="1548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5"/>
            <p:cNvSpPr txBox="1"/>
            <p:nvPr/>
          </p:nvSpPr>
          <p:spPr>
            <a:xfrm>
              <a:off x="1586625" y="2627725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b="0" i="0" sz="2700" u="none" cap="none" strike="noStrik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55"/>
            <p:cNvSpPr txBox="1"/>
            <p:nvPr/>
          </p:nvSpPr>
          <p:spPr>
            <a:xfrm>
              <a:off x="2036988" y="2851613"/>
              <a:ext cx="1845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Melakukan pengecekan secara rutin kuota data dari kartu SIM </a:t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3" name="Google Shape;573;p55"/>
          <p:cNvGrpSpPr/>
          <p:nvPr/>
        </p:nvGrpSpPr>
        <p:grpSpPr>
          <a:xfrm>
            <a:off x="436682" y="750991"/>
            <a:ext cx="3878281" cy="1240105"/>
            <a:chOff x="1586625" y="1168075"/>
            <a:chExt cx="2659818" cy="1021503"/>
          </a:xfrm>
        </p:grpSpPr>
        <p:sp>
          <p:nvSpPr>
            <p:cNvPr id="574" name="Google Shape;574;p55"/>
            <p:cNvSpPr/>
            <p:nvPr/>
          </p:nvSpPr>
          <p:spPr>
            <a:xfrm>
              <a:off x="3583800" y="1168075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42" y="0"/>
                  </a:moveTo>
                  <a:cubicBezTo>
                    <a:pt x="1537" y="0"/>
                    <a:pt x="1" y="1536"/>
                    <a:pt x="1" y="3429"/>
                  </a:cubicBezTo>
                  <a:lnTo>
                    <a:pt x="1" y="3632"/>
                  </a:lnTo>
                  <a:lnTo>
                    <a:pt x="15205" y="3632"/>
                  </a:lnTo>
                  <a:lnTo>
                    <a:pt x="15205" y="3429"/>
                  </a:lnTo>
                  <a:cubicBezTo>
                    <a:pt x="15205" y="1691"/>
                    <a:pt x="16503" y="250"/>
                    <a:pt x="18182" y="24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55"/>
            <p:cNvSpPr/>
            <p:nvPr/>
          </p:nvSpPr>
          <p:spPr>
            <a:xfrm>
              <a:off x="1933201" y="1271324"/>
              <a:ext cx="2126130" cy="918254"/>
            </a:xfrm>
            <a:custGeom>
              <a:rect b="b" l="l" r="r" t="t"/>
              <a:pathLst>
                <a:path extrusionOk="0" fill="none" h="32933" w="69950">
                  <a:moveTo>
                    <a:pt x="0" y="5096"/>
                  </a:moveTo>
                  <a:lnTo>
                    <a:pt x="0" y="2000"/>
                  </a:lnTo>
                  <a:cubicBezTo>
                    <a:pt x="0" y="893"/>
                    <a:pt x="893" y="0"/>
                    <a:pt x="2001" y="0"/>
                  </a:cubicBezTo>
                  <a:lnTo>
                    <a:pt x="67949" y="0"/>
                  </a:lnTo>
                  <a:cubicBezTo>
                    <a:pt x="69057" y="0"/>
                    <a:pt x="69950" y="893"/>
                    <a:pt x="69950" y="2000"/>
                  </a:cubicBezTo>
                  <a:lnTo>
                    <a:pt x="69950" y="30944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44"/>
                  </a:cubicBezTo>
                  <a:lnTo>
                    <a:pt x="0" y="18121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55"/>
            <p:cNvSpPr/>
            <p:nvPr/>
          </p:nvSpPr>
          <p:spPr>
            <a:xfrm>
              <a:off x="3693832" y="1168075"/>
              <a:ext cx="552611" cy="511588"/>
            </a:xfrm>
            <a:custGeom>
              <a:rect b="b" l="l" r="r" t="t"/>
              <a:pathLst>
                <a:path extrusionOk="0" h="18348" w="18181">
                  <a:moveTo>
                    <a:pt x="0" y="0"/>
                  </a:moveTo>
                  <a:lnTo>
                    <a:pt x="0" y="24"/>
                  </a:lnTo>
                  <a:cubicBezTo>
                    <a:pt x="1679" y="250"/>
                    <a:pt x="2977" y="1691"/>
                    <a:pt x="2977" y="3429"/>
                  </a:cubicBezTo>
                  <a:lnTo>
                    <a:pt x="2977" y="18348"/>
                  </a:lnTo>
                  <a:lnTo>
                    <a:pt x="18181" y="18348"/>
                  </a:lnTo>
                  <a:lnTo>
                    <a:pt x="18181" y="3429"/>
                  </a:lnTo>
                  <a:cubicBezTo>
                    <a:pt x="18181" y="1536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5"/>
            <p:cNvSpPr txBox="1"/>
            <p:nvPr/>
          </p:nvSpPr>
          <p:spPr>
            <a:xfrm>
              <a:off x="1586625" y="141605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b="0" i="0" sz="2700" u="none" cap="none" strike="noStrik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55"/>
            <p:cNvSpPr txBox="1"/>
            <p:nvPr/>
          </p:nvSpPr>
          <p:spPr>
            <a:xfrm>
              <a:off x="2040294" y="1670867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Melakukan pemeriksaan secara rutin pada kabel yang terhubung dari ISP ke wireless router</a:t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6"/>
          <p:cNvSpPr txBox="1"/>
          <p:nvPr/>
        </p:nvSpPr>
        <p:spPr>
          <a:xfrm>
            <a:off x="768200" y="219450"/>
            <a:ext cx="7455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Troubleshooting Wireless Router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4" name="Google Shape;584;p56"/>
          <p:cNvGraphicFramePr/>
          <p:nvPr/>
        </p:nvGraphicFramePr>
        <p:xfrm>
          <a:off x="768200" y="89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{1EFC2C29-369E-4344-9CF5-173C41BFCE30}</a:tableStyleId>
              </a:tblPr>
              <a:tblGrid>
                <a:gridCol w="2444225"/>
                <a:gridCol w="5196375"/>
              </a:tblGrid>
              <a:tr h="33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6262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 u="none" cap="none" strike="noStrike">
                        <a:solidFill>
                          <a:srgbClr val="26262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Wireless router tidak menyala/mati total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Segera lakukan klaim perbaikan ke service center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Antena tidak dapat dipasang atau diputar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dan pastikan kedua port antena serta engsel lipatan dalam kondisi baik, jika kondisi rusak segera lakukan klaim perbaikan ke service center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Semua lampu LED indikator tidak menyala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power adaptor dan sumber listrik, jika mengalami kerusakan segera lakukan klaim perbaikan ke service center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Lampu LED internet berwarna merah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kartu GSM pastikan sudah terpasang dengan benar pada slot Sim Card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7"/>
          <p:cNvSpPr txBox="1"/>
          <p:nvPr/>
        </p:nvSpPr>
        <p:spPr>
          <a:xfrm>
            <a:off x="556800" y="238756"/>
            <a:ext cx="7590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Troubleshooting Wireless Router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0" name="Google Shape;590;p57"/>
          <p:cNvGraphicFramePr/>
          <p:nvPr/>
        </p:nvGraphicFramePr>
        <p:xfrm>
          <a:off x="556800" y="9854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{1EFC2C29-369E-4344-9CF5-173C41BFCE30}</a:tableStyleId>
              </a:tblPr>
              <a:tblGrid>
                <a:gridCol w="2840425"/>
                <a:gridCol w="5189975"/>
              </a:tblGrid>
              <a:tr h="465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Warna lampu LED indikator berubah-ubah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koneksi 4G, kemungkinan koneksi 4G belum terhubung atau area/wilayah belum terlingkupi koneksi 4G sehingga koneksi 2G/3G yang digunakan pada jaringan wireless router ini atau Kemungkinan lain kuota data pada SIM Card telah habis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Tidak bisa Login ke konfigurasi wireless router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Hard Reset atau Soft Reset Wireless Router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Lupa password ketika akan masuk ke nama jaringan wireless router (SSID)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Hard Reset atau Soft Reset Wireless Router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8"/>
          <p:cNvSpPr txBox="1"/>
          <p:nvPr/>
        </p:nvSpPr>
        <p:spPr>
          <a:xfrm>
            <a:off x="813000" y="755665"/>
            <a:ext cx="6688200" cy="1374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“Langkah-langkah dalam melakukan Hard Reset atau Soft Reset Wireless Router terdapat dalam pembahasan Materi 4 Konfigurasi dan Instalasi”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58"/>
          <p:cNvSpPr txBox="1"/>
          <p:nvPr/>
        </p:nvSpPr>
        <p:spPr>
          <a:xfrm>
            <a:off x="2339475" y="2709600"/>
            <a:ext cx="6133500" cy="1435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-US" sz="21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Jika setelah melakukan proses Hard Reset atau Soft Reset Wireless Router tetap bermasalah solusinya adalah melakukan klaim perbaikan ke Service Center</a:t>
            </a:r>
            <a:endParaRPr b="1" i="1" sz="21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BE2F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BE2F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9"/>
          <p:cNvSpPr txBox="1"/>
          <p:nvPr>
            <p:ph idx="1" type="body"/>
          </p:nvPr>
        </p:nvSpPr>
        <p:spPr>
          <a:xfrm>
            <a:off x="541926" y="3971742"/>
            <a:ext cx="8157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3500"/>
              <a:t>03. Perawatan dan Troubleshooting</a:t>
            </a:r>
            <a:endParaRPr b="1"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3500"/>
              <a:t>Proyektor</a:t>
            </a:r>
            <a:endParaRPr b="1"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60"/>
          <p:cNvGrpSpPr/>
          <p:nvPr/>
        </p:nvGrpSpPr>
        <p:grpSpPr>
          <a:xfrm>
            <a:off x="4775682" y="3667568"/>
            <a:ext cx="3543439" cy="1114782"/>
            <a:chOff x="4761900" y="3523754"/>
            <a:chExt cx="2912575" cy="882996"/>
          </a:xfrm>
        </p:grpSpPr>
        <p:sp>
          <p:nvSpPr>
            <p:cNvPr id="607" name="Google Shape;607;p60"/>
            <p:cNvSpPr/>
            <p:nvPr/>
          </p:nvSpPr>
          <p:spPr>
            <a:xfrm>
              <a:off x="5074425" y="3524504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0"/>
            <p:cNvSpPr/>
            <p:nvPr/>
          </p:nvSpPr>
          <p:spPr>
            <a:xfrm>
              <a:off x="4932750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0"/>
            <p:cNvSpPr/>
            <p:nvPr/>
          </p:nvSpPr>
          <p:spPr>
            <a:xfrm>
              <a:off x="4761900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43"/>
                  </a:cubicBezTo>
                  <a:cubicBezTo>
                    <a:pt x="0" y="20873"/>
                    <a:pt x="6025" y="26897"/>
                    <a:pt x="13454" y="26897"/>
                  </a:cubicBezTo>
                  <a:cubicBezTo>
                    <a:pt x="20884" y="26897"/>
                    <a:pt x="26896" y="20873"/>
                    <a:pt x="26896" y="13443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0"/>
            <p:cNvSpPr/>
            <p:nvPr/>
          </p:nvSpPr>
          <p:spPr>
            <a:xfrm>
              <a:off x="4855050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110"/>
                    <a:pt x="4347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0"/>
            <p:cNvSpPr txBox="1"/>
            <p:nvPr/>
          </p:nvSpPr>
          <p:spPr>
            <a:xfrm>
              <a:off x="5485143" y="366981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Segera mengganti lampu proyektor jika masa pakai sudah habis</a:t>
              </a:r>
              <a:endParaRPr b="0" i="0" sz="15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2" name="Google Shape;612;p60"/>
          <p:cNvSpPr txBox="1"/>
          <p:nvPr/>
        </p:nvSpPr>
        <p:spPr>
          <a:xfrm>
            <a:off x="464100" y="219450"/>
            <a:ext cx="8216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Perawatan Proyektor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60"/>
          <p:cNvGrpSpPr/>
          <p:nvPr/>
        </p:nvGrpSpPr>
        <p:grpSpPr>
          <a:xfrm>
            <a:off x="770179" y="998640"/>
            <a:ext cx="3552952" cy="1106958"/>
            <a:chOff x="1469525" y="1409752"/>
            <a:chExt cx="2920395" cy="876798"/>
          </a:xfrm>
        </p:grpSpPr>
        <p:sp>
          <p:nvSpPr>
            <p:cNvPr id="614" name="Google Shape;614;p60"/>
            <p:cNvSpPr/>
            <p:nvPr/>
          </p:nvSpPr>
          <p:spPr>
            <a:xfrm>
              <a:off x="1781750" y="1410489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7"/>
                  </a:lnTo>
                  <a:lnTo>
                    <a:pt x="90929" y="26837"/>
                  </a:lnTo>
                  <a:cubicBezTo>
                    <a:pt x="98156" y="26837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0"/>
            <p:cNvSpPr/>
            <p:nvPr/>
          </p:nvSpPr>
          <p:spPr>
            <a:xfrm>
              <a:off x="1640075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0"/>
            <p:cNvSpPr/>
            <p:nvPr/>
          </p:nvSpPr>
          <p:spPr>
            <a:xfrm>
              <a:off x="1469525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42" y="1"/>
                  </a:moveTo>
                  <a:cubicBezTo>
                    <a:pt x="6013" y="1"/>
                    <a:pt x="0" y="6013"/>
                    <a:pt x="0" y="13443"/>
                  </a:cubicBezTo>
                  <a:cubicBezTo>
                    <a:pt x="0" y="20872"/>
                    <a:pt x="6013" y="26897"/>
                    <a:pt x="13442" y="26897"/>
                  </a:cubicBezTo>
                  <a:cubicBezTo>
                    <a:pt x="20872" y="26897"/>
                    <a:pt x="26896" y="20872"/>
                    <a:pt x="26896" y="13443"/>
                  </a:cubicBezTo>
                  <a:cubicBezTo>
                    <a:pt x="26896" y="6013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0"/>
            <p:cNvSpPr/>
            <p:nvPr/>
          </p:nvSpPr>
          <p:spPr>
            <a:xfrm>
              <a:off x="1562375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0"/>
            <p:cNvSpPr txBox="1"/>
            <p:nvPr/>
          </p:nvSpPr>
          <p:spPr>
            <a:xfrm>
              <a:off x="2161520" y="1668761"/>
              <a:ext cx="22284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</a:t>
              </a:r>
              <a:r>
                <a:rPr b="0" i="1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casing </a:t>
              </a: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proyektor secara rutin dan teratur</a:t>
              </a:r>
              <a:endPara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19" name="Google Shape;619;p60"/>
          <p:cNvGrpSpPr/>
          <p:nvPr/>
        </p:nvGrpSpPr>
        <p:grpSpPr>
          <a:xfrm>
            <a:off x="4775682" y="2332911"/>
            <a:ext cx="3543439" cy="1111253"/>
            <a:chOff x="4761900" y="2466600"/>
            <a:chExt cx="2912575" cy="880200"/>
          </a:xfrm>
        </p:grpSpPr>
        <p:sp>
          <p:nvSpPr>
            <p:cNvPr id="620" name="Google Shape;620;p60"/>
            <p:cNvSpPr/>
            <p:nvPr/>
          </p:nvSpPr>
          <p:spPr>
            <a:xfrm>
              <a:off x="5074425" y="2467350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17"/>
                  </a:lnTo>
                  <a:cubicBezTo>
                    <a:pt x="104002" y="5025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0"/>
            <p:cNvSpPr/>
            <p:nvPr/>
          </p:nvSpPr>
          <p:spPr>
            <a:xfrm>
              <a:off x="4932750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0" y="0"/>
                  </a:moveTo>
                  <a:lnTo>
                    <a:pt x="0" y="12681"/>
                  </a:lnTo>
                  <a:lnTo>
                    <a:pt x="6608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0"/>
            <p:cNvSpPr/>
            <p:nvPr/>
          </p:nvSpPr>
          <p:spPr>
            <a:xfrm>
              <a:off x="4761900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55"/>
                  </a:cubicBezTo>
                  <a:cubicBezTo>
                    <a:pt x="0" y="20884"/>
                    <a:pt x="6025" y="26897"/>
                    <a:pt x="13454" y="26897"/>
                  </a:cubicBezTo>
                  <a:cubicBezTo>
                    <a:pt x="20884" y="26897"/>
                    <a:pt x="26896" y="20884"/>
                    <a:pt x="26896" y="13455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0"/>
            <p:cNvSpPr/>
            <p:nvPr/>
          </p:nvSpPr>
          <p:spPr>
            <a:xfrm>
              <a:off x="4855050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46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0"/>
            <p:cNvSpPr txBox="1"/>
            <p:nvPr/>
          </p:nvSpPr>
          <p:spPr>
            <a:xfrm>
              <a:off x="5469513" y="271809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Selalu membuka  penutup lensa saat proyektor akan dinyalakan</a:t>
              </a:r>
              <a:endPara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5" name="Google Shape;625;p60"/>
          <p:cNvGrpSpPr/>
          <p:nvPr/>
        </p:nvGrpSpPr>
        <p:grpSpPr>
          <a:xfrm>
            <a:off x="4775682" y="998640"/>
            <a:ext cx="3676519" cy="1106958"/>
            <a:chOff x="4761900" y="1409752"/>
            <a:chExt cx="3021962" cy="876798"/>
          </a:xfrm>
        </p:grpSpPr>
        <p:sp>
          <p:nvSpPr>
            <p:cNvPr id="626" name="Google Shape;626;p60"/>
            <p:cNvSpPr/>
            <p:nvPr/>
          </p:nvSpPr>
          <p:spPr>
            <a:xfrm>
              <a:off x="5074425" y="1410489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7"/>
                  </a:lnTo>
                  <a:lnTo>
                    <a:pt x="90917" y="26837"/>
                  </a:lnTo>
                  <a:cubicBezTo>
                    <a:pt x="98144" y="26837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0"/>
            <p:cNvSpPr/>
            <p:nvPr/>
          </p:nvSpPr>
          <p:spPr>
            <a:xfrm>
              <a:off x="4932750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0"/>
            <p:cNvSpPr/>
            <p:nvPr/>
          </p:nvSpPr>
          <p:spPr>
            <a:xfrm>
              <a:off x="4761900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54" y="1"/>
                  </a:moveTo>
                  <a:cubicBezTo>
                    <a:pt x="6025" y="1"/>
                    <a:pt x="0" y="6013"/>
                    <a:pt x="0" y="13443"/>
                  </a:cubicBezTo>
                  <a:cubicBezTo>
                    <a:pt x="0" y="20872"/>
                    <a:pt x="6025" y="26897"/>
                    <a:pt x="13454" y="26897"/>
                  </a:cubicBezTo>
                  <a:cubicBezTo>
                    <a:pt x="20884" y="26897"/>
                    <a:pt x="26896" y="20872"/>
                    <a:pt x="26896" y="13443"/>
                  </a:cubicBezTo>
                  <a:cubicBezTo>
                    <a:pt x="26896" y="6013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0"/>
            <p:cNvSpPr/>
            <p:nvPr/>
          </p:nvSpPr>
          <p:spPr>
            <a:xfrm>
              <a:off x="4855050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0"/>
            <p:cNvSpPr txBox="1"/>
            <p:nvPr/>
          </p:nvSpPr>
          <p:spPr>
            <a:xfrm>
              <a:off x="5403062" y="1578410"/>
              <a:ext cx="2380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lensa proyektor dengan menggunakan kain lembut atau tisu kering</a:t>
              </a:r>
              <a:endParaRPr b="0" i="0" sz="15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31" name="Google Shape;631;p60"/>
          <p:cNvGrpSpPr/>
          <p:nvPr/>
        </p:nvGrpSpPr>
        <p:grpSpPr>
          <a:xfrm>
            <a:off x="770179" y="3667568"/>
            <a:ext cx="3631644" cy="1114782"/>
            <a:chOff x="1469525" y="3523754"/>
            <a:chExt cx="2985077" cy="882996"/>
          </a:xfrm>
        </p:grpSpPr>
        <p:sp>
          <p:nvSpPr>
            <p:cNvPr id="632" name="Google Shape;632;p60"/>
            <p:cNvSpPr/>
            <p:nvPr/>
          </p:nvSpPr>
          <p:spPr>
            <a:xfrm>
              <a:off x="1781750" y="3524504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0"/>
            <p:cNvSpPr/>
            <p:nvPr/>
          </p:nvSpPr>
          <p:spPr>
            <a:xfrm>
              <a:off x="1640075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0"/>
            <p:cNvSpPr/>
            <p:nvPr/>
          </p:nvSpPr>
          <p:spPr>
            <a:xfrm>
              <a:off x="1469525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43"/>
                  </a:cubicBezTo>
                  <a:cubicBezTo>
                    <a:pt x="0" y="20873"/>
                    <a:pt x="6013" y="26897"/>
                    <a:pt x="13442" y="26897"/>
                  </a:cubicBezTo>
                  <a:cubicBezTo>
                    <a:pt x="20872" y="26897"/>
                    <a:pt x="26896" y="20873"/>
                    <a:pt x="26896" y="13443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0"/>
            <p:cNvSpPr/>
            <p:nvPr/>
          </p:nvSpPr>
          <p:spPr>
            <a:xfrm>
              <a:off x="1562375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110"/>
                    <a:pt x="4359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0"/>
            <p:cNvSpPr txBox="1"/>
            <p:nvPr/>
          </p:nvSpPr>
          <p:spPr>
            <a:xfrm>
              <a:off x="2180602" y="3684888"/>
              <a:ext cx="2274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Jangan menghalangi lensa dengan benda apapun ketika proyektor sedang dioperasikan</a:t>
              </a:r>
              <a:endParaRPr b="0" i="0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7" name="Google Shape;637;p60"/>
          <p:cNvGrpSpPr/>
          <p:nvPr/>
        </p:nvGrpSpPr>
        <p:grpSpPr>
          <a:xfrm>
            <a:off x="770179" y="2332911"/>
            <a:ext cx="3543439" cy="1111253"/>
            <a:chOff x="1469525" y="2466600"/>
            <a:chExt cx="2912575" cy="880200"/>
          </a:xfrm>
        </p:grpSpPr>
        <p:sp>
          <p:nvSpPr>
            <p:cNvPr id="638" name="Google Shape;638;p60"/>
            <p:cNvSpPr/>
            <p:nvPr/>
          </p:nvSpPr>
          <p:spPr>
            <a:xfrm>
              <a:off x="1781750" y="2467350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17"/>
                  </a:lnTo>
                  <a:cubicBezTo>
                    <a:pt x="104014" y="5025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0"/>
            <p:cNvSpPr/>
            <p:nvPr/>
          </p:nvSpPr>
          <p:spPr>
            <a:xfrm>
              <a:off x="1640075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1" y="0"/>
                  </a:moveTo>
                  <a:lnTo>
                    <a:pt x="1" y="12681"/>
                  </a:lnTo>
                  <a:lnTo>
                    <a:pt x="6620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0"/>
            <p:cNvSpPr/>
            <p:nvPr/>
          </p:nvSpPr>
          <p:spPr>
            <a:xfrm>
              <a:off x="1469525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55"/>
                  </a:cubicBezTo>
                  <a:cubicBezTo>
                    <a:pt x="0" y="20884"/>
                    <a:pt x="6013" y="26897"/>
                    <a:pt x="13442" y="26897"/>
                  </a:cubicBezTo>
                  <a:cubicBezTo>
                    <a:pt x="20872" y="26897"/>
                    <a:pt x="26896" y="20884"/>
                    <a:pt x="26896" y="13455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0"/>
            <p:cNvSpPr/>
            <p:nvPr/>
          </p:nvSpPr>
          <p:spPr>
            <a:xfrm>
              <a:off x="1562375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46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0"/>
            <p:cNvSpPr txBox="1"/>
            <p:nvPr/>
          </p:nvSpPr>
          <p:spPr>
            <a:xfrm>
              <a:off x="2177141" y="2627732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filter udara sesering mungkin</a:t>
              </a:r>
              <a:endParaRPr b="0" i="0" sz="15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61"/>
          <p:cNvGrpSpPr/>
          <p:nvPr/>
        </p:nvGrpSpPr>
        <p:grpSpPr>
          <a:xfrm>
            <a:off x="4775682" y="3667568"/>
            <a:ext cx="3543439" cy="1114782"/>
            <a:chOff x="4761900" y="3523754"/>
            <a:chExt cx="2912575" cy="882996"/>
          </a:xfrm>
        </p:grpSpPr>
        <p:sp>
          <p:nvSpPr>
            <p:cNvPr id="648" name="Google Shape;648;p61"/>
            <p:cNvSpPr/>
            <p:nvPr/>
          </p:nvSpPr>
          <p:spPr>
            <a:xfrm>
              <a:off x="5074425" y="3524504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1"/>
            <p:cNvSpPr/>
            <p:nvPr/>
          </p:nvSpPr>
          <p:spPr>
            <a:xfrm>
              <a:off x="4932750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1"/>
            <p:cNvSpPr/>
            <p:nvPr/>
          </p:nvSpPr>
          <p:spPr>
            <a:xfrm>
              <a:off x="4761900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43"/>
                  </a:cubicBezTo>
                  <a:cubicBezTo>
                    <a:pt x="0" y="20873"/>
                    <a:pt x="6025" y="26897"/>
                    <a:pt x="13454" y="26897"/>
                  </a:cubicBezTo>
                  <a:cubicBezTo>
                    <a:pt x="20884" y="26897"/>
                    <a:pt x="26896" y="20873"/>
                    <a:pt x="26896" y="13443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1"/>
            <p:cNvSpPr/>
            <p:nvPr/>
          </p:nvSpPr>
          <p:spPr>
            <a:xfrm>
              <a:off x="4855050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110"/>
                    <a:pt x="4347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12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1"/>
            <p:cNvSpPr txBox="1"/>
            <p:nvPr/>
          </p:nvSpPr>
          <p:spPr>
            <a:xfrm>
              <a:off x="5453880" y="3730064"/>
              <a:ext cx="21894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konektor USB type-C menggunakan kuas dan </a:t>
              </a:r>
              <a:r>
                <a:rPr b="0" i="1" lang="en-US" sz="14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blower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karet secara rutin</a:t>
              </a:r>
              <a:endPara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3" name="Google Shape;653;p61"/>
          <p:cNvSpPr txBox="1"/>
          <p:nvPr/>
        </p:nvSpPr>
        <p:spPr>
          <a:xfrm>
            <a:off x="464100" y="219450"/>
            <a:ext cx="8216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Perawatan Proyektor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4" name="Google Shape;654;p61"/>
          <p:cNvGrpSpPr/>
          <p:nvPr/>
        </p:nvGrpSpPr>
        <p:grpSpPr>
          <a:xfrm>
            <a:off x="770201" y="998713"/>
            <a:ext cx="4005530" cy="1106958"/>
            <a:chOff x="1469525" y="1409752"/>
            <a:chExt cx="3089495" cy="876798"/>
          </a:xfrm>
        </p:grpSpPr>
        <p:sp>
          <p:nvSpPr>
            <p:cNvPr id="655" name="Google Shape;655;p61"/>
            <p:cNvSpPr/>
            <p:nvPr/>
          </p:nvSpPr>
          <p:spPr>
            <a:xfrm>
              <a:off x="1781750" y="1410489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7"/>
                  </a:lnTo>
                  <a:lnTo>
                    <a:pt x="90929" y="26837"/>
                  </a:lnTo>
                  <a:cubicBezTo>
                    <a:pt x="98156" y="26837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1"/>
            <p:cNvSpPr/>
            <p:nvPr/>
          </p:nvSpPr>
          <p:spPr>
            <a:xfrm>
              <a:off x="1640075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1"/>
            <p:cNvSpPr/>
            <p:nvPr/>
          </p:nvSpPr>
          <p:spPr>
            <a:xfrm>
              <a:off x="1469525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42" y="1"/>
                  </a:moveTo>
                  <a:cubicBezTo>
                    <a:pt x="6013" y="1"/>
                    <a:pt x="0" y="6013"/>
                    <a:pt x="0" y="13443"/>
                  </a:cubicBezTo>
                  <a:cubicBezTo>
                    <a:pt x="0" y="20872"/>
                    <a:pt x="6013" y="26897"/>
                    <a:pt x="13442" y="26897"/>
                  </a:cubicBezTo>
                  <a:cubicBezTo>
                    <a:pt x="20872" y="26897"/>
                    <a:pt x="26896" y="20872"/>
                    <a:pt x="26896" y="13443"/>
                  </a:cubicBezTo>
                  <a:cubicBezTo>
                    <a:pt x="26896" y="6013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61"/>
            <p:cNvSpPr/>
            <p:nvPr/>
          </p:nvSpPr>
          <p:spPr>
            <a:xfrm>
              <a:off x="1562375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61"/>
            <p:cNvSpPr txBox="1"/>
            <p:nvPr/>
          </p:nvSpPr>
          <p:spPr>
            <a:xfrm>
              <a:off x="2106820" y="1736541"/>
              <a:ext cx="2452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Jangan meletakkan proyektor di dekat air, tempat tidur, sofa, permadani, dan meja yang dudukannya tidak stabil</a:t>
              </a:r>
              <a:endPara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0" name="Google Shape;660;p61"/>
          <p:cNvGrpSpPr/>
          <p:nvPr/>
        </p:nvGrpSpPr>
        <p:grpSpPr>
          <a:xfrm>
            <a:off x="4775682" y="2332911"/>
            <a:ext cx="3543439" cy="1111253"/>
            <a:chOff x="4761900" y="2466600"/>
            <a:chExt cx="2912575" cy="880200"/>
          </a:xfrm>
        </p:grpSpPr>
        <p:sp>
          <p:nvSpPr>
            <p:cNvPr id="661" name="Google Shape;661;p61"/>
            <p:cNvSpPr/>
            <p:nvPr/>
          </p:nvSpPr>
          <p:spPr>
            <a:xfrm>
              <a:off x="5074425" y="2467350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17"/>
                  </a:lnTo>
                  <a:cubicBezTo>
                    <a:pt x="104002" y="5025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61"/>
            <p:cNvSpPr/>
            <p:nvPr/>
          </p:nvSpPr>
          <p:spPr>
            <a:xfrm>
              <a:off x="4932750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0" y="0"/>
                  </a:moveTo>
                  <a:lnTo>
                    <a:pt x="0" y="12681"/>
                  </a:lnTo>
                  <a:lnTo>
                    <a:pt x="6608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1"/>
            <p:cNvSpPr/>
            <p:nvPr/>
          </p:nvSpPr>
          <p:spPr>
            <a:xfrm>
              <a:off x="4761900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55"/>
                  </a:cubicBezTo>
                  <a:cubicBezTo>
                    <a:pt x="0" y="20884"/>
                    <a:pt x="6025" y="26897"/>
                    <a:pt x="13454" y="26897"/>
                  </a:cubicBezTo>
                  <a:cubicBezTo>
                    <a:pt x="20884" y="26897"/>
                    <a:pt x="26896" y="20884"/>
                    <a:pt x="26896" y="13455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61"/>
            <p:cNvSpPr/>
            <p:nvPr/>
          </p:nvSpPr>
          <p:spPr>
            <a:xfrm>
              <a:off x="4855050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46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61"/>
            <p:cNvSpPr txBox="1"/>
            <p:nvPr/>
          </p:nvSpPr>
          <p:spPr>
            <a:xfrm>
              <a:off x="5453893" y="2763280"/>
              <a:ext cx="2205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Segera cabut  kabel power jika terjadi </a:t>
              </a:r>
              <a:r>
                <a:rPr b="0" i="1" lang="en-US" sz="14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trouble</a:t>
              </a:r>
              <a:endParaRPr b="0" i="1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6" name="Google Shape;666;p61"/>
          <p:cNvGrpSpPr/>
          <p:nvPr/>
        </p:nvGrpSpPr>
        <p:grpSpPr>
          <a:xfrm>
            <a:off x="4775682" y="998640"/>
            <a:ext cx="3686027" cy="1106958"/>
            <a:chOff x="4761900" y="1409752"/>
            <a:chExt cx="3029777" cy="876798"/>
          </a:xfrm>
        </p:grpSpPr>
        <p:sp>
          <p:nvSpPr>
            <p:cNvPr id="667" name="Google Shape;667;p61"/>
            <p:cNvSpPr/>
            <p:nvPr/>
          </p:nvSpPr>
          <p:spPr>
            <a:xfrm>
              <a:off x="5074425" y="1410489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7"/>
                  </a:lnTo>
                  <a:lnTo>
                    <a:pt x="90917" y="26837"/>
                  </a:lnTo>
                  <a:cubicBezTo>
                    <a:pt x="98144" y="26837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61"/>
            <p:cNvSpPr/>
            <p:nvPr/>
          </p:nvSpPr>
          <p:spPr>
            <a:xfrm>
              <a:off x="4932750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1"/>
            <p:cNvSpPr/>
            <p:nvPr/>
          </p:nvSpPr>
          <p:spPr>
            <a:xfrm>
              <a:off x="4761900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54" y="1"/>
                  </a:moveTo>
                  <a:cubicBezTo>
                    <a:pt x="6025" y="1"/>
                    <a:pt x="0" y="6013"/>
                    <a:pt x="0" y="13443"/>
                  </a:cubicBezTo>
                  <a:cubicBezTo>
                    <a:pt x="0" y="20872"/>
                    <a:pt x="6025" y="26897"/>
                    <a:pt x="13454" y="26897"/>
                  </a:cubicBezTo>
                  <a:cubicBezTo>
                    <a:pt x="20884" y="26897"/>
                    <a:pt x="26896" y="20872"/>
                    <a:pt x="26896" y="13443"/>
                  </a:cubicBezTo>
                  <a:cubicBezTo>
                    <a:pt x="26896" y="6013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1"/>
            <p:cNvSpPr/>
            <p:nvPr/>
          </p:nvSpPr>
          <p:spPr>
            <a:xfrm>
              <a:off x="4855050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61"/>
            <p:cNvSpPr txBox="1"/>
            <p:nvPr/>
          </p:nvSpPr>
          <p:spPr>
            <a:xfrm>
              <a:off x="5410877" y="1638655"/>
              <a:ext cx="2380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Jangan meletakan proyektor di ruangan yang lembab dan debu berlebihan, letakan di ruangan yang bebas dari asap rokok</a:t>
              </a:r>
              <a:endPara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2" name="Google Shape;672;p61"/>
          <p:cNvGrpSpPr/>
          <p:nvPr/>
        </p:nvGrpSpPr>
        <p:grpSpPr>
          <a:xfrm>
            <a:off x="770051" y="3667655"/>
            <a:ext cx="4005528" cy="1114782"/>
            <a:chOff x="1469525" y="3523754"/>
            <a:chExt cx="3058122" cy="882996"/>
          </a:xfrm>
        </p:grpSpPr>
        <p:sp>
          <p:nvSpPr>
            <p:cNvPr id="673" name="Google Shape;673;p61"/>
            <p:cNvSpPr/>
            <p:nvPr/>
          </p:nvSpPr>
          <p:spPr>
            <a:xfrm>
              <a:off x="1781750" y="3524504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1"/>
            <p:cNvSpPr/>
            <p:nvPr/>
          </p:nvSpPr>
          <p:spPr>
            <a:xfrm>
              <a:off x="1640075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1"/>
            <p:cNvSpPr/>
            <p:nvPr/>
          </p:nvSpPr>
          <p:spPr>
            <a:xfrm>
              <a:off x="1469525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43"/>
                  </a:cubicBezTo>
                  <a:cubicBezTo>
                    <a:pt x="0" y="20873"/>
                    <a:pt x="6013" y="26897"/>
                    <a:pt x="13442" y="26897"/>
                  </a:cubicBezTo>
                  <a:cubicBezTo>
                    <a:pt x="20872" y="26897"/>
                    <a:pt x="26896" y="20873"/>
                    <a:pt x="26896" y="13443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1"/>
            <p:cNvSpPr/>
            <p:nvPr/>
          </p:nvSpPr>
          <p:spPr>
            <a:xfrm>
              <a:off x="1562375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110"/>
                    <a:pt x="4359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11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1"/>
            <p:cNvSpPr txBox="1"/>
            <p:nvPr/>
          </p:nvSpPr>
          <p:spPr>
            <a:xfrm>
              <a:off x="2113847" y="3858427"/>
              <a:ext cx="2413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Pada saat akan mematikan proyektor pastikan menyelesaikan siklus pendinginannya sebelum </a:t>
              </a:r>
              <a:endPara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memutuskan daya</a:t>
              </a:r>
              <a:endPara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8" name="Google Shape;678;p61"/>
          <p:cNvGrpSpPr/>
          <p:nvPr/>
        </p:nvGrpSpPr>
        <p:grpSpPr>
          <a:xfrm>
            <a:off x="770240" y="2332837"/>
            <a:ext cx="3686155" cy="1111253"/>
            <a:chOff x="1469525" y="2466600"/>
            <a:chExt cx="2912575" cy="880200"/>
          </a:xfrm>
        </p:grpSpPr>
        <p:sp>
          <p:nvSpPr>
            <p:cNvPr id="679" name="Google Shape;679;p61"/>
            <p:cNvSpPr/>
            <p:nvPr/>
          </p:nvSpPr>
          <p:spPr>
            <a:xfrm>
              <a:off x="1781750" y="2467350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17"/>
                  </a:lnTo>
                  <a:cubicBezTo>
                    <a:pt x="104014" y="5025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1"/>
            <p:cNvSpPr/>
            <p:nvPr/>
          </p:nvSpPr>
          <p:spPr>
            <a:xfrm>
              <a:off x="1640075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1" y="0"/>
                  </a:moveTo>
                  <a:lnTo>
                    <a:pt x="1" y="12681"/>
                  </a:lnTo>
                  <a:lnTo>
                    <a:pt x="6620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61"/>
            <p:cNvSpPr/>
            <p:nvPr/>
          </p:nvSpPr>
          <p:spPr>
            <a:xfrm>
              <a:off x="1469525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55"/>
                  </a:cubicBezTo>
                  <a:cubicBezTo>
                    <a:pt x="0" y="20884"/>
                    <a:pt x="6013" y="26897"/>
                    <a:pt x="13442" y="26897"/>
                  </a:cubicBezTo>
                  <a:cubicBezTo>
                    <a:pt x="20872" y="26897"/>
                    <a:pt x="26896" y="20884"/>
                    <a:pt x="26896" y="13455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61"/>
            <p:cNvSpPr/>
            <p:nvPr/>
          </p:nvSpPr>
          <p:spPr>
            <a:xfrm>
              <a:off x="1562375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46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09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61"/>
            <p:cNvSpPr txBox="1"/>
            <p:nvPr/>
          </p:nvSpPr>
          <p:spPr>
            <a:xfrm>
              <a:off x="2145894" y="2627739"/>
              <a:ext cx="2236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Tempatkan proyektor di ruangan yang berventilasi baik dan atur jarak minimal 50 cm dari dinding</a:t>
              </a:r>
              <a:endPara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2"/>
          <p:cNvSpPr txBox="1"/>
          <p:nvPr/>
        </p:nvSpPr>
        <p:spPr>
          <a:xfrm>
            <a:off x="408825" y="143250"/>
            <a:ext cx="5871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Troubleshooting Proyektor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9" name="Google Shape;689;p62"/>
          <p:cNvGraphicFramePr/>
          <p:nvPr/>
        </p:nvGraphicFramePr>
        <p:xfrm>
          <a:off x="497307" y="8898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{1EFC2C29-369E-4344-9CF5-173C41BFCE30}</a:tableStyleId>
              </a:tblPr>
              <a:tblGrid>
                <a:gridCol w="2548725"/>
                <a:gridCol w="5629125"/>
              </a:tblGrid>
              <a:tr h="33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7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Tidak muncul gambar pada layar/screen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08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semua kabel dan konektor USB-type C tersambung dengan baik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proyektor dalam kondisi menyala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menggunakan kabel VGA pastikan pin konektor tidak tertekuk atau rusak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tidak fokus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08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Zoom dengan jarak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cincin fokus pada lensa proyektor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jarak antara proyektor dengan layar/screen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tidak normal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ulang mode resolusi secara manual pada proyektor atau menggunakan remote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3"/>
          <p:cNvSpPr txBox="1"/>
          <p:nvPr/>
        </p:nvSpPr>
        <p:spPr>
          <a:xfrm>
            <a:off x="418325" y="386325"/>
            <a:ext cx="7728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Troubleshooting Proyektor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5" name="Google Shape;695;p63"/>
          <p:cNvGraphicFramePr/>
          <p:nvPr/>
        </p:nvGraphicFramePr>
        <p:xfrm>
          <a:off x="483100" y="11376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{1EFC2C29-369E-4344-9CF5-173C41BFCE30}</a:tableStyleId>
              </a:tblPr>
              <a:tblGrid>
                <a:gridCol w="2523175"/>
                <a:gridCol w="5692650"/>
              </a:tblGrid>
              <a:tr h="33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terlalu besar atau terlalu kecil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65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jarak proyektor dengan layar/screen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365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ulang menu </a:t>
                      </a:r>
                      <a:r>
                        <a:rPr i="1"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Aspec Ratio</a:t>
                      </a: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 secara manual atau menggunakan remote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berkedip-kedip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atau ubah pengaturan warna tampilan pada Chromebook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vertikal berkedip-kedip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frekuensi untuk melakukan penyesuaian gambar, kemudian atur ulang mode tampilan kartu grafis supaya </a:t>
                      </a:r>
                      <a:r>
                        <a:rPr i="1" lang="en-US" sz="17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kompatibel</a:t>
                      </a: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dengan proyektor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4"/>
          <p:cNvSpPr txBox="1"/>
          <p:nvPr/>
        </p:nvSpPr>
        <p:spPr>
          <a:xfrm>
            <a:off x="323250" y="143250"/>
            <a:ext cx="79767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Troubleshooting Proyektor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01" name="Google Shape;701;p64"/>
          <p:cNvGraphicFramePr/>
          <p:nvPr/>
        </p:nvGraphicFramePr>
        <p:xfrm>
          <a:off x="407075" y="8881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{1EFC2C29-369E-4344-9CF5-173C41BFCE30}</a:tableStyleId>
              </a:tblPr>
              <a:tblGrid>
                <a:gridCol w="2710850"/>
                <a:gridCol w="5628550"/>
              </a:tblGrid>
              <a:tr h="48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pada layar/screen terbalik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arah proyeksi melalui mode proyeksi secara manual atau menggunakan remote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Semua kontrol proyektor berhenti merespon 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Matikan proyektor, cabut kabel power selama 30 detik kemudian hubungkan kembali, pastikan kontrol panel terkunci dan semua fungsinya dalam posisi non-aktif 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pada layar berbeda dengan tampilan pada Chromebook (tidak bisa mirroring)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94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Cek kondisi USB type-C dan pastikan tersambung dengan baik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94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Tekan tombol Alt + monitor pada keyboard Chromebook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94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Roboto"/>
                        <a:buAutoNum type="arabicPeriod"/>
                      </a:pPr>
                      <a:r>
                        <a:rPr lang="en-US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masih tidak bisa, hubungkan proyektor ke Chromebook yang lain</a:t>
                      </a:r>
                      <a:endParaRPr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9"/>
          <p:cNvGrpSpPr/>
          <p:nvPr/>
        </p:nvGrpSpPr>
        <p:grpSpPr>
          <a:xfrm>
            <a:off x="418376" y="3801957"/>
            <a:ext cx="8309292" cy="1056463"/>
            <a:chOff x="2023475" y="3607225"/>
            <a:chExt cx="5097100" cy="713200"/>
          </a:xfrm>
        </p:grpSpPr>
        <p:sp>
          <p:nvSpPr>
            <p:cNvPr id="194" name="Google Shape;194;p29"/>
            <p:cNvSpPr/>
            <p:nvPr/>
          </p:nvSpPr>
          <p:spPr>
            <a:xfrm>
              <a:off x="2023475" y="3607225"/>
              <a:ext cx="5097100" cy="713200"/>
            </a:xfrm>
            <a:custGeom>
              <a:rect b="b" l="l" r="r" t="t"/>
              <a:pathLst>
                <a:path extrusionOk="0" h="28528" w="203884">
                  <a:moveTo>
                    <a:pt x="1" y="0"/>
                  </a:moveTo>
                  <a:lnTo>
                    <a:pt x="1" y="16002"/>
                  </a:lnTo>
                  <a:cubicBezTo>
                    <a:pt x="1" y="22884"/>
                    <a:pt x="5644" y="28528"/>
                    <a:pt x="12526" y="28528"/>
                  </a:cubicBezTo>
                  <a:lnTo>
                    <a:pt x="191358" y="28528"/>
                  </a:lnTo>
                  <a:cubicBezTo>
                    <a:pt x="198240" y="28528"/>
                    <a:pt x="203883" y="22884"/>
                    <a:pt x="203883" y="16002"/>
                  </a:cubicBezTo>
                  <a:lnTo>
                    <a:pt x="203883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9"/>
            <p:cNvSpPr txBox="1"/>
            <p:nvPr/>
          </p:nvSpPr>
          <p:spPr>
            <a:xfrm>
              <a:off x="2198790" y="3748938"/>
              <a:ext cx="4875300" cy="3657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Perawatan Berpusat pada Reliabilitas adalah Tindakan yang dilakukan untuk mengatasi permasalahan yang tidak tersentuh oleh jenis perawatan lain. </a:t>
              </a:r>
              <a:endParaRPr b="0" i="0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29"/>
          <p:cNvGrpSpPr/>
          <p:nvPr/>
        </p:nvGrpSpPr>
        <p:grpSpPr>
          <a:xfrm>
            <a:off x="418380" y="218688"/>
            <a:ext cx="8309292" cy="1190843"/>
            <a:chOff x="2023471" y="1188183"/>
            <a:chExt cx="5097100" cy="1148576"/>
          </a:xfrm>
        </p:grpSpPr>
        <p:sp>
          <p:nvSpPr>
            <p:cNvPr id="197" name="Google Shape;197;p29"/>
            <p:cNvSpPr/>
            <p:nvPr/>
          </p:nvSpPr>
          <p:spPr>
            <a:xfrm>
              <a:off x="2023471" y="1188183"/>
              <a:ext cx="5097100" cy="1148576"/>
            </a:xfrm>
            <a:custGeom>
              <a:rect b="b" l="l" r="r" t="t"/>
              <a:pathLst>
                <a:path extrusionOk="0" h="28552" w="203884">
                  <a:moveTo>
                    <a:pt x="12526" y="1"/>
                  </a:moveTo>
                  <a:cubicBezTo>
                    <a:pt x="5644" y="1"/>
                    <a:pt x="1" y="5644"/>
                    <a:pt x="1" y="12526"/>
                  </a:cubicBezTo>
                  <a:lnTo>
                    <a:pt x="1" y="28552"/>
                  </a:lnTo>
                  <a:lnTo>
                    <a:pt x="203883" y="28552"/>
                  </a:lnTo>
                  <a:lnTo>
                    <a:pt x="203883" y="12526"/>
                  </a:lnTo>
                  <a:cubicBezTo>
                    <a:pt x="203883" y="5644"/>
                    <a:pt x="198240" y="1"/>
                    <a:pt x="19135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9"/>
            <p:cNvSpPr txBox="1"/>
            <p:nvPr/>
          </p:nvSpPr>
          <p:spPr>
            <a:xfrm>
              <a:off x="2210068" y="1785394"/>
              <a:ext cx="4863900" cy="487200"/>
            </a:xfrm>
            <a:prstGeom prst="rect">
              <a:avLst/>
            </a:pr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Perawatan Reaktif adalah Tindakan yang dilakukan untuk memulihkan peralatan TIK yang bermasalah dan mengembalikan perangkat tersebut ke kondisi operasional yang normal.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9"/>
          <p:cNvGrpSpPr/>
          <p:nvPr/>
        </p:nvGrpSpPr>
        <p:grpSpPr>
          <a:xfrm>
            <a:off x="418376" y="2645620"/>
            <a:ext cx="8309334" cy="1057352"/>
            <a:chOff x="2023475" y="2800875"/>
            <a:chExt cx="5097125" cy="713800"/>
          </a:xfrm>
        </p:grpSpPr>
        <p:sp>
          <p:nvSpPr>
            <p:cNvPr id="200" name="Google Shape;200;p29"/>
            <p:cNvSpPr/>
            <p:nvPr/>
          </p:nvSpPr>
          <p:spPr>
            <a:xfrm>
              <a:off x="2023475" y="2800875"/>
              <a:ext cx="5097100" cy="713800"/>
            </a:xfrm>
            <a:custGeom>
              <a:rect b="b" l="l" r="r" t="t"/>
              <a:pathLst>
                <a:path extrusionOk="0" h="28552" w="203884">
                  <a:moveTo>
                    <a:pt x="1" y="0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9"/>
            <p:cNvSpPr txBox="1"/>
            <p:nvPr/>
          </p:nvSpPr>
          <p:spPr>
            <a:xfrm>
              <a:off x="2215900" y="3077924"/>
              <a:ext cx="4904700" cy="365700"/>
            </a:xfrm>
            <a:prstGeom prst="rect">
              <a:avLst/>
            </a:pr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Perawatan Prediktif adalah Tindakan yang dijalankan ketika perangkat akan mengalami masalah atau terjadi penurunan kinerja operasional yang mengakibatkan perangkat tidak bisa digunakan secara optimal.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9"/>
          <p:cNvGrpSpPr/>
          <p:nvPr/>
        </p:nvGrpSpPr>
        <p:grpSpPr>
          <a:xfrm>
            <a:off x="418376" y="1489425"/>
            <a:ext cx="8309292" cy="1057352"/>
            <a:chOff x="2023475" y="1994525"/>
            <a:chExt cx="5097100" cy="713800"/>
          </a:xfrm>
        </p:grpSpPr>
        <p:sp>
          <p:nvSpPr>
            <p:cNvPr id="203" name="Google Shape;203;p29"/>
            <p:cNvSpPr/>
            <p:nvPr/>
          </p:nvSpPr>
          <p:spPr>
            <a:xfrm>
              <a:off x="2023475" y="1994525"/>
              <a:ext cx="5097100" cy="713800"/>
            </a:xfrm>
            <a:custGeom>
              <a:rect b="b" l="l" r="r" t="t"/>
              <a:pathLst>
                <a:path extrusionOk="0" h="28552" w="203884">
                  <a:moveTo>
                    <a:pt x="1" y="1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9"/>
            <p:cNvSpPr txBox="1"/>
            <p:nvPr/>
          </p:nvSpPr>
          <p:spPr>
            <a:xfrm>
              <a:off x="2204153" y="2258694"/>
              <a:ext cx="4916400" cy="365700"/>
            </a:xfrm>
            <a:prstGeom prst="rect">
              <a:avLst/>
            </a:pr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Perawatan Preventif adalah Perawatan yang terjadwal berdasarkan asumsi bahwa kerusakan perangkat dapat dicegah jika dilakukan perawatan secara komprehensif.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5"/>
          <p:cNvSpPr/>
          <p:nvPr/>
        </p:nvSpPr>
        <p:spPr>
          <a:xfrm>
            <a:off x="510000" y="817788"/>
            <a:ext cx="8124000" cy="4050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Lakukan pengecekan peralatan sesegera mungkin ketika peralatan sudah tiba di sekolah</a:t>
            </a:r>
            <a:endParaRPr b="0" i="0" sz="18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Simpan kartu garansi dengan baik dan cek masa garansi dari setiap unit peralatan</a:t>
            </a:r>
            <a:endParaRPr b="0" i="0" sz="18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Mencari informasi sejak awal keberadaan dan alamat service center terdekat setiap item peralatan </a:t>
            </a:r>
            <a:endParaRPr b="0" i="0" sz="18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Mengetahui prosedur dan ketentuan perbaikan dalam masa garansi yang biasanya tertera pada kartu garansi atau mencari informasi ke pihak terkait</a:t>
            </a:r>
            <a:endParaRPr b="0" i="0" sz="18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Ketika masa garansi habis, lakukan solusi perbaikan yang paling mungkin dilakukan berdasarkan tingkat kerusakan yang terjadi</a:t>
            </a:r>
            <a:endParaRPr b="0" i="0" sz="18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07" name="Google Shape;707;p65"/>
          <p:cNvSpPr txBox="1"/>
          <p:nvPr/>
        </p:nvSpPr>
        <p:spPr>
          <a:xfrm>
            <a:off x="510000" y="178535"/>
            <a:ext cx="807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Panduan Klaim Garansi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6"/>
          <p:cNvSpPr txBox="1"/>
          <p:nvPr>
            <p:ph idx="1" type="body"/>
          </p:nvPr>
        </p:nvSpPr>
        <p:spPr>
          <a:xfrm>
            <a:off x="0" y="3561194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b="1" lang="en-US">
                <a:solidFill>
                  <a:schemeClr val="dk1"/>
                </a:solidFill>
              </a:rPr>
              <a:t>Terima Kasih</a:t>
            </a:r>
            <a:endParaRPr b="1"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/>
        </p:nvSpPr>
        <p:spPr>
          <a:xfrm>
            <a:off x="237673" y="399303"/>
            <a:ext cx="3246000" cy="1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Peralatan Pendukung Perawatan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4600" y="262588"/>
            <a:ext cx="2266400" cy="22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7150" y="274975"/>
            <a:ext cx="2266401" cy="224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4206" y="2698224"/>
            <a:ext cx="32459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3879008" y="2034570"/>
            <a:ext cx="77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6607635" y="2015558"/>
            <a:ext cx="145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Blower Karet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4886807" y="2947302"/>
            <a:ext cx="57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Tisu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30"/>
          <p:cNvGrpSpPr/>
          <p:nvPr/>
        </p:nvGrpSpPr>
        <p:grpSpPr>
          <a:xfrm rot="-1504908">
            <a:off x="587644" y="2172420"/>
            <a:ext cx="3124603" cy="2057898"/>
            <a:chOff x="1521656" y="1596212"/>
            <a:chExt cx="3617030" cy="2405888"/>
          </a:xfrm>
        </p:grpSpPr>
        <p:grpSp>
          <p:nvGrpSpPr>
            <p:cNvPr id="217" name="Google Shape;217;p30"/>
            <p:cNvGrpSpPr/>
            <p:nvPr/>
          </p:nvGrpSpPr>
          <p:grpSpPr>
            <a:xfrm>
              <a:off x="1521656" y="1596212"/>
              <a:ext cx="3617030" cy="2405888"/>
              <a:chOff x="1691680" y="-1532706"/>
              <a:chExt cx="8108114" cy="5393158"/>
            </a:xfrm>
          </p:grpSpPr>
          <p:sp>
            <p:nvSpPr>
              <p:cNvPr id="218" name="Google Shape;218;p30"/>
              <p:cNvSpPr/>
              <p:nvPr/>
            </p:nvSpPr>
            <p:spPr>
              <a:xfrm>
                <a:off x="1691680" y="-1532706"/>
                <a:ext cx="4896600" cy="4896600"/>
              </a:xfrm>
              <a:prstGeom prst="donut">
                <a:avLst>
                  <a:gd fmla="val 17523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0"/>
              <p:cNvSpPr/>
              <p:nvPr/>
            </p:nvSpPr>
            <p:spPr>
              <a:xfrm>
                <a:off x="4355994" y="2009152"/>
                <a:ext cx="5443800" cy="1851300"/>
              </a:xfrm>
              <a:prstGeom prst="rightArrow">
                <a:avLst>
                  <a:gd fmla="val 45464" name="adj1"/>
                  <a:gd fmla="val 50000" name="adj2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" name="Google Shape;220;p30"/>
            <p:cNvSpPr/>
            <p:nvPr/>
          </p:nvSpPr>
          <p:spPr>
            <a:xfrm>
              <a:off x="2263185" y="2337627"/>
              <a:ext cx="701700" cy="701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541926" y="3943220"/>
            <a:ext cx="8157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b="1" lang="en-US"/>
              <a:t>Perawatan dan Troubleshooting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Chromebook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527709" y="463622"/>
            <a:ext cx="831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Pelaksanaan Perawatan Hardware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450000" y="1342534"/>
            <a:ext cx="82440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rPr>
              <a:t>Membuat jadwal pelaksanaan kegiatan perawatan secara rutin.</a:t>
            </a:r>
            <a:endParaRPr b="0" i="0" sz="2200" u="none" cap="none" strike="noStrik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rPr>
              <a:t>Membersihkan </a:t>
            </a:r>
            <a:r>
              <a:rPr b="0" i="1" lang="en-US" sz="2200" u="none" cap="none" strike="noStrik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rPr>
              <a:t>casing</a:t>
            </a:r>
            <a:r>
              <a:rPr b="0" i="0" lang="en-US" sz="2200" u="none" cap="none" strike="noStrik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en-US" sz="2200" u="none" cap="none" strike="noStrik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rPr>
              <a:t>keyboard</a:t>
            </a:r>
            <a:r>
              <a:rPr b="0" i="0" lang="en-US" sz="2200" u="none" cap="none" strike="noStrik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rPr>
              <a:t>, dan layar Chromebook secara rutin dan teratur dengan menggunakan kuas, blower karet, dan tisu.</a:t>
            </a:r>
            <a:endParaRPr b="0" i="0" sz="2200" u="none" cap="none" strike="noStrik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rPr>
              <a:t>Menjauhkan Chromebook dari benda yang memiliki sifat cair serta dari benda yang memiliki gelombang elektromagnetik.</a:t>
            </a:r>
            <a:endParaRPr b="0" i="0" sz="2200" u="none" cap="none" strike="noStrik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rPr>
              <a:t>Melakukan pengisian baterai pada Chromebook secara teratur, jangan biarkan kapasitas baterai hingga 0%.</a:t>
            </a:r>
            <a:endParaRPr b="0" i="0" sz="2200" u="none" cap="none" strike="noStrik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3"/>
          <p:cNvGrpSpPr/>
          <p:nvPr/>
        </p:nvGrpSpPr>
        <p:grpSpPr>
          <a:xfrm>
            <a:off x="-218877" y="482887"/>
            <a:ext cx="4164778" cy="4073098"/>
            <a:chOff x="1436600" y="1347425"/>
            <a:chExt cx="2967000" cy="2967000"/>
          </a:xfrm>
        </p:grpSpPr>
        <p:sp>
          <p:nvSpPr>
            <p:cNvPr id="237" name="Google Shape;237;p33"/>
            <p:cNvSpPr/>
            <p:nvPr/>
          </p:nvSpPr>
          <p:spPr>
            <a:xfrm>
              <a:off x="1436600" y="1347425"/>
              <a:ext cx="2967000" cy="2967000"/>
            </a:xfrm>
            <a:prstGeom prst="arc">
              <a:avLst>
                <a:gd fmla="val 17813811" name="adj1"/>
                <a:gd fmla="val 3845812" name="adj2"/>
              </a:avLst>
            </a:prstGeom>
            <a:noFill/>
            <a:ln cap="flat" cmpd="sng" w="19050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2082841" y="1993557"/>
              <a:ext cx="1717566" cy="1674508"/>
            </a:xfrm>
            <a:custGeom>
              <a:rect b="b" l="l" r="r" t="t"/>
              <a:pathLst>
                <a:path extrusionOk="0" h="95156" w="95156">
                  <a:moveTo>
                    <a:pt x="47578" y="1"/>
                  </a:moveTo>
                  <a:cubicBezTo>
                    <a:pt x="21301" y="1"/>
                    <a:pt x="1" y="21301"/>
                    <a:pt x="1" y="47578"/>
                  </a:cubicBezTo>
                  <a:cubicBezTo>
                    <a:pt x="1" y="73855"/>
                    <a:pt x="21301" y="95155"/>
                    <a:pt x="47578" y="95155"/>
                  </a:cubicBezTo>
                  <a:cubicBezTo>
                    <a:pt x="73855" y="95155"/>
                    <a:pt x="95156" y="73855"/>
                    <a:pt x="95156" y="47578"/>
                  </a:cubicBezTo>
                  <a:cubicBezTo>
                    <a:pt x="95156" y="21301"/>
                    <a:pt x="73855" y="1"/>
                    <a:pt x="47578" y="1"/>
                  </a:cubicBezTo>
                  <a:close/>
                </a:path>
              </a:pathLst>
            </a:cu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2025902" y="1846139"/>
              <a:ext cx="1842250" cy="1821884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365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Pelaksanaan Perawatan Software</a:t>
              </a:r>
              <a:endParaRPr b="1" i="0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33"/>
          <p:cNvGrpSpPr/>
          <p:nvPr/>
        </p:nvGrpSpPr>
        <p:grpSpPr>
          <a:xfrm>
            <a:off x="2455470" y="3942150"/>
            <a:ext cx="5121899" cy="825687"/>
            <a:chOff x="3287528" y="3867284"/>
            <a:chExt cx="3648856" cy="601462"/>
          </a:xfrm>
        </p:grpSpPr>
        <p:sp>
          <p:nvSpPr>
            <p:cNvPr id="241" name="Google Shape;241;p33"/>
            <p:cNvSpPr/>
            <p:nvPr/>
          </p:nvSpPr>
          <p:spPr>
            <a:xfrm>
              <a:off x="3287528" y="3867284"/>
              <a:ext cx="601462" cy="601462"/>
            </a:xfrm>
            <a:custGeom>
              <a:rect b="b" l="l" r="r" t="t"/>
              <a:pathLst>
                <a:path extrusionOk="0" h="29183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6"/>
                    <a:pt x="6525" y="29183"/>
                    <a:pt x="14586" y="29183"/>
                  </a:cubicBezTo>
                  <a:cubicBezTo>
                    <a:pt x="22646" y="29183"/>
                    <a:pt x="29183" y="22646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3"/>
            <p:cNvSpPr txBox="1"/>
            <p:nvPr/>
          </p:nvSpPr>
          <p:spPr>
            <a:xfrm>
              <a:off x="3899184" y="4029888"/>
              <a:ext cx="3037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Selalu mematikan Chromebook melalui menu Shutdown</a:t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319075" y="3898538"/>
              <a:ext cx="538353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33"/>
          <p:cNvGrpSpPr/>
          <p:nvPr/>
        </p:nvGrpSpPr>
        <p:grpSpPr>
          <a:xfrm>
            <a:off x="3221834" y="3098328"/>
            <a:ext cx="4575716" cy="825687"/>
            <a:chOff x="3833488" y="3252612"/>
            <a:chExt cx="3259754" cy="601462"/>
          </a:xfrm>
        </p:grpSpPr>
        <p:sp>
          <p:nvSpPr>
            <p:cNvPr id="245" name="Google Shape;245;p33"/>
            <p:cNvSpPr/>
            <p:nvPr/>
          </p:nvSpPr>
          <p:spPr>
            <a:xfrm>
              <a:off x="3833488" y="3252612"/>
              <a:ext cx="601462" cy="601462"/>
            </a:xfrm>
            <a:custGeom>
              <a:rect b="b" l="l" r="r" t="t"/>
              <a:pathLst>
                <a:path extrusionOk="0" h="29183" w="29183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3"/>
            <p:cNvSpPr txBox="1"/>
            <p:nvPr/>
          </p:nvSpPr>
          <p:spPr>
            <a:xfrm>
              <a:off x="4492542" y="3408302"/>
              <a:ext cx="2600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Membersihkan Cache Chrome OS secara berkala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865050" y="3284163"/>
              <a:ext cx="538353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33"/>
          <p:cNvGrpSpPr/>
          <p:nvPr/>
        </p:nvGrpSpPr>
        <p:grpSpPr>
          <a:xfrm>
            <a:off x="3221775" y="1130450"/>
            <a:ext cx="5239691" cy="868038"/>
            <a:chOff x="3833492" y="1819119"/>
            <a:chExt cx="3242985" cy="632312"/>
          </a:xfrm>
        </p:grpSpPr>
        <p:sp>
          <p:nvSpPr>
            <p:cNvPr id="249" name="Google Shape;249;p33"/>
            <p:cNvSpPr/>
            <p:nvPr/>
          </p:nvSpPr>
          <p:spPr>
            <a:xfrm>
              <a:off x="3833492" y="1819119"/>
              <a:ext cx="571549" cy="601462"/>
            </a:xfrm>
            <a:custGeom>
              <a:rect b="b" l="l" r="r" t="t"/>
              <a:pathLst>
                <a:path extrusionOk="0" h="29183" w="29183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3"/>
            <p:cNvSpPr txBox="1"/>
            <p:nvPr/>
          </p:nvSpPr>
          <p:spPr>
            <a:xfrm>
              <a:off x="4475777" y="2085731"/>
              <a:ext cx="2600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Update Chrome OS secara berkala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857607" y="1850667"/>
              <a:ext cx="518728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33"/>
          <p:cNvGrpSpPr/>
          <p:nvPr/>
        </p:nvGrpSpPr>
        <p:grpSpPr>
          <a:xfrm>
            <a:off x="3571899" y="2106625"/>
            <a:ext cx="5163641" cy="905920"/>
            <a:chOff x="4082804" y="2530211"/>
            <a:chExt cx="3212419" cy="659907"/>
          </a:xfrm>
        </p:grpSpPr>
        <p:sp>
          <p:nvSpPr>
            <p:cNvPr id="253" name="Google Shape;253;p33"/>
            <p:cNvSpPr/>
            <p:nvPr/>
          </p:nvSpPr>
          <p:spPr>
            <a:xfrm>
              <a:off x="4082804" y="2530211"/>
              <a:ext cx="569579" cy="601462"/>
            </a:xfrm>
            <a:custGeom>
              <a:rect b="b" l="l" r="r" t="t"/>
              <a:pathLst>
                <a:path extrusionOk="0" h="29183" w="29183">
                  <a:moveTo>
                    <a:pt x="14598" y="1"/>
                  </a:moveTo>
                  <a:cubicBezTo>
                    <a:pt x="6537" y="1"/>
                    <a:pt x="1" y="6525"/>
                    <a:pt x="1" y="14586"/>
                  </a:cubicBezTo>
                  <a:cubicBezTo>
                    <a:pt x="1" y="22646"/>
                    <a:pt x="6537" y="29183"/>
                    <a:pt x="14598" y="29183"/>
                  </a:cubicBezTo>
                  <a:cubicBezTo>
                    <a:pt x="22646" y="29183"/>
                    <a:pt x="29183" y="22646"/>
                    <a:pt x="29183" y="14586"/>
                  </a:cubicBezTo>
                  <a:cubicBezTo>
                    <a:pt x="29183" y="6525"/>
                    <a:pt x="22646" y="1"/>
                    <a:pt x="1459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3"/>
            <p:cNvSpPr txBox="1"/>
            <p:nvPr/>
          </p:nvSpPr>
          <p:spPr>
            <a:xfrm>
              <a:off x="4694523" y="2824418"/>
              <a:ext cx="2600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Selalu menyimpan File di Google Drive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4112685" y="2567404"/>
              <a:ext cx="509827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33"/>
          <p:cNvGrpSpPr/>
          <p:nvPr/>
        </p:nvGrpSpPr>
        <p:grpSpPr>
          <a:xfrm>
            <a:off x="2455499" y="271101"/>
            <a:ext cx="4855819" cy="839375"/>
            <a:chOff x="3287528" y="1193159"/>
            <a:chExt cx="3079931" cy="611433"/>
          </a:xfrm>
        </p:grpSpPr>
        <p:sp>
          <p:nvSpPr>
            <p:cNvPr id="257" name="Google Shape;257;p33"/>
            <p:cNvSpPr/>
            <p:nvPr/>
          </p:nvSpPr>
          <p:spPr>
            <a:xfrm>
              <a:off x="3287528" y="1193159"/>
              <a:ext cx="601462" cy="60148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3"/>
            <p:cNvSpPr txBox="1"/>
            <p:nvPr/>
          </p:nvSpPr>
          <p:spPr>
            <a:xfrm>
              <a:off x="3953359" y="1438892"/>
              <a:ext cx="2414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Cek Ketersediaan penyimpanan Hard Disk Chromebook secara rutin</a:t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3319075" y="1224713"/>
              <a:ext cx="538353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/>
        </p:nvSpPr>
        <p:spPr>
          <a:xfrm>
            <a:off x="199650" y="16478"/>
            <a:ext cx="87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3198" lvl="0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 Pengecekan </a:t>
            </a:r>
            <a:endParaRPr b="1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HDD Chromebook</a:t>
            </a:r>
            <a:endParaRPr b="1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 rotWithShape="1">
          <a:blip r:embed="rId3">
            <a:alphaModFix/>
          </a:blip>
          <a:srcRect b="8892" l="0" r="22833" t="2705"/>
          <a:stretch/>
        </p:blipFill>
        <p:spPr>
          <a:xfrm>
            <a:off x="199650" y="1235963"/>
            <a:ext cx="5305000" cy="3679350"/>
          </a:xfrm>
          <a:prstGeom prst="rect">
            <a:avLst/>
          </a:prstGeom>
          <a:noFill/>
          <a:ln cap="flat" cmpd="sng" w="19050">
            <a:solidFill>
              <a:srgbClr val="5EB2FC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66" name="Google Shape;266;p34"/>
          <p:cNvGrpSpPr/>
          <p:nvPr/>
        </p:nvGrpSpPr>
        <p:grpSpPr>
          <a:xfrm>
            <a:off x="5512271" y="1751006"/>
            <a:ext cx="3472446" cy="2438210"/>
            <a:chOff x="4724543" y="2906701"/>
            <a:chExt cx="3385110" cy="1041525"/>
          </a:xfrm>
        </p:grpSpPr>
        <p:sp>
          <p:nvSpPr>
            <p:cNvPr id="267" name="Google Shape;267;p34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4724543" y="2906701"/>
              <a:ext cx="335896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4"/>
            <p:cNvSpPr txBox="1"/>
            <p:nvPr/>
          </p:nvSpPr>
          <p:spPr>
            <a:xfrm>
              <a:off x="5605553" y="3262575"/>
              <a:ext cx="25041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9700" lvl="0" marL="4500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AutoNum type="arabicPeriod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Klik Setting</a:t>
              </a:r>
              <a:endPara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9700" lvl="0" marL="4500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AutoNum type="arabicPeriod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Klik Perangkat</a:t>
              </a:r>
              <a:endPara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9700" lvl="0" marL="4500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AutoNum type="arabicPeriod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Klik 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Pengelolaan Penyimpanan</a:t>
              </a:r>
              <a:endPara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