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5"/>
    <p:sldMasterId id="2147483701" r:id="rId6"/>
    <p:sldMasterId id="214748370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Lst>
  <p:sldSz cy="6858000" cx="12192000"/>
  <p:notesSz cx="6858000" cy="9144000"/>
  <p:embeddedFontLst>
    <p:embeddedFont>
      <p:font typeface="Raleway"/>
      <p:regular r:id="rId130"/>
      <p:bold r:id="rId131"/>
      <p:italic r:id="rId132"/>
      <p:boldItalic r:id="rId133"/>
    </p:embeddedFont>
    <p:embeddedFont>
      <p:font typeface="Roboto"/>
      <p:regular r:id="rId134"/>
      <p:bold r:id="rId135"/>
      <p:italic r:id="rId136"/>
      <p:boldItalic r:id="rId137"/>
    </p:embeddedFont>
    <p:embeddedFont>
      <p:font typeface="Nunito"/>
      <p:regular r:id="rId138"/>
      <p:bold r:id="rId139"/>
      <p:italic r:id="rId140"/>
      <p:boldItalic r:id="rId141"/>
    </p:embeddedFont>
    <p:embeddedFont>
      <p:font typeface="Fredoka One"/>
      <p:regular r:id="rId142"/>
    </p:embeddedFont>
    <p:embeddedFont>
      <p:font typeface="Lato"/>
      <p:regular r:id="rId143"/>
      <p:bold r:id="rId144"/>
      <p:italic r:id="rId145"/>
      <p:boldItalic r:id="rId146"/>
    </p:embeddedFont>
    <p:embeddedFont>
      <p:font typeface="Montserrat"/>
      <p:regular r:id="rId147"/>
      <p:bold r:id="rId148"/>
      <p:italic r:id="rId149"/>
      <p:boldItalic r:id="rId150"/>
    </p:embeddedFont>
    <p:embeddedFont>
      <p:font typeface="Poppins"/>
      <p:regular r:id="rId151"/>
      <p:bold r:id="rId152"/>
      <p:italic r:id="rId153"/>
      <p:boldItalic r:id="rId154"/>
    </p:embeddedFont>
    <p:embeddedFont>
      <p:font typeface="Montserrat Light"/>
      <p:regular r:id="rId155"/>
      <p:bold r:id="rId156"/>
      <p:italic r:id="rId157"/>
      <p:boldItalic r:id="rId158"/>
    </p:embeddedFont>
    <p:embeddedFont>
      <p:font typeface="Oswald"/>
      <p:regular r:id="rId159"/>
      <p:bold r:id="rId1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D364ED-7452-46F4-B6FC-53907492447C}">
  <a:tblStyle styleId="{49D364ED-7452-46F4-B6FC-53907492447C}" styleName="Table_0">
    <a:wholeTbl>
      <a:tcTxStyle b="off" i="off">
        <a:font>
          <a:latin typeface="Calibri"/>
          <a:ea typeface="Calibri"/>
          <a:cs typeface="Calibri"/>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5B9BD5"/>
          </a:solidFill>
        </a:fill>
      </a:tcStyle>
    </a:wholeTbl>
    <a:band1H>
      <a:tcTxStyle b="off" i="off"/>
      <a:tcStyle>
        <a:fill>
          <a:solidFill>
            <a:srgbClr val="487AA8"/>
          </a:solidFill>
        </a:fill>
      </a:tcStyle>
    </a:band1H>
    <a:band2H>
      <a:tcTxStyle b="off" i="off"/>
    </a:band2H>
    <a:band1V>
      <a:tcTxStyle b="off" i="off"/>
      <a:tcStyle>
        <a:fill>
          <a:solidFill>
            <a:srgbClr val="487AA8"/>
          </a:solidFill>
        </a:fill>
      </a:tcStyle>
    </a:band1V>
    <a:band2V>
      <a:tcTxStyle b="off" i="off"/>
    </a:band2V>
    <a:lastCol>
      <a:tcTxStyle b="on" i="off"/>
      <a:tcStyle>
        <a:tcBdr>
          <a:left>
            <a:ln cap="flat" cmpd="sng" w="25400">
              <a:solidFill>
                <a:srgbClr val="FFFFFF"/>
              </a:solidFill>
              <a:prstDash val="solid"/>
              <a:round/>
              <a:headEnd len="sm" w="sm" type="none"/>
              <a:tailEnd len="sm" w="sm" type="none"/>
            </a:ln>
          </a:left>
        </a:tcBdr>
        <a:fill>
          <a:solidFill>
            <a:srgbClr val="487AA8"/>
          </a:solidFill>
        </a:fill>
      </a:tcStyle>
    </a:lastCol>
    <a:firstCol>
      <a:tcTxStyle b="on" i="off"/>
      <a:tcStyle>
        <a:tcBdr>
          <a:right>
            <a:ln cap="flat" cmpd="sng" w="25400">
              <a:solidFill>
                <a:srgbClr val="FFFFFF"/>
              </a:solidFill>
              <a:prstDash val="solid"/>
              <a:round/>
              <a:headEnd len="sm" w="sm" type="none"/>
              <a:tailEnd len="sm" w="sm" type="none"/>
            </a:ln>
          </a:right>
        </a:tcBdr>
        <a:fill>
          <a:solidFill>
            <a:srgbClr val="487AA8"/>
          </a:solidFill>
        </a:fill>
      </a:tcStyle>
    </a:firstCol>
    <a:lastRow>
      <a:tcTxStyle b="on" i="off"/>
      <a:tcStyle>
        <a:tcBdr>
          <a:top>
            <a:ln cap="flat" cmpd="sng" w="25400">
              <a:solidFill>
                <a:srgbClr val="FFFFFF"/>
              </a:solidFill>
              <a:prstDash val="solid"/>
              <a:round/>
              <a:headEnd len="sm" w="sm" type="none"/>
              <a:tailEnd len="sm" w="sm" type="none"/>
            </a:ln>
          </a:top>
        </a:tcBdr>
        <a:fill>
          <a:solidFill>
            <a:srgbClr val="3C668C"/>
          </a:solidFill>
        </a:fill>
      </a:tcStyle>
    </a:lastRow>
    <a:seCell>
      <a:tcTxStyle b="off" i="off"/>
      <a:tcStyle>
        <a:tcBdr>
          <a:left>
            <a:ln cap="flat" cmpd="sng" w="9525">
              <a:solidFill>
                <a:srgbClr val="000000">
                  <a:alpha val="0"/>
                </a:srgbClr>
              </a:solidFill>
              <a:prstDash val="solid"/>
              <a:round/>
              <a:headEnd len="sm" w="sm" type="none"/>
              <a:tailEnd len="sm" w="sm" type="none"/>
            </a:ln>
          </a:left>
        </a:tcBdr>
      </a:tcStyle>
    </a:seCell>
    <a:swCell>
      <a:tcTxStyle b="off" i="off"/>
      <a:tcStyle>
        <a:tcBdr>
          <a:right>
            <a:ln cap="flat" cmpd="sng" w="9525">
              <a:solidFill>
                <a:srgbClr val="000000">
                  <a:alpha val="0"/>
                </a:srgbClr>
              </a:solidFill>
              <a:prstDash val="solid"/>
              <a:round/>
              <a:headEnd len="sm" w="sm" type="none"/>
              <a:tailEnd len="sm" w="sm" type="none"/>
            </a:ln>
          </a:right>
        </a:tcBdr>
      </a:tcStyle>
    </a:swCell>
    <a:firstRow>
      <a:tcTxStyle b="on" i="off"/>
      <a:tcStyle>
        <a:tcBdr>
          <a:bottom>
            <a:ln cap="flat" cmpd="sng" w="25400">
              <a:solidFill>
                <a:srgbClr val="FFFFFF"/>
              </a:solidFill>
              <a:prstDash val="solid"/>
              <a:round/>
              <a:headEnd len="sm" w="sm" type="none"/>
              <a:tailEnd len="sm" w="sm" type="none"/>
            </a:ln>
          </a:bottom>
        </a:tcBdr>
        <a:fill>
          <a:solidFill>
            <a:srgbClr val="000000"/>
          </a:solidFill>
        </a:fill>
      </a:tcStyle>
    </a:firstRow>
    <a:neCell>
      <a:tcTxStyle b="off" i="off"/>
      <a:tcStyle>
        <a:tcBdr>
          <a:left>
            <a:ln cap="flat" cmpd="sng" w="9525">
              <a:solidFill>
                <a:srgbClr val="000000">
                  <a:alpha val="0"/>
                </a:srgbClr>
              </a:solidFill>
              <a:prstDash val="solid"/>
              <a:round/>
              <a:headEnd len="sm" w="sm" type="none"/>
              <a:tailEnd len="sm" w="sm" type="none"/>
            </a:ln>
          </a:left>
        </a:tcBdr>
      </a:tcStyle>
    </a:neCell>
    <a:nwCell>
      <a:tcTxStyle b="off" i="off"/>
      <a:tcStyle>
        <a:tcBdr>
          <a:right>
            <a:ln cap="flat" cmpd="sng" w="9525">
              <a:solidFill>
                <a:srgbClr val="000000">
                  <a:alpha val="0"/>
                </a:srgbClr>
              </a:solidFill>
              <a:prstDash val="solid"/>
              <a:round/>
              <a:headEnd len="sm" w="sm" type="none"/>
              <a:tailEnd len="sm" w="sm" type="none"/>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4"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font" Target="fonts/Montserrat-boldItalic.fntdata"/><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Montserrat-italic.fntdata"/><Relationship Id="rId4" Type="http://schemas.openxmlformats.org/officeDocument/2006/relationships/tableStyles" Target="tableStyles.xml"/><Relationship Id="rId148" Type="http://schemas.openxmlformats.org/officeDocument/2006/relationships/font" Target="fonts/Montserrat-bold.fntdata"/><Relationship Id="rId9" Type="http://schemas.openxmlformats.org/officeDocument/2006/relationships/slide" Target="slides/slide1.xml"/><Relationship Id="rId143" Type="http://schemas.openxmlformats.org/officeDocument/2006/relationships/font" Target="fonts/Lato-regular.fntdata"/><Relationship Id="rId142" Type="http://schemas.openxmlformats.org/officeDocument/2006/relationships/font" Target="fonts/FredokaOne-regular.fntdata"/><Relationship Id="rId141" Type="http://schemas.openxmlformats.org/officeDocument/2006/relationships/font" Target="fonts/Nunito-boldItalic.fntdata"/><Relationship Id="rId140" Type="http://schemas.openxmlformats.org/officeDocument/2006/relationships/font" Target="fonts/Nunito-italic.fntdata"/><Relationship Id="rId5" Type="http://schemas.openxmlformats.org/officeDocument/2006/relationships/slideMaster" Target="slideMasters/slideMaster1.xml"/><Relationship Id="rId147" Type="http://schemas.openxmlformats.org/officeDocument/2006/relationships/font" Target="fonts/Montserrat-regular.fntdata"/><Relationship Id="rId6" Type="http://schemas.openxmlformats.org/officeDocument/2006/relationships/slideMaster" Target="slideMasters/slideMaster2.xml"/><Relationship Id="rId146" Type="http://schemas.openxmlformats.org/officeDocument/2006/relationships/font" Target="fonts/Lato-boldItalic.fntdata"/><Relationship Id="rId7" Type="http://schemas.openxmlformats.org/officeDocument/2006/relationships/slideMaster" Target="slideMasters/slideMaster3.xml"/><Relationship Id="rId145" Type="http://schemas.openxmlformats.org/officeDocument/2006/relationships/font" Target="fonts/Lato-italic.fntdata"/><Relationship Id="rId8" Type="http://schemas.openxmlformats.org/officeDocument/2006/relationships/notesMaster" Target="notesMasters/notesMaster1.xml"/><Relationship Id="rId144" Type="http://schemas.openxmlformats.org/officeDocument/2006/relationships/font" Target="fonts/Lato-bold.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font" Target="fonts/Nunito-bold.fntdata"/><Relationship Id="rId138" Type="http://schemas.openxmlformats.org/officeDocument/2006/relationships/font" Target="fonts/Nunito-regular.fntdata"/><Relationship Id="rId137" Type="http://schemas.openxmlformats.org/officeDocument/2006/relationships/font" Target="fonts/Roboto-boldItalic.fntdata"/><Relationship Id="rId132" Type="http://schemas.openxmlformats.org/officeDocument/2006/relationships/font" Target="fonts/Raleway-italic.fntdata"/><Relationship Id="rId131" Type="http://schemas.openxmlformats.org/officeDocument/2006/relationships/font" Target="fonts/Raleway-bold.fntdata"/><Relationship Id="rId130" Type="http://schemas.openxmlformats.org/officeDocument/2006/relationships/font" Target="fonts/Raleway-regular.fntdata"/><Relationship Id="rId136" Type="http://schemas.openxmlformats.org/officeDocument/2006/relationships/font" Target="fonts/Roboto-italic.fntdata"/><Relationship Id="rId135" Type="http://schemas.openxmlformats.org/officeDocument/2006/relationships/font" Target="fonts/Roboto-bold.fntdata"/><Relationship Id="rId134" Type="http://schemas.openxmlformats.org/officeDocument/2006/relationships/font" Target="fonts/Roboto-regular.fntdata"/><Relationship Id="rId133" Type="http://schemas.openxmlformats.org/officeDocument/2006/relationships/font" Target="fonts/Raleway-boldItalic.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160" Type="http://schemas.openxmlformats.org/officeDocument/2006/relationships/font" Target="fonts/Oswald-bold.fntdata"/><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font" Target="fonts/Oswald-regular.fntdata"/><Relationship Id="rId59" Type="http://schemas.openxmlformats.org/officeDocument/2006/relationships/slide" Target="slides/slide51.xml"/><Relationship Id="rId154" Type="http://schemas.openxmlformats.org/officeDocument/2006/relationships/font" Target="fonts/Poppins-boldItalic.fntdata"/><Relationship Id="rId58" Type="http://schemas.openxmlformats.org/officeDocument/2006/relationships/slide" Target="slides/slide50.xml"/><Relationship Id="rId153" Type="http://schemas.openxmlformats.org/officeDocument/2006/relationships/font" Target="fonts/Poppins-italic.fntdata"/><Relationship Id="rId152" Type="http://schemas.openxmlformats.org/officeDocument/2006/relationships/font" Target="fonts/Poppins-bold.fntdata"/><Relationship Id="rId151" Type="http://schemas.openxmlformats.org/officeDocument/2006/relationships/font" Target="fonts/Poppins-regular.fntdata"/><Relationship Id="rId158" Type="http://schemas.openxmlformats.org/officeDocument/2006/relationships/font" Target="fonts/MontserratLight-boldItalic.fntdata"/><Relationship Id="rId157" Type="http://schemas.openxmlformats.org/officeDocument/2006/relationships/font" Target="fonts/MontserratLight-italic.fntdata"/><Relationship Id="rId156" Type="http://schemas.openxmlformats.org/officeDocument/2006/relationships/font" Target="fonts/MontserratLight-bold.fntdata"/><Relationship Id="rId155" Type="http://schemas.openxmlformats.org/officeDocument/2006/relationships/font" Target="fonts/Montserrat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0" name="Google Shape;1200;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9" name="Google Shape;1209;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8" name="Google Shape;1218;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7" name="Google Shape;1227;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6" name="Google Shape;1236;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5" name="Google Shape;1245;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4" name="Google Shape;1254;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3" name="Google Shape;1263;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2" name="Google Shape;1272;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1" name="Google Shape;1281;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0" name="Google Shape;1290;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9" name="Google Shape;1299;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8" name="Google Shape;1308;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7" name="Google Shape;1317;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p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6" name="Google Shape;1326;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p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5" name="Google Shape;1335;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4" name="Google Shape;1344;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3" name="Google Shape;1353;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2" name="Google Shape;1362;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p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1" name="Google Shape;1371;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0" name="Google Shape;1380;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p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9" name="Google Shape;1389;p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2" name="Google Shape;522;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8" name="Google Shape;94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6" name="Google Shape;956;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4" name="Google Shape;974;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3" name="Google Shape;983;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2" name="Google Shape;992;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1" name="Google Shape;1001;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9" name="Google Shape;1019;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8" name="Google Shape;1028;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7" name="Google Shape;1037;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6" name="Google Shape;1046;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4" name="Google Shape;1054;p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1" name="Google Shape;1061;p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8" name="Google Shape;1068;p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5" name="Google Shape;1075;p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2" name="Google Shape;1082;p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9" name="Google Shape;1089;p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6" name="Google Shape;1096;p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3" name="Google Shape;1103;p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0" name="Google Shape;1110;p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7" name="Google Shape;1117;p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6" name="Google Shape;556;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4" name="Google Shape;1124;p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1" name="Google Shape;1131;p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8" name="Google Shape;1138;p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5" name="Google Shape;1145;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3" name="Google Shape;1153;p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0" name="Google Shape;1160;p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7" name="Google Shape;1167;p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4" name="Google Shape;1174;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2" name="Google Shape;1182;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1" name="Google Shape;1191;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888267" y="1886937"/>
            <a:ext cx="4594500" cy="22128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6900"/>
              <a:buNone/>
              <a:defRPr sz="68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4" name="Google Shape;14;p2"/>
          <p:cNvSpPr txBox="1"/>
          <p:nvPr>
            <p:ph idx="1" type="subTitle"/>
          </p:nvPr>
        </p:nvSpPr>
        <p:spPr>
          <a:xfrm>
            <a:off x="888267" y="4099733"/>
            <a:ext cx="3012300" cy="909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100">
                <a:latin typeface="Lato"/>
                <a:ea typeface="Lato"/>
                <a:cs typeface="Lato"/>
                <a:sym typeface="Lato"/>
              </a:defRPr>
            </a:lvl1pPr>
            <a:lvl2pPr lvl="1" algn="l">
              <a:lnSpc>
                <a:spcPct val="100000"/>
              </a:lnSpc>
              <a:spcBef>
                <a:spcPts val="2100"/>
              </a:spcBef>
              <a:spcAft>
                <a:spcPts val="0"/>
              </a:spcAft>
              <a:buSzPts val="1900"/>
              <a:buNone/>
              <a:defRPr sz="2100">
                <a:latin typeface="Lato"/>
                <a:ea typeface="Lato"/>
                <a:cs typeface="Lato"/>
                <a:sym typeface="Lato"/>
              </a:defRPr>
            </a:lvl2pPr>
            <a:lvl3pPr lvl="2" algn="l">
              <a:lnSpc>
                <a:spcPct val="100000"/>
              </a:lnSpc>
              <a:spcBef>
                <a:spcPts val="2100"/>
              </a:spcBef>
              <a:spcAft>
                <a:spcPts val="0"/>
              </a:spcAft>
              <a:buSzPts val="1900"/>
              <a:buNone/>
              <a:defRPr sz="2100">
                <a:latin typeface="Lato"/>
                <a:ea typeface="Lato"/>
                <a:cs typeface="Lato"/>
                <a:sym typeface="Lato"/>
              </a:defRPr>
            </a:lvl3pPr>
            <a:lvl4pPr lvl="3" algn="l">
              <a:lnSpc>
                <a:spcPct val="100000"/>
              </a:lnSpc>
              <a:spcBef>
                <a:spcPts val="2100"/>
              </a:spcBef>
              <a:spcAft>
                <a:spcPts val="0"/>
              </a:spcAft>
              <a:buSzPts val="1900"/>
              <a:buNone/>
              <a:defRPr sz="2100">
                <a:latin typeface="Lato"/>
                <a:ea typeface="Lato"/>
                <a:cs typeface="Lato"/>
                <a:sym typeface="Lato"/>
              </a:defRPr>
            </a:lvl4pPr>
            <a:lvl5pPr lvl="4" algn="l">
              <a:lnSpc>
                <a:spcPct val="100000"/>
              </a:lnSpc>
              <a:spcBef>
                <a:spcPts val="2100"/>
              </a:spcBef>
              <a:spcAft>
                <a:spcPts val="0"/>
              </a:spcAft>
              <a:buSzPts val="1900"/>
              <a:buNone/>
              <a:defRPr sz="2100">
                <a:latin typeface="Lato"/>
                <a:ea typeface="Lato"/>
                <a:cs typeface="Lato"/>
                <a:sym typeface="Lato"/>
              </a:defRPr>
            </a:lvl5pPr>
            <a:lvl6pPr lvl="5" algn="l">
              <a:lnSpc>
                <a:spcPct val="100000"/>
              </a:lnSpc>
              <a:spcBef>
                <a:spcPts val="2100"/>
              </a:spcBef>
              <a:spcAft>
                <a:spcPts val="0"/>
              </a:spcAft>
              <a:buSzPts val="1900"/>
              <a:buNone/>
              <a:defRPr sz="2100">
                <a:latin typeface="Lato"/>
                <a:ea typeface="Lato"/>
                <a:cs typeface="Lato"/>
                <a:sym typeface="Lato"/>
              </a:defRPr>
            </a:lvl6pPr>
            <a:lvl7pPr lvl="6" algn="l">
              <a:lnSpc>
                <a:spcPct val="100000"/>
              </a:lnSpc>
              <a:spcBef>
                <a:spcPts val="2100"/>
              </a:spcBef>
              <a:spcAft>
                <a:spcPts val="0"/>
              </a:spcAft>
              <a:buSzPts val="1900"/>
              <a:buNone/>
              <a:defRPr sz="2100">
                <a:latin typeface="Lato"/>
                <a:ea typeface="Lato"/>
                <a:cs typeface="Lato"/>
                <a:sym typeface="Lato"/>
              </a:defRPr>
            </a:lvl7pPr>
            <a:lvl8pPr lvl="7" algn="l">
              <a:lnSpc>
                <a:spcPct val="100000"/>
              </a:lnSpc>
              <a:spcBef>
                <a:spcPts val="2100"/>
              </a:spcBef>
              <a:spcAft>
                <a:spcPts val="0"/>
              </a:spcAft>
              <a:buSzPts val="1900"/>
              <a:buNone/>
              <a:defRPr sz="2100">
                <a:latin typeface="Lato"/>
                <a:ea typeface="Lato"/>
                <a:cs typeface="Lato"/>
                <a:sym typeface="Lato"/>
              </a:defRPr>
            </a:lvl8pPr>
            <a:lvl9pPr lvl="8" algn="l">
              <a:lnSpc>
                <a:spcPct val="100000"/>
              </a:lnSpc>
              <a:spcBef>
                <a:spcPts val="2100"/>
              </a:spcBef>
              <a:spcAft>
                <a:spcPts val="2100"/>
              </a:spcAft>
              <a:buSzPts val="1900"/>
              <a:buNone/>
              <a:defRPr sz="2100">
                <a:latin typeface="Lato"/>
                <a:ea typeface="Lato"/>
                <a:cs typeface="Lato"/>
                <a:sym typeface="Lato"/>
              </a:defRPr>
            </a:lvl9pPr>
          </a:lstStyle>
          <a:p/>
        </p:txBody>
      </p:sp>
      <p:sp>
        <p:nvSpPr>
          <p:cNvPr id="15" name="Google Shape;15;p2"/>
          <p:cNvSpPr/>
          <p:nvPr/>
        </p:nvSpPr>
        <p:spPr>
          <a:xfrm flipH="1" rot="-5200743">
            <a:off x="4273967" y="-479581"/>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 name="Google Shape;16;p2"/>
          <p:cNvSpPr/>
          <p:nvPr/>
        </p:nvSpPr>
        <p:spPr>
          <a:xfrm flipH="1" rot="-4690668">
            <a:off x="5329015" y="205136"/>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7" name="Google Shape;17;p2"/>
          <p:cNvSpPr/>
          <p:nvPr/>
        </p:nvSpPr>
        <p:spPr>
          <a:xfrm flipH="1" rot="482938">
            <a:off x="5527" y="-631684"/>
            <a:ext cx="2348576" cy="1494896"/>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
          <p:cNvSpPr/>
          <p:nvPr/>
        </p:nvSpPr>
        <p:spPr>
          <a:xfrm rot="487267">
            <a:off x="2318278" y="320253"/>
            <a:ext cx="541531" cy="541531"/>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
          <p:cNvSpPr/>
          <p:nvPr/>
        </p:nvSpPr>
        <p:spPr>
          <a:xfrm flipH="1" rot="-1168130">
            <a:off x="-129999" y="-680514"/>
            <a:ext cx="2466049" cy="156948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
          <p:cNvSpPr/>
          <p:nvPr/>
        </p:nvSpPr>
        <p:spPr>
          <a:xfrm flipH="1">
            <a:off x="1284550" y="5794066"/>
            <a:ext cx="2944702" cy="1537495"/>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rot="486435">
            <a:off x="2050031" y="572615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11"/>
          <p:cNvSpPr/>
          <p:nvPr/>
        </p:nvSpPr>
        <p:spPr>
          <a:xfrm flipH="1">
            <a:off x="3163392" y="5709828"/>
            <a:ext cx="4346534" cy="2269422"/>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1"/>
          <p:cNvSpPr/>
          <p:nvPr/>
        </p:nvSpPr>
        <p:spPr>
          <a:xfrm rot="486993">
            <a:off x="4293325" y="5609663"/>
            <a:ext cx="1255779" cy="1255779"/>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1"/>
          <p:cNvSpPr txBox="1"/>
          <p:nvPr>
            <p:ph hasCustomPrompt="1" type="title"/>
          </p:nvPr>
        </p:nvSpPr>
        <p:spPr>
          <a:xfrm>
            <a:off x="415600" y="2247150"/>
            <a:ext cx="11360700" cy="17391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16000"/>
              <a:buNone/>
              <a:defRPr sz="133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95" name="Google Shape;95;p11"/>
          <p:cNvSpPr txBox="1"/>
          <p:nvPr>
            <p:ph idx="1" type="body"/>
          </p:nvPr>
        </p:nvSpPr>
        <p:spPr>
          <a:xfrm>
            <a:off x="3163600" y="4182783"/>
            <a:ext cx="5864700" cy="595500"/>
          </a:xfrm>
          <a:prstGeom prst="rect">
            <a:avLst/>
          </a:prstGeom>
          <a:noFill/>
          <a:ln>
            <a:noFill/>
          </a:ln>
        </p:spPr>
        <p:txBody>
          <a:bodyPr anchorCtr="0" anchor="t" bIns="121900" lIns="121900" spcFirstLastPara="1" rIns="121900" wrap="square" tIns="121900">
            <a:noAutofit/>
          </a:bodyPr>
          <a:lstStyle>
            <a:lvl1pPr indent="-349250" lvl="0" marL="457200" algn="ctr">
              <a:lnSpc>
                <a:spcPct val="115000"/>
              </a:lnSpc>
              <a:spcBef>
                <a:spcPts val="0"/>
              </a:spcBef>
              <a:spcAft>
                <a:spcPts val="0"/>
              </a:spcAft>
              <a:buSzPts val="1900"/>
              <a:buChar char="●"/>
              <a:defRPr sz="2300">
                <a:solidFill>
                  <a:srgbClr val="20124D"/>
                </a:solidFill>
                <a:latin typeface="Lato"/>
                <a:ea typeface="Lato"/>
                <a:cs typeface="Lato"/>
                <a:sym typeface="Lato"/>
              </a:defRPr>
            </a:lvl1pPr>
            <a:lvl2pPr indent="-349250" lvl="1" marL="914400" algn="ctr">
              <a:lnSpc>
                <a:spcPct val="100000"/>
              </a:lnSpc>
              <a:spcBef>
                <a:spcPts val="2100"/>
              </a:spcBef>
              <a:spcAft>
                <a:spcPts val="0"/>
              </a:spcAft>
              <a:buSzPts val="1900"/>
              <a:buChar char="○"/>
              <a:defRPr/>
            </a:lvl2pPr>
            <a:lvl3pPr indent="-349250" lvl="2" marL="1371600" algn="ctr">
              <a:lnSpc>
                <a:spcPct val="100000"/>
              </a:lnSpc>
              <a:spcBef>
                <a:spcPts val="2100"/>
              </a:spcBef>
              <a:spcAft>
                <a:spcPts val="0"/>
              </a:spcAft>
              <a:buSzPts val="1900"/>
              <a:buChar char="■"/>
              <a:defRPr/>
            </a:lvl3pPr>
            <a:lvl4pPr indent="-349250" lvl="3" marL="1828800" algn="ctr">
              <a:lnSpc>
                <a:spcPct val="100000"/>
              </a:lnSpc>
              <a:spcBef>
                <a:spcPts val="2100"/>
              </a:spcBef>
              <a:spcAft>
                <a:spcPts val="0"/>
              </a:spcAft>
              <a:buSzPts val="1900"/>
              <a:buChar char="●"/>
              <a:defRPr/>
            </a:lvl4pPr>
            <a:lvl5pPr indent="-349250" lvl="4" marL="2286000" algn="ctr">
              <a:lnSpc>
                <a:spcPct val="100000"/>
              </a:lnSpc>
              <a:spcBef>
                <a:spcPts val="2100"/>
              </a:spcBef>
              <a:spcAft>
                <a:spcPts val="0"/>
              </a:spcAft>
              <a:buSzPts val="1900"/>
              <a:buChar char="○"/>
              <a:defRPr/>
            </a:lvl5pPr>
            <a:lvl6pPr indent="-349250" lvl="5" marL="2743200" algn="ctr">
              <a:lnSpc>
                <a:spcPct val="100000"/>
              </a:lnSpc>
              <a:spcBef>
                <a:spcPts val="2100"/>
              </a:spcBef>
              <a:spcAft>
                <a:spcPts val="0"/>
              </a:spcAft>
              <a:buSzPts val="1900"/>
              <a:buChar char="■"/>
              <a:defRPr/>
            </a:lvl6pPr>
            <a:lvl7pPr indent="-349250" lvl="6" marL="3200400" algn="ctr">
              <a:lnSpc>
                <a:spcPct val="100000"/>
              </a:lnSpc>
              <a:spcBef>
                <a:spcPts val="2100"/>
              </a:spcBef>
              <a:spcAft>
                <a:spcPts val="0"/>
              </a:spcAft>
              <a:buSzPts val="1900"/>
              <a:buChar char="●"/>
              <a:defRPr/>
            </a:lvl7pPr>
            <a:lvl8pPr indent="-349250" lvl="7" marL="3657600" algn="ctr">
              <a:lnSpc>
                <a:spcPct val="100000"/>
              </a:lnSpc>
              <a:spcBef>
                <a:spcPts val="2100"/>
              </a:spcBef>
              <a:spcAft>
                <a:spcPts val="0"/>
              </a:spcAft>
              <a:buSzPts val="1900"/>
              <a:buChar char="○"/>
              <a:defRPr/>
            </a:lvl8pPr>
            <a:lvl9pPr indent="-349250" lvl="8" marL="4114800" algn="ctr">
              <a:lnSpc>
                <a:spcPct val="100000"/>
              </a:lnSpc>
              <a:spcBef>
                <a:spcPts val="2100"/>
              </a:spcBef>
              <a:spcAft>
                <a:spcPts val="2100"/>
              </a:spcAft>
              <a:buSzPts val="1900"/>
              <a:buChar char="■"/>
              <a:defRPr/>
            </a:lvl9pPr>
          </a:lstStyle>
          <a:p/>
        </p:txBody>
      </p:sp>
      <p:sp>
        <p:nvSpPr>
          <p:cNvPr id="96" name="Google Shape;96;p11"/>
          <p:cNvSpPr/>
          <p:nvPr/>
        </p:nvSpPr>
        <p:spPr>
          <a:xfrm rot="5083960">
            <a:off x="9410377" y="-437475"/>
            <a:ext cx="7520488" cy="548503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1"/>
          <p:cNvSpPr/>
          <p:nvPr/>
        </p:nvSpPr>
        <p:spPr>
          <a:xfrm rot="4872682">
            <a:off x="9261010" y="-571505"/>
            <a:ext cx="7518645" cy="5484581"/>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1"/>
          <p:cNvSpPr/>
          <p:nvPr/>
        </p:nvSpPr>
        <p:spPr>
          <a:xfrm flipH="1" rot="-784457">
            <a:off x="-581724" y="-258932"/>
            <a:ext cx="2598977" cy="1654380"/>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1"/>
          <p:cNvSpPr/>
          <p:nvPr/>
        </p:nvSpPr>
        <p:spPr>
          <a:xfrm rot="-779161">
            <a:off x="2062149" y="197297"/>
            <a:ext cx="599430" cy="598778"/>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1"/>
          <p:cNvSpPr/>
          <p:nvPr/>
        </p:nvSpPr>
        <p:spPr>
          <a:xfrm flipH="1" rot="-2435810">
            <a:off x="-730580" y="-281428"/>
            <a:ext cx="2729119" cy="17370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02" name="Shape 102"/>
        <p:cNvGrpSpPr/>
        <p:nvPr/>
      </p:nvGrpSpPr>
      <p:grpSpPr>
        <a:xfrm>
          <a:off x="0" y="0"/>
          <a:ext cx="0" cy="0"/>
          <a:chOff x="0" y="0"/>
          <a:chExt cx="0" cy="0"/>
        </a:xfrm>
      </p:grpSpPr>
      <p:sp>
        <p:nvSpPr>
          <p:cNvPr id="103" name="Google Shape;103;p13"/>
          <p:cNvSpPr txBox="1"/>
          <p:nvPr>
            <p:ph type="title"/>
          </p:nvPr>
        </p:nvSpPr>
        <p:spPr>
          <a:xfrm>
            <a:off x="3552000" y="521300"/>
            <a:ext cx="5088000" cy="691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p:txBody>
      </p:sp>
      <p:sp>
        <p:nvSpPr>
          <p:cNvPr id="104" name="Google Shape;104;p13"/>
          <p:cNvSpPr txBox="1"/>
          <p:nvPr>
            <p:ph idx="1" type="subTitle"/>
          </p:nvPr>
        </p:nvSpPr>
        <p:spPr>
          <a:xfrm>
            <a:off x="2685667" y="2360467"/>
            <a:ext cx="2757600" cy="7977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105" name="Google Shape;105;p13"/>
          <p:cNvSpPr txBox="1"/>
          <p:nvPr>
            <p:ph idx="2" type="subTitle"/>
          </p:nvPr>
        </p:nvSpPr>
        <p:spPr>
          <a:xfrm>
            <a:off x="2685800" y="3159333"/>
            <a:ext cx="30267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1900">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106" name="Google Shape;106;p13"/>
          <p:cNvSpPr txBox="1"/>
          <p:nvPr>
            <p:ph idx="3" type="title"/>
          </p:nvPr>
        </p:nvSpPr>
        <p:spPr>
          <a:xfrm>
            <a:off x="1833450" y="2360467"/>
            <a:ext cx="901200" cy="5292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Clr>
                <a:srgbClr val="20124D"/>
              </a:buClr>
              <a:buSzPts val="4000"/>
              <a:buNone/>
              <a:defRPr sz="4000">
                <a:solidFill>
                  <a:srgbClr val="20124D"/>
                </a:solidFill>
              </a:defRPr>
            </a:lvl2pPr>
            <a:lvl3pPr lvl="2" algn="l">
              <a:lnSpc>
                <a:spcPct val="100000"/>
              </a:lnSpc>
              <a:spcBef>
                <a:spcPts val="0"/>
              </a:spcBef>
              <a:spcAft>
                <a:spcPts val="0"/>
              </a:spcAft>
              <a:buClr>
                <a:srgbClr val="20124D"/>
              </a:buClr>
              <a:buSzPts val="4000"/>
              <a:buNone/>
              <a:defRPr sz="4000">
                <a:solidFill>
                  <a:srgbClr val="20124D"/>
                </a:solidFill>
              </a:defRPr>
            </a:lvl3pPr>
            <a:lvl4pPr lvl="3" algn="l">
              <a:lnSpc>
                <a:spcPct val="100000"/>
              </a:lnSpc>
              <a:spcBef>
                <a:spcPts val="0"/>
              </a:spcBef>
              <a:spcAft>
                <a:spcPts val="0"/>
              </a:spcAft>
              <a:buClr>
                <a:srgbClr val="20124D"/>
              </a:buClr>
              <a:buSzPts val="4000"/>
              <a:buNone/>
              <a:defRPr sz="4000">
                <a:solidFill>
                  <a:srgbClr val="20124D"/>
                </a:solidFill>
              </a:defRPr>
            </a:lvl4pPr>
            <a:lvl5pPr lvl="4" algn="l">
              <a:lnSpc>
                <a:spcPct val="100000"/>
              </a:lnSpc>
              <a:spcBef>
                <a:spcPts val="0"/>
              </a:spcBef>
              <a:spcAft>
                <a:spcPts val="0"/>
              </a:spcAft>
              <a:buClr>
                <a:srgbClr val="20124D"/>
              </a:buClr>
              <a:buSzPts val="4000"/>
              <a:buNone/>
              <a:defRPr sz="4000">
                <a:solidFill>
                  <a:srgbClr val="20124D"/>
                </a:solidFill>
              </a:defRPr>
            </a:lvl5pPr>
            <a:lvl6pPr lvl="5" algn="l">
              <a:lnSpc>
                <a:spcPct val="100000"/>
              </a:lnSpc>
              <a:spcBef>
                <a:spcPts val="0"/>
              </a:spcBef>
              <a:spcAft>
                <a:spcPts val="0"/>
              </a:spcAft>
              <a:buClr>
                <a:srgbClr val="20124D"/>
              </a:buClr>
              <a:buSzPts val="4000"/>
              <a:buNone/>
              <a:defRPr sz="4000">
                <a:solidFill>
                  <a:srgbClr val="20124D"/>
                </a:solidFill>
              </a:defRPr>
            </a:lvl6pPr>
            <a:lvl7pPr lvl="6" algn="l">
              <a:lnSpc>
                <a:spcPct val="100000"/>
              </a:lnSpc>
              <a:spcBef>
                <a:spcPts val="0"/>
              </a:spcBef>
              <a:spcAft>
                <a:spcPts val="0"/>
              </a:spcAft>
              <a:buClr>
                <a:srgbClr val="20124D"/>
              </a:buClr>
              <a:buSzPts val="4000"/>
              <a:buNone/>
              <a:defRPr sz="4000">
                <a:solidFill>
                  <a:srgbClr val="20124D"/>
                </a:solidFill>
              </a:defRPr>
            </a:lvl7pPr>
            <a:lvl8pPr lvl="7" algn="l">
              <a:lnSpc>
                <a:spcPct val="100000"/>
              </a:lnSpc>
              <a:spcBef>
                <a:spcPts val="0"/>
              </a:spcBef>
              <a:spcAft>
                <a:spcPts val="0"/>
              </a:spcAft>
              <a:buClr>
                <a:srgbClr val="20124D"/>
              </a:buClr>
              <a:buSzPts val="4000"/>
              <a:buNone/>
              <a:defRPr sz="4000">
                <a:solidFill>
                  <a:srgbClr val="20124D"/>
                </a:solidFill>
              </a:defRPr>
            </a:lvl8pPr>
            <a:lvl9pPr lvl="8" algn="l">
              <a:lnSpc>
                <a:spcPct val="100000"/>
              </a:lnSpc>
              <a:spcBef>
                <a:spcPts val="0"/>
              </a:spcBef>
              <a:spcAft>
                <a:spcPts val="0"/>
              </a:spcAft>
              <a:buClr>
                <a:srgbClr val="20124D"/>
              </a:buClr>
              <a:buSzPts val="4000"/>
              <a:buNone/>
              <a:defRPr sz="4000">
                <a:solidFill>
                  <a:srgbClr val="20124D"/>
                </a:solidFill>
              </a:defRPr>
            </a:lvl9pPr>
          </a:lstStyle>
          <a:p/>
        </p:txBody>
      </p:sp>
      <p:sp>
        <p:nvSpPr>
          <p:cNvPr id="107" name="Google Shape;107;p13"/>
          <p:cNvSpPr txBox="1"/>
          <p:nvPr>
            <p:ph idx="4" type="subTitle"/>
          </p:nvPr>
        </p:nvSpPr>
        <p:spPr>
          <a:xfrm>
            <a:off x="7629600" y="2360467"/>
            <a:ext cx="2757600" cy="411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108" name="Google Shape;108;p13"/>
          <p:cNvSpPr txBox="1"/>
          <p:nvPr>
            <p:ph idx="5" type="subTitle"/>
          </p:nvPr>
        </p:nvSpPr>
        <p:spPr>
          <a:xfrm>
            <a:off x="7629600" y="3159333"/>
            <a:ext cx="30267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1900">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109" name="Google Shape;109;p13"/>
          <p:cNvSpPr txBox="1"/>
          <p:nvPr>
            <p:ph idx="6" type="title"/>
          </p:nvPr>
        </p:nvSpPr>
        <p:spPr>
          <a:xfrm>
            <a:off x="6775050" y="2360467"/>
            <a:ext cx="901200" cy="5292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Clr>
                <a:srgbClr val="20124D"/>
              </a:buClr>
              <a:buSzPts val="4000"/>
              <a:buNone/>
              <a:defRPr sz="4000">
                <a:solidFill>
                  <a:srgbClr val="20124D"/>
                </a:solidFill>
              </a:defRPr>
            </a:lvl2pPr>
            <a:lvl3pPr lvl="2" algn="l">
              <a:lnSpc>
                <a:spcPct val="100000"/>
              </a:lnSpc>
              <a:spcBef>
                <a:spcPts val="0"/>
              </a:spcBef>
              <a:spcAft>
                <a:spcPts val="0"/>
              </a:spcAft>
              <a:buClr>
                <a:srgbClr val="20124D"/>
              </a:buClr>
              <a:buSzPts val="4000"/>
              <a:buNone/>
              <a:defRPr sz="4000">
                <a:solidFill>
                  <a:srgbClr val="20124D"/>
                </a:solidFill>
              </a:defRPr>
            </a:lvl3pPr>
            <a:lvl4pPr lvl="3" algn="l">
              <a:lnSpc>
                <a:spcPct val="100000"/>
              </a:lnSpc>
              <a:spcBef>
                <a:spcPts val="0"/>
              </a:spcBef>
              <a:spcAft>
                <a:spcPts val="0"/>
              </a:spcAft>
              <a:buClr>
                <a:srgbClr val="20124D"/>
              </a:buClr>
              <a:buSzPts val="4000"/>
              <a:buNone/>
              <a:defRPr sz="4000">
                <a:solidFill>
                  <a:srgbClr val="20124D"/>
                </a:solidFill>
              </a:defRPr>
            </a:lvl4pPr>
            <a:lvl5pPr lvl="4" algn="l">
              <a:lnSpc>
                <a:spcPct val="100000"/>
              </a:lnSpc>
              <a:spcBef>
                <a:spcPts val="0"/>
              </a:spcBef>
              <a:spcAft>
                <a:spcPts val="0"/>
              </a:spcAft>
              <a:buClr>
                <a:srgbClr val="20124D"/>
              </a:buClr>
              <a:buSzPts val="4000"/>
              <a:buNone/>
              <a:defRPr sz="4000">
                <a:solidFill>
                  <a:srgbClr val="20124D"/>
                </a:solidFill>
              </a:defRPr>
            </a:lvl5pPr>
            <a:lvl6pPr lvl="5" algn="l">
              <a:lnSpc>
                <a:spcPct val="100000"/>
              </a:lnSpc>
              <a:spcBef>
                <a:spcPts val="0"/>
              </a:spcBef>
              <a:spcAft>
                <a:spcPts val="0"/>
              </a:spcAft>
              <a:buClr>
                <a:srgbClr val="20124D"/>
              </a:buClr>
              <a:buSzPts val="4000"/>
              <a:buNone/>
              <a:defRPr sz="4000">
                <a:solidFill>
                  <a:srgbClr val="20124D"/>
                </a:solidFill>
              </a:defRPr>
            </a:lvl6pPr>
            <a:lvl7pPr lvl="6" algn="l">
              <a:lnSpc>
                <a:spcPct val="100000"/>
              </a:lnSpc>
              <a:spcBef>
                <a:spcPts val="0"/>
              </a:spcBef>
              <a:spcAft>
                <a:spcPts val="0"/>
              </a:spcAft>
              <a:buClr>
                <a:srgbClr val="20124D"/>
              </a:buClr>
              <a:buSzPts val="4000"/>
              <a:buNone/>
              <a:defRPr sz="4000">
                <a:solidFill>
                  <a:srgbClr val="20124D"/>
                </a:solidFill>
              </a:defRPr>
            </a:lvl7pPr>
            <a:lvl8pPr lvl="7" algn="l">
              <a:lnSpc>
                <a:spcPct val="100000"/>
              </a:lnSpc>
              <a:spcBef>
                <a:spcPts val="0"/>
              </a:spcBef>
              <a:spcAft>
                <a:spcPts val="0"/>
              </a:spcAft>
              <a:buClr>
                <a:srgbClr val="20124D"/>
              </a:buClr>
              <a:buSzPts val="4000"/>
              <a:buNone/>
              <a:defRPr sz="4000">
                <a:solidFill>
                  <a:srgbClr val="20124D"/>
                </a:solidFill>
              </a:defRPr>
            </a:lvl8pPr>
            <a:lvl9pPr lvl="8" algn="l">
              <a:lnSpc>
                <a:spcPct val="100000"/>
              </a:lnSpc>
              <a:spcBef>
                <a:spcPts val="0"/>
              </a:spcBef>
              <a:spcAft>
                <a:spcPts val="0"/>
              </a:spcAft>
              <a:buClr>
                <a:srgbClr val="20124D"/>
              </a:buClr>
              <a:buSzPts val="4000"/>
              <a:buNone/>
              <a:defRPr sz="4000">
                <a:solidFill>
                  <a:srgbClr val="20124D"/>
                </a:solidFill>
              </a:defRPr>
            </a:lvl9pPr>
          </a:lstStyle>
          <a:p/>
        </p:txBody>
      </p:sp>
      <p:sp>
        <p:nvSpPr>
          <p:cNvPr id="110" name="Google Shape;110;p13"/>
          <p:cNvSpPr txBox="1"/>
          <p:nvPr>
            <p:ph idx="7" type="subTitle"/>
          </p:nvPr>
        </p:nvSpPr>
        <p:spPr>
          <a:xfrm>
            <a:off x="2685667" y="4092400"/>
            <a:ext cx="2757600" cy="7977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111" name="Google Shape;111;p13"/>
          <p:cNvSpPr txBox="1"/>
          <p:nvPr>
            <p:ph idx="8" type="subTitle"/>
          </p:nvPr>
        </p:nvSpPr>
        <p:spPr>
          <a:xfrm>
            <a:off x="2685666" y="4883500"/>
            <a:ext cx="30267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1900">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112" name="Google Shape;112;p13"/>
          <p:cNvSpPr txBox="1"/>
          <p:nvPr>
            <p:ph idx="9" type="title"/>
          </p:nvPr>
        </p:nvSpPr>
        <p:spPr>
          <a:xfrm>
            <a:off x="1833450" y="4295600"/>
            <a:ext cx="901200" cy="5292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Clr>
                <a:srgbClr val="20124D"/>
              </a:buClr>
              <a:buSzPts val="4000"/>
              <a:buNone/>
              <a:defRPr sz="4000">
                <a:solidFill>
                  <a:srgbClr val="20124D"/>
                </a:solidFill>
              </a:defRPr>
            </a:lvl2pPr>
            <a:lvl3pPr lvl="2" algn="l">
              <a:lnSpc>
                <a:spcPct val="100000"/>
              </a:lnSpc>
              <a:spcBef>
                <a:spcPts val="0"/>
              </a:spcBef>
              <a:spcAft>
                <a:spcPts val="0"/>
              </a:spcAft>
              <a:buClr>
                <a:srgbClr val="20124D"/>
              </a:buClr>
              <a:buSzPts val="4000"/>
              <a:buNone/>
              <a:defRPr sz="4000">
                <a:solidFill>
                  <a:srgbClr val="20124D"/>
                </a:solidFill>
              </a:defRPr>
            </a:lvl3pPr>
            <a:lvl4pPr lvl="3" algn="l">
              <a:lnSpc>
                <a:spcPct val="100000"/>
              </a:lnSpc>
              <a:spcBef>
                <a:spcPts val="0"/>
              </a:spcBef>
              <a:spcAft>
                <a:spcPts val="0"/>
              </a:spcAft>
              <a:buClr>
                <a:srgbClr val="20124D"/>
              </a:buClr>
              <a:buSzPts val="4000"/>
              <a:buNone/>
              <a:defRPr sz="4000">
                <a:solidFill>
                  <a:srgbClr val="20124D"/>
                </a:solidFill>
              </a:defRPr>
            </a:lvl4pPr>
            <a:lvl5pPr lvl="4" algn="l">
              <a:lnSpc>
                <a:spcPct val="100000"/>
              </a:lnSpc>
              <a:spcBef>
                <a:spcPts val="0"/>
              </a:spcBef>
              <a:spcAft>
                <a:spcPts val="0"/>
              </a:spcAft>
              <a:buClr>
                <a:srgbClr val="20124D"/>
              </a:buClr>
              <a:buSzPts val="4000"/>
              <a:buNone/>
              <a:defRPr sz="4000">
                <a:solidFill>
                  <a:srgbClr val="20124D"/>
                </a:solidFill>
              </a:defRPr>
            </a:lvl5pPr>
            <a:lvl6pPr lvl="5" algn="l">
              <a:lnSpc>
                <a:spcPct val="100000"/>
              </a:lnSpc>
              <a:spcBef>
                <a:spcPts val="0"/>
              </a:spcBef>
              <a:spcAft>
                <a:spcPts val="0"/>
              </a:spcAft>
              <a:buClr>
                <a:srgbClr val="20124D"/>
              </a:buClr>
              <a:buSzPts val="4000"/>
              <a:buNone/>
              <a:defRPr sz="4000">
                <a:solidFill>
                  <a:srgbClr val="20124D"/>
                </a:solidFill>
              </a:defRPr>
            </a:lvl6pPr>
            <a:lvl7pPr lvl="6" algn="l">
              <a:lnSpc>
                <a:spcPct val="100000"/>
              </a:lnSpc>
              <a:spcBef>
                <a:spcPts val="0"/>
              </a:spcBef>
              <a:spcAft>
                <a:spcPts val="0"/>
              </a:spcAft>
              <a:buClr>
                <a:srgbClr val="20124D"/>
              </a:buClr>
              <a:buSzPts val="4000"/>
              <a:buNone/>
              <a:defRPr sz="4000">
                <a:solidFill>
                  <a:srgbClr val="20124D"/>
                </a:solidFill>
              </a:defRPr>
            </a:lvl7pPr>
            <a:lvl8pPr lvl="7" algn="l">
              <a:lnSpc>
                <a:spcPct val="100000"/>
              </a:lnSpc>
              <a:spcBef>
                <a:spcPts val="0"/>
              </a:spcBef>
              <a:spcAft>
                <a:spcPts val="0"/>
              </a:spcAft>
              <a:buClr>
                <a:srgbClr val="20124D"/>
              </a:buClr>
              <a:buSzPts val="4000"/>
              <a:buNone/>
              <a:defRPr sz="4000">
                <a:solidFill>
                  <a:srgbClr val="20124D"/>
                </a:solidFill>
              </a:defRPr>
            </a:lvl8pPr>
            <a:lvl9pPr lvl="8" algn="l">
              <a:lnSpc>
                <a:spcPct val="100000"/>
              </a:lnSpc>
              <a:spcBef>
                <a:spcPts val="0"/>
              </a:spcBef>
              <a:spcAft>
                <a:spcPts val="0"/>
              </a:spcAft>
              <a:buClr>
                <a:srgbClr val="20124D"/>
              </a:buClr>
              <a:buSzPts val="4000"/>
              <a:buNone/>
              <a:defRPr sz="4000">
                <a:solidFill>
                  <a:srgbClr val="20124D"/>
                </a:solidFill>
              </a:defRPr>
            </a:lvl9pPr>
          </a:lstStyle>
          <a:p/>
        </p:txBody>
      </p:sp>
      <p:sp>
        <p:nvSpPr>
          <p:cNvPr id="113" name="Google Shape;113;p13"/>
          <p:cNvSpPr txBox="1"/>
          <p:nvPr>
            <p:ph idx="13" type="subTitle"/>
          </p:nvPr>
        </p:nvSpPr>
        <p:spPr>
          <a:xfrm>
            <a:off x="7629600" y="4092400"/>
            <a:ext cx="2757600" cy="7977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114" name="Google Shape;114;p13"/>
          <p:cNvSpPr txBox="1"/>
          <p:nvPr>
            <p:ph idx="14" type="subTitle"/>
          </p:nvPr>
        </p:nvSpPr>
        <p:spPr>
          <a:xfrm>
            <a:off x="7629600" y="4883500"/>
            <a:ext cx="30267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1900">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115" name="Google Shape;115;p13"/>
          <p:cNvSpPr txBox="1"/>
          <p:nvPr>
            <p:ph idx="15" type="title"/>
          </p:nvPr>
        </p:nvSpPr>
        <p:spPr>
          <a:xfrm>
            <a:off x="6775050" y="4295600"/>
            <a:ext cx="901200" cy="5292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000"/>
              <a:buNone/>
              <a:defRPr sz="4000"/>
            </a:lvl1pPr>
            <a:lvl2pPr lvl="1" algn="l">
              <a:lnSpc>
                <a:spcPct val="100000"/>
              </a:lnSpc>
              <a:spcBef>
                <a:spcPts val="0"/>
              </a:spcBef>
              <a:spcAft>
                <a:spcPts val="0"/>
              </a:spcAft>
              <a:buClr>
                <a:srgbClr val="20124D"/>
              </a:buClr>
              <a:buSzPts val="4000"/>
              <a:buNone/>
              <a:defRPr sz="4000">
                <a:solidFill>
                  <a:srgbClr val="20124D"/>
                </a:solidFill>
              </a:defRPr>
            </a:lvl2pPr>
            <a:lvl3pPr lvl="2" algn="l">
              <a:lnSpc>
                <a:spcPct val="100000"/>
              </a:lnSpc>
              <a:spcBef>
                <a:spcPts val="0"/>
              </a:spcBef>
              <a:spcAft>
                <a:spcPts val="0"/>
              </a:spcAft>
              <a:buClr>
                <a:srgbClr val="20124D"/>
              </a:buClr>
              <a:buSzPts val="4000"/>
              <a:buNone/>
              <a:defRPr sz="4000">
                <a:solidFill>
                  <a:srgbClr val="20124D"/>
                </a:solidFill>
              </a:defRPr>
            </a:lvl3pPr>
            <a:lvl4pPr lvl="3" algn="l">
              <a:lnSpc>
                <a:spcPct val="100000"/>
              </a:lnSpc>
              <a:spcBef>
                <a:spcPts val="0"/>
              </a:spcBef>
              <a:spcAft>
                <a:spcPts val="0"/>
              </a:spcAft>
              <a:buClr>
                <a:srgbClr val="20124D"/>
              </a:buClr>
              <a:buSzPts val="4000"/>
              <a:buNone/>
              <a:defRPr sz="4000">
                <a:solidFill>
                  <a:srgbClr val="20124D"/>
                </a:solidFill>
              </a:defRPr>
            </a:lvl4pPr>
            <a:lvl5pPr lvl="4" algn="l">
              <a:lnSpc>
                <a:spcPct val="100000"/>
              </a:lnSpc>
              <a:spcBef>
                <a:spcPts val="0"/>
              </a:spcBef>
              <a:spcAft>
                <a:spcPts val="0"/>
              </a:spcAft>
              <a:buClr>
                <a:srgbClr val="20124D"/>
              </a:buClr>
              <a:buSzPts val="4000"/>
              <a:buNone/>
              <a:defRPr sz="4000">
                <a:solidFill>
                  <a:srgbClr val="20124D"/>
                </a:solidFill>
              </a:defRPr>
            </a:lvl5pPr>
            <a:lvl6pPr lvl="5" algn="l">
              <a:lnSpc>
                <a:spcPct val="100000"/>
              </a:lnSpc>
              <a:spcBef>
                <a:spcPts val="0"/>
              </a:spcBef>
              <a:spcAft>
                <a:spcPts val="0"/>
              </a:spcAft>
              <a:buClr>
                <a:srgbClr val="20124D"/>
              </a:buClr>
              <a:buSzPts val="4000"/>
              <a:buNone/>
              <a:defRPr sz="4000">
                <a:solidFill>
                  <a:srgbClr val="20124D"/>
                </a:solidFill>
              </a:defRPr>
            </a:lvl6pPr>
            <a:lvl7pPr lvl="6" algn="l">
              <a:lnSpc>
                <a:spcPct val="100000"/>
              </a:lnSpc>
              <a:spcBef>
                <a:spcPts val="0"/>
              </a:spcBef>
              <a:spcAft>
                <a:spcPts val="0"/>
              </a:spcAft>
              <a:buClr>
                <a:srgbClr val="20124D"/>
              </a:buClr>
              <a:buSzPts val="4000"/>
              <a:buNone/>
              <a:defRPr sz="4000">
                <a:solidFill>
                  <a:srgbClr val="20124D"/>
                </a:solidFill>
              </a:defRPr>
            </a:lvl7pPr>
            <a:lvl8pPr lvl="7" algn="l">
              <a:lnSpc>
                <a:spcPct val="100000"/>
              </a:lnSpc>
              <a:spcBef>
                <a:spcPts val="0"/>
              </a:spcBef>
              <a:spcAft>
                <a:spcPts val="0"/>
              </a:spcAft>
              <a:buClr>
                <a:srgbClr val="20124D"/>
              </a:buClr>
              <a:buSzPts val="4000"/>
              <a:buNone/>
              <a:defRPr sz="4000">
                <a:solidFill>
                  <a:srgbClr val="20124D"/>
                </a:solidFill>
              </a:defRPr>
            </a:lvl8pPr>
            <a:lvl9pPr lvl="8" algn="l">
              <a:lnSpc>
                <a:spcPct val="100000"/>
              </a:lnSpc>
              <a:spcBef>
                <a:spcPts val="0"/>
              </a:spcBef>
              <a:spcAft>
                <a:spcPts val="0"/>
              </a:spcAft>
              <a:buClr>
                <a:srgbClr val="20124D"/>
              </a:buClr>
              <a:buSzPts val="4000"/>
              <a:buNone/>
              <a:defRPr sz="4000">
                <a:solidFill>
                  <a:srgbClr val="20124D"/>
                </a:solidFill>
              </a:defRPr>
            </a:lvl9pPr>
          </a:lstStyle>
          <a:p/>
        </p:txBody>
      </p:sp>
      <p:sp>
        <p:nvSpPr>
          <p:cNvPr id="116" name="Google Shape;116;p13"/>
          <p:cNvSpPr/>
          <p:nvPr/>
        </p:nvSpPr>
        <p:spPr>
          <a:xfrm flipH="1" rot="8869865">
            <a:off x="-1020546" y="-158387"/>
            <a:ext cx="2472033" cy="136212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3"/>
          <p:cNvSpPr/>
          <p:nvPr/>
        </p:nvSpPr>
        <p:spPr>
          <a:xfrm rot="486435">
            <a:off x="53465" y="119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3"/>
          <p:cNvSpPr/>
          <p:nvPr/>
        </p:nvSpPr>
        <p:spPr>
          <a:xfrm flipH="1" rot="9768913">
            <a:off x="10587977" y="5671803"/>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3"/>
          <p:cNvSpPr/>
          <p:nvPr/>
        </p:nvSpPr>
        <p:spPr>
          <a:xfrm rot="9770781">
            <a:off x="11185878" y="5399796"/>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3"/>
          <p:cNvSpPr/>
          <p:nvPr/>
        </p:nvSpPr>
        <p:spPr>
          <a:xfrm flipH="1" rot="8116856">
            <a:off x="10602490" y="5616671"/>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121" name="Shape 121"/>
        <p:cNvGrpSpPr/>
        <p:nvPr/>
      </p:nvGrpSpPr>
      <p:grpSpPr>
        <a:xfrm>
          <a:off x="0" y="0"/>
          <a:ext cx="0" cy="0"/>
          <a:chOff x="0" y="0"/>
          <a:chExt cx="0" cy="0"/>
        </a:xfrm>
      </p:grpSpPr>
      <p:sp>
        <p:nvSpPr>
          <p:cNvPr id="122" name="Google Shape;122;p14"/>
          <p:cNvSpPr txBox="1"/>
          <p:nvPr>
            <p:ph type="ctrTitle"/>
          </p:nvPr>
        </p:nvSpPr>
        <p:spPr>
          <a:xfrm>
            <a:off x="960000" y="565967"/>
            <a:ext cx="3205500" cy="1173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23" name="Google Shape;123;p14"/>
          <p:cNvSpPr txBox="1"/>
          <p:nvPr>
            <p:ph idx="1" type="subTitle"/>
          </p:nvPr>
        </p:nvSpPr>
        <p:spPr>
          <a:xfrm>
            <a:off x="972167" y="1840967"/>
            <a:ext cx="5163300" cy="18120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100">
                <a:latin typeface="Lato"/>
                <a:ea typeface="Lato"/>
                <a:cs typeface="Lato"/>
                <a:sym typeface="Lato"/>
              </a:defRPr>
            </a:lvl1pPr>
            <a:lvl2pPr lvl="1" algn="l">
              <a:lnSpc>
                <a:spcPct val="100000"/>
              </a:lnSpc>
              <a:spcBef>
                <a:spcPts val="2100"/>
              </a:spcBef>
              <a:spcAft>
                <a:spcPts val="0"/>
              </a:spcAft>
              <a:buSzPts val="1900"/>
              <a:buNone/>
              <a:defRPr sz="2100">
                <a:latin typeface="Lato"/>
                <a:ea typeface="Lato"/>
                <a:cs typeface="Lato"/>
                <a:sym typeface="Lato"/>
              </a:defRPr>
            </a:lvl2pPr>
            <a:lvl3pPr lvl="2" algn="l">
              <a:lnSpc>
                <a:spcPct val="100000"/>
              </a:lnSpc>
              <a:spcBef>
                <a:spcPts val="2100"/>
              </a:spcBef>
              <a:spcAft>
                <a:spcPts val="0"/>
              </a:spcAft>
              <a:buSzPts val="1900"/>
              <a:buNone/>
              <a:defRPr sz="2100">
                <a:latin typeface="Lato"/>
                <a:ea typeface="Lato"/>
                <a:cs typeface="Lato"/>
                <a:sym typeface="Lato"/>
              </a:defRPr>
            </a:lvl3pPr>
            <a:lvl4pPr lvl="3" algn="l">
              <a:lnSpc>
                <a:spcPct val="100000"/>
              </a:lnSpc>
              <a:spcBef>
                <a:spcPts val="2100"/>
              </a:spcBef>
              <a:spcAft>
                <a:spcPts val="0"/>
              </a:spcAft>
              <a:buSzPts val="1900"/>
              <a:buNone/>
              <a:defRPr sz="2100">
                <a:latin typeface="Lato"/>
                <a:ea typeface="Lato"/>
                <a:cs typeface="Lato"/>
                <a:sym typeface="Lato"/>
              </a:defRPr>
            </a:lvl4pPr>
            <a:lvl5pPr lvl="4" algn="l">
              <a:lnSpc>
                <a:spcPct val="100000"/>
              </a:lnSpc>
              <a:spcBef>
                <a:spcPts val="2100"/>
              </a:spcBef>
              <a:spcAft>
                <a:spcPts val="0"/>
              </a:spcAft>
              <a:buSzPts val="1900"/>
              <a:buNone/>
              <a:defRPr sz="2100">
                <a:latin typeface="Lato"/>
                <a:ea typeface="Lato"/>
                <a:cs typeface="Lato"/>
                <a:sym typeface="Lato"/>
              </a:defRPr>
            </a:lvl5pPr>
            <a:lvl6pPr lvl="5" algn="l">
              <a:lnSpc>
                <a:spcPct val="100000"/>
              </a:lnSpc>
              <a:spcBef>
                <a:spcPts val="2100"/>
              </a:spcBef>
              <a:spcAft>
                <a:spcPts val="0"/>
              </a:spcAft>
              <a:buSzPts val="1900"/>
              <a:buNone/>
              <a:defRPr sz="2100">
                <a:latin typeface="Lato"/>
                <a:ea typeface="Lato"/>
                <a:cs typeface="Lato"/>
                <a:sym typeface="Lato"/>
              </a:defRPr>
            </a:lvl6pPr>
            <a:lvl7pPr lvl="6" algn="l">
              <a:lnSpc>
                <a:spcPct val="100000"/>
              </a:lnSpc>
              <a:spcBef>
                <a:spcPts val="2100"/>
              </a:spcBef>
              <a:spcAft>
                <a:spcPts val="0"/>
              </a:spcAft>
              <a:buSzPts val="1900"/>
              <a:buNone/>
              <a:defRPr sz="2100">
                <a:latin typeface="Lato"/>
                <a:ea typeface="Lato"/>
                <a:cs typeface="Lato"/>
                <a:sym typeface="Lato"/>
              </a:defRPr>
            </a:lvl7pPr>
            <a:lvl8pPr lvl="7" algn="l">
              <a:lnSpc>
                <a:spcPct val="100000"/>
              </a:lnSpc>
              <a:spcBef>
                <a:spcPts val="2100"/>
              </a:spcBef>
              <a:spcAft>
                <a:spcPts val="0"/>
              </a:spcAft>
              <a:buSzPts val="1900"/>
              <a:buNone/>
              <a:defRPr sz="2100">
                <a:latin typeface="Lato"/>
                <a:ea typeface="Lato"/>
                <a:cs typeface="Lato"/>
                <a:sym typeface="Lato"/>
              </a:defRPr>
            </a:lvl8pPr>
            <a:lvl9pPr lvl="8" algn="l">
              <a:lnSpc>
                <a:spcPct val="100000"/>
              </a:lnSpc>
              <a:spcBef>
                <a:spcPts val="2100"/>
              </a:spcBef>
              <a:spcAft>
                <a:spcPts val="2100"/>
              </a:spcAft>
              <a:buSzPts val="1900"/>
              <a:buNone/>
              <a:defRPr sz="2100">
                <a:latin typeface="Lato"/>
                <a:ea typeface="Lato"/>
                <a:cs typeface="Lato"/>
                <a:sym typeface="Lato"/>
              </a:defRPr>
            </a:lvl9pPr>
          </a:lstStyle>
          <a:p/>
        </p:txBody>
      </p:sp>
      <p:sp>
        <p:nvSpPr>
          <p:cNvPr id="124" name="Google Shape;124;p14"/>
          <p:cNvSpPr/>
          <p:nvPr/>
        </p:nvSpPr>
        <p:spPr>
          <a:xfrm rot="8565252">
            <a:off x="5818542" y="10272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4"/>
          <p:cNvSpPr/>
          <p:nvPr/>
        </p:nvSpPr>
        <p:spPr>
          <a:xfrm rot="8353882">
            <a:off x="5858338" y="8010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4"/>
          <p:cNvSpPr txBox="1"/>
          <p:nvPr/>
        </p:nvSpPr>
        <p:spPr>
          <a:xfrm>
            <a:off x="960000" y="4266700"/>
            <a:ext cx="3995100" cy="8751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rgbClr val="20124D"/>
                </a:solidFill>
                <a:latin typeface="Lato"/>
                <a:ea typeface="Lato"/>
                <a:cs typeface="Lato"/>
                <a:sym typeface="Lato"/>
              </a:rPr>
              <a:t>CREDITS: This presentation template was created by </a:t>
            </a:r>
            <a:r>
              <a:rPr b="1" i="0" lang="en-US" sz="1500" u="none" cap="none" strike="noStrike">
                <a:solidFill>
                  <a:srgbClr val="20124D"/>
                </a:solidFill>
                <a:uFill>
                  <a:noFill/>
                </a:uFill>
                <a:latin typeface="Lato"/>
                <a:ea typeface="Lato"/>
                <a:cs typeface="Lato"/>
                <a:sym typeface="Lato"/>
                <a:hlinkClick r:id="rId2">
                  <a:extLst>
                    <a:ext uri="{A12FA001-AC4F-418D-AE19-62706E023703}">
                      <ahyp:hlinkClr val="tx"/>
                    </a:ext>
                  </a:extLst>
                </a:hlinkClick>
              </a:rPr>
              <a:t>Slidesgo</a:t>
            </a:r>
            <a:r>
              <a:rPr b="0" i="0" lang="en-US" sz="1500" u="none" cap="none" strike="noStrike">
                <a:solidFill>
                  <a:srgbClr val="20124D"/>
                </a:solidFill>
                <a:latin typeface="Lato"/>
                <a:ea typeface="Lato"/>
                <a:cs typeface="Lato"/>
                <a:sym typeface="Lato"/>
              </a:rPr>
              <a:t>, including icons by </a:t>
            </a:r>
            <a:r>
              <a:rPr b="1" i="0" lang="en-US" sz="1500" u="none" cap="none" strike="noStrike">
                <a:solidFill>
                  <a:srgbClr val="20124D"/>
                </a:solidFill>
                <a:uFill>
                  <a:noFill/>
                </a:uFill>
                <a:latin typeface="Lato"/>
                <a:ea typeface="Lato"/>
                <a:cs typeface="Lato"/>
                <a:sym typeface="Lato"/>
                <a:hlinkClick r:id="rId3">
                  <a:extLst>
                    <a:ext uri="{A12FA001-AC4F-418D-AE19-62706E023703}">
                      <ahyp:hlinkClr val="tx"/>
                    </a:ext>
                  </a:extLst>
                </a:hlinkClick>
              </a:rPr>
              <a:t>Flaticon</a:t>
            </a:r>
            <a:r>
              <a:rPr b="0" i="0" lang="en-US" sz="1500" u="none" cap="none" strike="noStrike">
                <a:solidFill>
                  <a:srgbClr val="20124D"/>
                </a:solidFill>
                <a:latin typeface="Lato"/>
                <a:ea typeface="Lato"/>
                <a:cs typeface="Lato"/>
                <a:sym typeface="Lato"/>
              </a:rPr>
              <a:t>, infographics &amp; images by </a:t>
            </a:r>
            <a:r>
              <a:rPr b="1" i="0" lang="en-US" sz="1500" u="none" cap="none" strike="noStrike">
                <a:solidFill>
                  <a:srgbClr val="20124D"/>
                </a:solidFill>
                <a:uFill>
                  <a:noFill/>
                </a:uFill>
                <a:latin typeface="Lato"/>
                <a:ea typeface="Lato"/>
                <a:cs typeface="Lato"/>
                <a:sym typeface="Lato"/>
                <a:hlinkClick r:id="rId4">
                  <a:extLst>
                    <a:ext uri="{A12FA001-AC4F-418D-AE19-62706E023703}">
                      <ahyp:hlinkClr val="tx"/>
                    </a:ext>
                  </a:extLst>
                </a:hlinkClick>
              </a:rPr>
              <a:t>Freepik</a:t>
            </a:r>
            <a:endParaRPr b="1" i="0" sz="1500" u="none" cap="none" strike="noStrike">
              <a:solidFill>
                <a:srgbClr val="20124D"/>
              </a:solidFill>
              <a:latin typeface="Lato"/>
              <a:ea typeface="Lato"/>
              <a:cs typeface="Lato"/>
              <a:sym typeface="Lato"/>
            </a:endParaRPr>
          </a:p>
        </p:txBody>
      </p:sp>
      <p:sp>
        <p:nvSpPr>
          <p:cNvPr id="127" name="Google Shape;127;p14"/>
          <p:cNvSpPr/>
          <p:nvPr/>
        </p:nvSpPr>
        <p:spPr>
          <a:xfrm flipH="1" rot="-7317307">
            <a:off x="-806849" y="5765653"/>
            <a:ext cx="2272809" cy="144653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4"/>
          <p:cNvSpPr/>
          <p:nvPr/>
        </p:nvSpPr>
        <p:spPr>
          <a:xfrm rot="-7313856">
            <a:off x="729469" y="5800449"/>
            <a:ext cx="524032" cy="524032"/>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4"/>
          <p:cNvSpPr/>
          <p:nvPr/>
        </p:nvSpPr>
        <p:spPr>
          <a:xfrm flipH="1" rot="-8969290">
            <a:off x="-823774" y="5793391"/>
            <a:ext cx="2386210" cy="1519066"/>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2">
    <p:spTree>
      <p:nvGrpSpPr>
        <p:cNvPr id="130" name="Shape 130"/>
        <p:cNvGrpSpPr/>
        <p:nvPr/>
      </p:nvGrpSpPr>
      <p:grpSpPr>
        <a:xfrm>
          <a:off x="0" y="0"/>
          <a:ext cx="0" cy="0"/>
          <a:chOff x="0" y="0"/>
          <a:chExt cx="0" cy="0"/>
        </a:xfrm>
      </p:grpSpPr>
      <p:sp>
        <p:nvSpPr>
          <p:cNvPr id="131" name="Google Shape;131;p15"/>
          <p:cNvSpPr txBox="1"/>
          <p:nvPr>
            <p:ph type="title"/>
          </p:nvPr>
        </p:nvSpPr>
        <p:spPr>
          <a:xfrm>
            <a:off x="2249833" y="523867"/>
            <a:ext cx="7692300" cy="688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ctr">
              <a:lnSpc>
                <a:spcPct val="100000"/>
              </a:lnSpc>
              <a:spcBef>
                <a:spcPts val="0"/>
              </a:spcBef>
              <a:spcAft>
                <a:spcPts val="0"/>
              </a:spcAft>
              <a:buSzPts val="3700"/>
              <a:buNone/>
              <a:defRPr>
                <a:latin typeface="Oswald"/>
                <a:ea typeface="Oswald"/>
                <a:cs typeface="Oswald"/>
                <a:sym typeface="Oswald"/>
              </a:defRPr>
            </a:lvl2pPr>
            <a:lvl3pPr lvl="2" algn="ctr">
              <a:lnSpc>
                <a:spcPct val="100000"/>
              </a:lnSpc>
              <a:spcBef>
                <a:spcPts val="0"/>
              </a:spcBef>
              <a:spcAft>
                <a:spcPts val="0"/>
              </a:spcAft>
              <a:buSzPts val="3700"/>
              <a:buNone/>
              <a:defRPr>
                <a:latin typeface="Oswald"/>
                <a:ea typeface="Oswald"/>
                <a:cs typeface="Oswald"/>
                <a:sym typeface="Oswald"/>
              </a:defRPr>
            </a:lvl3pPr>
            <a:lvl4pPr lvl="3" algn="ctr">
              <a:lnSpc>
                <a:spcPct val="100000"/>
              </a:lnSpc>
              <a:spcBef>
                <a:spcPts val="0"/>
              </a:spcBef>
              <a:spcAft>
                <a:spcPts val="0"/>
              </a:spcAft>
              <a:buSzPts val="3700"/>
              <a:buNone/>
              <a:defRPr>
                <a:latin typeface="Oswald"/>
                <a:ea typeface="Oswald"/>
                <a:cs typeface="Oswald"/>
                <a:sym typeface="Oswald"/>
              </a:defRPr>
            </a:lvl4pPr>
            <a:lvl5pPr lvl="4" algn="ctr">
              <a:lnSpc>
                <a:spcPct val="100000"/>
              </a:lnSpc>
              <a:spcBef>
                <a:spcPts val="0"/>
              </a:spcBef>
              <a:spcAft>
                <a:spcPts val="0"/>
              </a:spcAft>
              <a:buSzPts val="3700"/>
              <a:buNone/>
              <a:defRPr>
                <a:latin typeface="Oswald"/>
                <a:ea typeface="Oswald"/>
                <a:cs typeface="Oswald"/>
                <a:sym typeface="Oswald"/>
              </a:defRPr>
            </a:lvl5pPr>
            <a:lvl6pPr lvl="5" algn="ctr">
              <a:lnSpc>
                <a:spcPct val="100000"/>
              </a:lnSpc>
              <a:spcBef>
                <a:spcPts val="0"/>
              </a:spcBef>
              <a:spcAft>
                <a:spcPts val="0"/>
              </a:spcAft>
              <a:buSzPts val="3700"/>
              <a:buNone/>
              <a:defRPr>
                <a:latin typeface="Oswald"/>
                <a:ea typeface="Oswald"/>
                <a:cs typeface="Oswald"/>
                <a:sym typeface="Oswald"/>
              </a:defRPr>
            </a:lvl6pPr>
            <a:lvl7pPr lvl="6" algn="ctr">
              <a:lnSpc>
                <a:spcPct val="100000"/>
              </a:lnSpc>
              <a:spcBef>
                <a:spcPts val="0"/>
              </a:spcBef>
              <a:spcAft>
                <a:spcPts val="0"/>
              </a:spcAft>
              <a:buSzPts val="3700"/>
              <a:buNone/>
              <a:defRPr>
                <a:latin typeface="Oswald"/>
                <a:ea typeface="Oswald"/>
                <a:cs typeface="Oswald"/>
                <a:sym typeface="Oswald"/>
              </a:defRPr>
            </a:lvl7pPr>
            <a:lvl8pPr lvl="7" algn="ctr">
              <a:lnSpc>
                <a:spcPct val="100000"/>
              </a:lnSpc>
              <a:spcBef>
                <a:spcPts val="0"/>
              </a:spcBef>
              <a:spcAft>
                <a:spcPts val="0"/>
              </a:spcAft>
              <a:buSzPts val="3700"/>
              <a:buNone/>
              <a:defRPr>
                <a:latin typeface="Oswald"/>
                <a:ea typeface="Oswald"/>
                <a:cs typeface="Oswald"/>
                <a:sym typeface="Oswald"/>
              </a:defRPr>
            </a:lvl8pPr>
            <a:lvl9pPr lvl="8" algn="ctr">
              <a:lnSpc>
                <a:spcPct val="100000"/>
              </a:lnSpc>
              <a:spcBef>
                <a:spcPts val="0"/>
              </a:spcBef>
              <a:spcAft>
                <a:spcPts val="0"/>
              </a:spcAft>
              <a:buSzPts val="3700"/>
              <a:buNone/>
              <a:defRPr>
                <a:latin typeface="Oswald"/>
                <a:ea typeface="Oswald"/>
                <a:cs typeface="Oswald"/>
                <a:sym typeface="Oswald"/>
              </a:defRPr>
            </a:lvl9pPr>
          </a:lstStyle>
          <a:p/>
        </p:txBody>
      </p:sp>
      <p:sp>
        <p:nvSpPr>
          <p:cNvPr id="132" name="Google Shape;132;p15"/>
          <p:cNvSpPr txBox="1"/>
          <p:nvPr>
            <p:ph idx="1" type="subTitle"/>
          </p:nvPr>
        </p:nvSpPr>
        <p:spPr>
          <a:xfrm>
            <a:off x="1502412" y="3496450"/>
            <a:ext cx="22467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400">
                <a:solidFill>
                  <a:srgbClr val="F6B26B"/>
                </a:solidFill>
              </a:defRPr>
            </a:lvl1pPr>
            <a:lvl2pPr lvl="1" algn="ctr">
              <a:lnSpc>
                <a:spcPct val="100000"/>
              </a:lnSpc>
              <a:spcBef>
                <a:spcPts val="2100"/>
              </a:spcBef>
              <a:spcAft>
                <a:spcPts val="0"/>
              </a:spcAft>
              <a:buSzPts val="1900"/>
              <a:buNone/>
              <a:defRPr b="1" sz="2400">
                <a:solidFill>
                  <a:srgbClr val="F6B26B"/>
                </a:solidFill>
              </a:defRPr>
            </a:lvl2pPr>
            <a:lvl3pPr lvl="2" algn="ctr">
              <a:lnSpc>
                <a:spcPct val="100000"/>
              </a:lnSpc>
              <a:spcBef>
                <a:spcPts val="2100"/>
              </a:spcBef>
              <a:spcAft>
                <a:spcPts val="0"/>
              </a:spcAft>
              <a:buSzPts val="1900"/>
              <a:buNone/>
              <a:defRPr b="1" sz="2400">
                <a:solidFill>
                  <a:srgbClr val="F6B26B"/>
                </a:solidFill>
              </a:defRPr>
            </a:lvl3pPr>
            <a:lvl4pPr lvl="3" algn="ctr">
              <a:lnSpc>
                <a:spcPct val="100000"/>
              </a:lnSpc>
              <a:spcBef>
                <a:spcPts val="2100"/>
              </a:spcBef>
              <a:spcAft>
                <a:spcPts val="0"/>
              </a:spcAft>
              <a:buSzPts val="1900"/>
              <a:buNone/>
              <a:defRPr b="1" sz="2400">
                <a:solidFill>
                  <a:srgbClr val="F6B26B"/>
                </a:solidFill>
              </a:defRPr>
            </a:lvl4pPr>
            <a:lvl5pPr lvl="4" algn="ctr">
              <a:lnSpc>
                <a:spcPct val="100000"/>
              </a:lnSpc>
              <a:spcBef>
                <a:spcPts val="2100"/>
              </a:spcBef>
              <a:spcAft>
                <a:spcPts val="0"/>
              </a:spcAft>
              <a:buSzPts val="1900"/>
              <a:buNone/>
              <a:defRPr b="1" sz="2400">
                <a:solidFill>
                  <a:srgbClr val="F6B26B"/>
                </a:solidFill>
              </a:defRPr>
            </a:lvl5pPr>
            <a:lvl6pPr lvl="5" algn="ctr">
              <a:lnSpc>
                <a:spcPct val="100000"/>
              </a:lnSpc>
              <a:spcBef>
                <a:spcPts val="2100"/>
              </a:spcBef>
              <a:spcAft>
                <a:spcPts val="0"/>
              </a:spcAft>
              <a:buSzPts val="1900"/>
              <a:buNone/>
              <a:defRPr b="1" sz="2400">
                <a:solidFill>
                  <a:srgbClr val="F6B26B"/>
                </a:solidFill>
              </a:defRPr>
            </a:lvl6pPr>
            <a:lvl7pPr lvl="6" algn="ctr">
              <a:lnSpc>
                <a:spcPct val="100000"/>
              </a:lnSpc>
              <a:spcBef>
                <a:spcPts val="2100"/>
              </a:spcBef>
              <a:spcAft>
                <a:spcPts val="0"/>
              </a:spcAft>
              <a:buSzPts val="1900"/>
              <a:buNone/>
              <a:defRPr b="1" sz="2400">
                <a:solidFill>
                  <a:srgbClr val="F6B26B"/>
                </a:solidFill>
              </a:defRPr>
            </a:lvl7pPr>
            <a:lvl8pPr lvl="7" algn="ctr">
              <a:lnSpc>
                <a:spcPct val="100000"/>
              </a:lnSpc>
              <a:spcBef>
                <a:spcPts val="2100"/>
              </a:spcBef>
              <a:spcAft>
                <a:spcPts val="0"/>
              </a:spcAft>
              <a:buSzPts val="1900"/>
              <a:buNone/>
              <a:defRPr b="1" sz="2400">
                <a:solidFill>
                  <a:srgbClr val="F6B26B"/>
                </a:solidFill>
              </a:defRPr>
            </a:lvl8pPr>
            <a:lvl9pPr lvl="8" algn="ctr">
              <a:lnSpc>
                <a:spcPct val="100000"/>
              </a:lnSpc>
              <a:spcBef>
                <a:spcPts val="2100"/>
              </a:spcBef>
              <a:spcAft>
                <a:spcPts val="2100"/>
              </a:spcAft>
              <a:buSzPts val="1900"/>
              <a:buNone/>
              <a:defRPr b="1" sz="2400">
                <a:solidFill>
                  <a:srgbClr val="F6B26B"/>
                </a:solidFill>
              </a:defRPr>
            </a:lvl9pPr>
          </a:lstStyle>
          <a:p/>
        </p:txBody>
      </p:sp>
      <p:sp>
        <p:nvSpPr>
          <p:cNvPr id="133" name="Google Shape;133;p15"/>
          <p:cNvSpPr txBox="1"/>
          <p:nvPr>
            <p:ph idx="2" type="subTitle"/>
          </p:nvPr>
        </p:nvSpPr>
        <p:spPr>
          <a:xfrm>
            <a:off x="1320833" y="3897449"/>
            <a:ext cx="2609700" cy="1271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atin typeface="Lato"/>
                <a:ea typeface="Lato"/>
                <a:cs typeface="Lato"/>
                <a:sym typeface="Lato"/>
              </a:defRPr>
            </a:lvl1pPr>
            <a:lvl2pPr lvl="1" algn="ctr">
              <a:lnSpc>
                <a:spcPct val="100000"/>
              </a:lnSpc>
              <a:spcBef>
                <a:spcPts val="2100"/>
              </a:spcBef>
              <a:spcAft>
                <a:spcPts val="0"/>
              </a:spcAft>
              <a:buSzPts val="1900"/>
              <a:buNone/>
              <a:defRPr>
                <a:latin typeface="Lato"/>
                <a:ea typeface="Lato"/>
                <a:cs typeface="Lato"/>
                <a:sym typeface="Lato"/>
              </a:defRPr>
            </a:lvl2pPr>
            <a:lvl3pPr lvl="2" algn="ctr">
              <a:lnSpc>
                <a:spcPct val="100000"/>
              </a:lnSpc>
              <a:spcBef>
                <a:spcPts val="2100"/>
              </a:spcBef>
              <a:spcAft>
                <a:spcPts val="0"/>
              </a:spcAft>
              <a:buSzPts val="1900"/>
              <a:buNone/>
              <a:defRPr>
                <a:latin typeface="Lato"/>
                <a:ea typeface="Lato"/>
                <a:cs typeface="Lato"/>
                <a:sym typeface="Lato"/>
              </a:defRPr>
            </a:lvl3pPr>
            <a:lvl4pPr lvl="3" algn="ctr">
              <a:lnSpc>
                <a:spcPct val="100000"/>
              </a:lnSpc>
              <a:spcBef>
                <a:spcPts val="2100"/>
              </a:spcBef>
              <a:spcAft>
                <a:spcPts val="0"/>
              </a:spcAft>
              <a:buSzPts val="1900"/>
              <a:buNone/>
              <a:defRPr>
                <a:latin typeface="Lato"/>
                <a:ea typeface="Lato"/>
                <a:cs typeface="Lato"/>
                <a:sym typeface="Lato"/>
              </a:defRPr>
            </a:lvl4pPr>
            <a:lvl5pPr lvl="4" algn="ctr">
              <a:lnSpc>
                <a:spcPct val="100000"/>
              </a:lnSpc>
              <a:spcBef>
                <a:spcPts val="2100"/>
              </a:spcBef>
              <a:spcAft>
                <a:spcPts val="0"/>
              </a:spcAft>
              <a:buSzPts val="1900"/>
              <a:buNone/>
              <a:defRPr>
                <a:latin typeface="Lato"/>
                <a:ea typeface="Lato"/>
                <a:cs typeface="Lato"/>
                <a:sym typeface="Lato"/>
              </a:defRPr>
            </a:lvl5pPr>
            <a:lvl6pPr lvl="5" algn="ctr">
              <a:lnSpc>
                <a:spcPct val="100000"/>
              </a:lnSpc>
              <a:spcBef>
                <a:spcPts val="2100"/>
              </a:spcBef>
              <a:spcAft>
                <a:spcPts val="0"/>
              </a:spcAft>
              <a:buSzPts val="1900"/>
              <a:buNone/>
              <a:defRPr>
                <a:latin typeface="Lato"/>
                <a:ea typeface="Lato"/>
                <a:cs typeface="Lato"/>
                <a:sym typeface="Lato"/>
              </a:defRPr>
            </a:lvl6pPr>
            <a:lvl7pPr lvl="6" algn="ctr">
              <a:lnSpc>
                <a:spcPct val="100000"/>
              </a:lnSpc>
              <a:spcBef>
                <a:spcPts val="2100"/>
              </a:spcBef>
              <a:spcAft>
                <a:spcPts val="0"/>
              </a:spcAft>
              <a:buSzPts val="1900"/>
              <a:buNone/>
              <a:defRPr>
                <a:latin typeface="Lato"/>
                <a:ea typeface="Lato"/>
                <a:cs typeface="Lato"/>
                <a:sym typeface="Lato"/>
              </a:defRPr>
            </a:lvl7pPr>
            <a:lvl8pPr lvl="7" algn="ctr">
              <a:lnSpc>
                <a:spcPct val="100000"/>
              </a:lnSpc>
              <a:spcBef>
                <a:spcPts val="2100"/>
              </a:spcBef>
              <a:spcAft>
                <a:spcPts val="0"/>
              </a:spcAft>
              <a:buSzPts val="1900"/>
              <a:buNone/>
              <a:defRPr>
                <a:latin typeface="Lato"/>
                <a:ea typeface="Lato"/>
                <a:cs typeface="Lato"/>
                <a:sym typeface="Lato"/>
              </a:defRPr>
            </a:lvl8pPr>
            <a:lvl9pPr lvl="8" algn="ctr">
              <a:lnSpc>
                <a:spcPct val="100000"/>
              </a:lnSpc>
              <a:spcBef>
                <a:spcPts val="2100"/>
              </a:spcBef>
              <a:spcAft>
                <a:spcPts val="2100"/>
              </a:spcAft>
              <a:buSzPts val="1900"/>
              <a:buNone/>
              <a:defRPr>
                <a:latin typeface="Lato"/>
                <a:ea typeface="Lato"/>
                <a:cs typeface="Lato"/>
                <a:sym typeface="Lato"/>
              </a:defRPr>
            </a:lvl9pPr>
          </a:lstStyle>
          <a:p/>
        </p:txBody>
      </p:sp>
      <p:sp>
        <p:nvSpPr>
          <p:cNvPr id="134" name="Google Shape;134;p15"/>
          <p:cNvSpPr txBox="1"/>
          <p:nvPr>
            <p:ph idx="3" type="subTitle"/>
          </p:nvPr>
        </p:nvSpPr>
        <p:spPr>
          <a:xfrm>
            <a:off x="4972612" y="3496450"/>
            <a:ext cx="22467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400">
                <a:solidFill>
                  <a:srgbClr val="F6B26B"/>
                </a:solidFill>
              </a:defRPr>
            </a:lvl1pPr>
            <a:lvl2pPr lvl="1" algn="ctr">
              <a:lnSpc>
                <a:spcPct val="100000"/>
              </a:lnSpc>
              <a:spcBef>
                <a:spcPts val="2100"/>
              </a:spcBef>
              <a:spcAft>
                <a:spcPts val="0"/>
              </a:spcAft>
              <a:buSzPts val="1900"/>
              <a:buNone/>
              <a:defRPr b="1" sz="2400">
                <a:solidFill>
                  <a:srgbClr val="F6B26B"/>
                </a:solidFill>
              </a:defRPr>
            </a:lvl2pPr>
            <a:lvl3pPr lvl="2" algn="ctr">
              <a:lnSpc>
                <a:spcPct val="100000"/>
              </a:lnSpc>
              <a:spcBef>
                <a:spcPts val="2100"/>
              </a:spcBef>
              <a:spcAft>
                <a:spcPts val="0"/>
              </a:spcAft>
              <a:buSzPts val="1900"/>
              <a:buNone/>
              <a:defRPr b="1" sz="2400">
                <a:solidFill>
                  <a:srgbClr val="F6B26B"/>
                </a:solidFill>
              </a:defRPr>
            </a:lvl3pPr>
            <a:lvl4pPr lvl="3" algn="ctr">
              <a:lnSpc>
                <a:spcPct val="100000"/>
              </a:lnSpc>
              <a:spcBef>
                <a:spcPts val="2100"/>
              </a:spcBef>
              <a:spcAft>
                <a:spcPts val="0"/>
              </a:spcAft>
              <a:buSzPts val="1900"/>
              <a:buNone/>
              <a:defRPr b="1" sz="2400">
                <a:solidFill>
                  <a:srgbClr val="F6B26B"/>
                </a:solidFill>
              </a:defRPr>
            </a:lvl4pPr>
            <a:lvl5pPr lvl="4" algn="ctr">
              <a:lnSpc>
                <a:spcPct val="100000"/>
              </a:lnSpc>
              <a:spcBef>
                <a:spcPts val="2100"/>
              </a:spcBef>
              <a:spcAft>
                <a:spcPts val="0"/>
              </a:spcAft>
              <a:buSzPts val="1900"/>
              <a:buNone/>
              <a:defRPr b="1" sz="2400">
                <a:solidFill>
                  <a:srgbClr val="F6B26B"/>
                </a:solidFill>
              </a:defRPr>
            </a:lvl5pPr>
            <a:lvl6pPr lvl="5" algn="ctr">
              <a:lnSpc>
                <a:spcPct val="100000"/>
              </a:lnSpc>
              <a:spcBef>
                <a:spcPts val="2100"/>
              </a:spcBef>
              <a:spcAft>
                <a:spcPts val="0"/>
              </a:spcAft>
              <a:buSzPts val="1900"/>
              <a:buNone/>
              <a:defRPr b="1" sz="2400">
                <a:solidFill>
                  <a:srgbClr val="F6B26B"/>
                </a:solidFill>
              </a:defRPr>
            </a:lvl6pPr>
            <a:lvl7pPr lvl="6" algn="ctr">
              <a:lnSpc>
                <a:spcPct val="100000"/>
              </a:lnSpc>
              <a:spcBef>
                <a:spcPts val="2100"/>
              </a:spcBef>
              <a:spcAft>
                <a:spcPts val="0"/>
              </a:spcAft>
              <a:buSzPts val="1900"/>
              <a:buNone/>
              <a:defRPr b="1" sz="2400">
                <a:solidFill>
                  <a:srgbClr val="F6B26B"/>
                </a:solidFill>
              </a:defRPr>
            </a:lvl7pPr>
            <a:lvl8pPr lvl="7" algn="ctr">
              <a:lnSpc>
                <a:spcPct val="100000"/>
              </a:lnSpc>
              <a:spcBef>
                <a:spcPts val="2100"/>
              </a:spcBef>
              <a:spcAft>
                <a:spcPts val="0"/>
              </a:spcAft>
              <a:buSzPts val="1900"/>
              <a:buNone/>
              <a:defRPr b="1" sz="2400">
                <a:solidFill>
                  <a:srgbClr val="F6B26B"/>
                </a:solidFill>
              </a:defRPr>
            </a:lvl8pPr>
            <a:lvl9pPr lvl="8" algn="ctr">
              <a:lnSpc>
                <a:spcPct val="100000"/>
              </a:lnSpc>
              <a:spcBef>
                <a:spcPts val="2100"/>
              </a:spcBef>
              <a:spcAft>
                <a:spcPts val="2100"/>
              </a:spcAft>
              <a:buSzPts val="1900"/>
              <a:buNone/>
              <a:defRPr b="1" sz="2400">
                <a:solidFill>
                  <a:srgbClr val="F6B26B"/>
                </a:solidFill>
              </a:defRPr>
            </a:lvl9pPr>
          </a:lstStyle>
          <a:p/>
        </p:txBody>
      </p:sp>
      <p:sp>
        <p:nvSpPr>
          <p:cNvPr id="135" name="Google Shape;135;p15"/>
          <p:cNvSpPr txBox="1"/>
          <p:nvPr>
            <p:ph idx="4" type="subTitle"/>
          </p:nvPr>
        </p:nvSpPr>
        <p:spPr>
          <a:xfrm>
            <a:off x="4791200" y="3897449"/>
            <a:ext cx="2609700" cy="1271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atin typeface="Lato"/>
                <a:ea typeface="Lato"/>
                <a:cs typeface="Lato"/>
                <a:sym typeface="Lato"/>
              </a:defRPr>
            </a:lvl1pPr>
            <a:lvl2pPr lvl="1" algn="ctr">
              <a:lnSpc>
                <a:spcPct val="100000"/>
              </a:lnSpc>
              <a:spcBef>
                <a:spcPts val="2100"/>
              </a:spcBef>
              <a:spcAft>
                <a:spcPts val="0"/>
              </a:spcAft>
              <a:buSzPts val="1900"/>
              <a:buNone/>
              <a:defRPr>
                <a:latin typeface="Lato"/>
                <a:ea typeface="Lato"/>
                <a:cs typeface="Lato"/>
                <a:sym typeface="Lato"/>
              </a:defRPr>
            </a:lvl2pPr>
            <a:lvl3pPr lvl="2" algn="ctr">
              <a:lnSpc>
                <a:spcPct val="100000"/>
              </a:lnSpc>
              <a:spcBef>
                <a:spcPts val="2100"/>
              </a:spcBef>
              <a:spcAft>
                <a:spcPts val="0"/>
              </a:spcAft>
              <a:buSzPts val="1900"/>
              <a:buNone/>
              <a:defRPr>
                <a:latin typeface="Lato"/>
                <a:ea typeface="Lato"/>
                <a:cs typeface="Lato"/>
                <a:sym typeface="Lato"/>
              </a:defRPr>
            </a:lvl3pPr>
            <a:lvl4pPr lvl="3" algn="ctr">
              <a:lnSpc>
                <a:spcPct val="100000"/>
              </a:lnSpc>
              <a:spcBef>
                <a:spcPts val="2100"/>
              </a:spcBef>
              <a:spcAft>
                <a:spcPts val="0"/>
              </a:spcAft>
              <a:buSzPts val="1900"/>
              <a:buNone/>
              <a:defRPr>
                <a:latin typeface="Lato"/>
                <a:ea typeface="Lato"/>
                <a:cs typeface="Lato"/>
                <a:sym typeface="Lato"/>
              </a:defRPr>
            </a:lvl4pPr>
            <a:lvl5pPr lvl="4" algn="ctr">
              <a:lnSpc>
                <a:spcPct val="100000"/>
              </a:lnSpc>
              <a:spcBef>
                <a:spcPts val="2100"/>
              </a:spcBef>
              <a:spcAft>
                <a:spcPts val="0"/>
              </a:spcAft>
              <a:buSzPts val="1900"/>
              <a:buNone/>
              <a:defRPr>
                <a:latin typeface="Lato"/>
                <a:ea typeface="Lato"/>
                <a:cs typeface="Lato"/>
                <a:sym typeface="Lato"/>
              </a:defRPr>
            </a:lvl5pPr>
            <a:lvl6pPr lvl="5" algn="ctr">
              <a:lnSpc>
                <a:spcPct val="100000"/>
              </a:lnSpc>
              <a:spcBef>
                <a:spcPts val="2100"/>
              </a:spcBef>
              <a:spcAft>
                <a:spcPts val="0"/>
              </a:spcAft>
              <a:buSzPts val="1900"/>
              <a:buNone/>
              <a:defRPr>
                <a:latin typeface="Lato"/>
                <a:ea typeface="Lato"/>
                <a:cs typeface="Lato"/>
                <a:sym typeface="Lato"/>
              </a:defRPr>
            </a:lvl6pPr>
            <a:lvl7pPr lvl="6" algn="ctr">
              <a:lnSpc>
                <a:spcPct val="100000"/>
              </a:lnSpc>
              <a:spcBef>
                <a:spcPts val="2100"/>
              </a:spcBef>
              <a:spcAft>
                <a:spcPts val="0"/>
              </a:spcAft>
              <a:buSzPts val="1900"/>
              <a:buNone/>
              <a:defRPr>
                <a:latin typeface="Lato"/>
                <a:ea typeface="Lato"/>
                <a:cs typeface="Lato"/>
                <a:sym typeface="Lato"/>
              </a:defRPr>
            </a:lvl7pPr>
            <a:lvl8pPr lvl="7" algn="ctr">
              <a:lnSpc>
                <a:spcPct val="100000"/>
              </a:lnSpc>
              <a:spcBef>
                <a:spcPts val="2100"/>
              </a:spcBef>
              <a:spcAft>
                <a:spcPts val="0"/>
              </a:spcAft>
              <a:buSzPts val="1900"/>
              <a:buNone/>
              <a:defRPr>
                <a:latin typeface="Lato"/>
                <a:ea typeface="Lato"/>
                <a:cs typeface="Lato"/>
                <a:sym typeface="Lato"/>
              </a:defRPr>
            </a:lvl8pPr>
            <a:lvl9pPr lvl="8" algn="ctr">
              <a:lnSpc>
                <a:spcPct val="100000"/>
              </a:lnSpc>
              <a:spcBef>
                <a:spcPts val="2100"/>
              </a:spcBef>
              <a:spcAft>
                <a:spcPts val="2100"/>
              </a:spcAft>
              <a:buSzPts val="1900"/>
              <a:buNone/>
              <a:defRPr>
                <a:latin typeface="Lato"/>
                <a:ea typeface="Lato"/>
                <a:cs typeface="Lato"/>
                <a:sym typeface="Lato"/>
              </a:defRPr>
            </a:lvl9pPr>
          </a:lstStyle>
          <a:p/>
        </p:txBody>
      </p:sp>
      <p:sp>
        <p:nvSpPr>
          <p:cNvPr id="136" name="Google Shape;136;p15"/>
          <p:cNvSpPr txBox="1"/>
          <p:nvPr>
            <p:ph idx="5" type="subTitle"/>
          </p:nvPr>
        </p:nvSpPr>
        <p:spPr>
          <a:xfrm>
            <a:off x="8442812" y="3496450"/>
            <a:ext cx="22467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400">
                <a:solidFill>
                  <a:srgbClr val="F6B26B"/>
                </a:solidFill>
              </a:defRPr>
            </a:lvl1pPr>
            <a:lvl2pPr lvl="1" algn="ctr">
              <a:lnSpc>
                <a:spcPct val="100000"/>
              </a:lnSpc>
              <a:spcBef>
                <a:spcPts val="2100"/>
              </a:spcBef>
              <a:spcAft>
                <a:spcPts val="0"/>
              </a:spcAft>
              <a:buSzPts val="1900"/>
              <a:buNone/>
              <a:defRPr b="1" sz="2400">
                <a:solidFill>
                  <a:srgbClr val="F6B26B"/>
                </a:solidFill>
              </a:defRPr>
            </a:lvl2pPr>
            <a:lvl3pPr lvl="2" algn="ctr">
              <a:lnSpc>
                <a:spcPct val="100000"/>
              </a:lnSpc>
              <a:spcBef>
                <a:spcPts val="2100"/>
              </a:spcBef>
              <a:spcAft>
                <a:spcPts val="0"/>
              </a:spcAft>
              <a:buSzPts val="1900"/>
              <a:buNone/>
              <a:defRPr b="1" sz="2400">
                <a:solidFill>
                  <a:srgbClr val="F6B26B"/>
                </a:solidFill>
              </a:defRPr>
            </a:lvl3pPr>
            <a:lvl4pPr lvl="3" algn="ctr">
              <a:lnSpc>
                <a:spcPct val="100000"/>
              </a:lnSpc>
              <a:spcBef>
                <a:spcPts val="2100"/>
              </a:spcBef>
              <a:spcAft>
                <a:spcPts val="0"/>
              </a:spcAft>
              <a:buSzPts val="1900"/>
              <a:buNone/>
              <a:defRPr b="1" sz="2400">
                <a:solidFill>
                  <a:srgbClr val="F6B26B"/>
                </a:solidFill>
              </a:defRPr>
            </a:lvl4pPr>
            <a:lvl5pPr lvl="4" algn="ctr">
              <a:lnSpc>
                <a:spcPct val="100000"/>
              </a:lnSpc>
              <a:spcBef>
                <a:spcPts val="2100"/>
              </a:spcBef>
              <a:spcAft>
                <a:spcPts val="0"/>
              </a:spcAft>
              <a:buSzPts val="1900"/>
              <a:buNone/>
              <a:defRPr b="1" sz="2400">
                <a:solidFill>
                  <a:srgbClr val="F6B26B"/>
                </a:solidFill>
              </a:defRPr>
            </a:lvl5pPr>
            <a:lvl6pPr lvl="5" algn="ctr">
              <a:lnSpc>
                <a:spcPct val="100000"/>
              </a:lnSpc>
              <a:spcBef>
                <a:spcPts val="2100"/>
              </a:spcBef>
              <a:spcAft>
                <a:spcPts val="0"/>
              </a:spcAft>
              <a:buSzPts val="1900"/>
              <a:buNone/>
              <a:defRPr b="1" sz="2400">
                <a:solidFill>
                  <a:srgbClr val="F6B26B"/>
                </a:solidFill>
              </a:defRPr>
            </a:lvl6pPr>
            <a:lvl7pPr lvl="6" algn="ctr">
              <a:lnSpc>
                <a:spcPct val="100000"/>
              </a:lnSpc>
              <a:spcBef>
                <a:spcPts val="2100"/>
              </a:spcBef>
              <a:spcAft>
                <a:spcPts val="0"/>
              </a:spcAft>
              <a:buSzPts val="1900"/>
              <a:buNone/>
              <a:defRPr b="1" sz="2400">
                <a:solidFill>
                  <a:srgbClr val="F6B26B"/>
                </a:solidFill>
              </a:defRPr>
            </a:lvl7pPr>
            <a:lvl8pPr lvl="7" algn="ctr">
              <a:lnSpc>
                <a:spcPct val="100000"/>
              </a:lnSpc>
              <a:spcBef>
                <a:spcPts val="2100"/>
              </a:spcBef>
              <a:spcAft>
                <a:spcPts val="0"/>
              </a:spcAft>
              <a:buSzPts val="1900"/>
              <a:buNone/>
              <a:defRPr b="1" sz="2400">
                <a:solidFill>
                  <a:srgbClr val="F6B26B"/>
                </a:solidFill>
              </a:defRPr>
            </a:lvl8pPr>
            <a:lvl9pPr lvl="8" algn="ctr">
              <a:lnSpc>
                <a:spcPct val="100000"/>
              </a:lnSpc>
              <a:spcBef>
                <a:spcPts val="2100"/>
              </a:spcBef>
              <a:spcAft>
                <a:spcPts val="2100"/>
              </a:spcAft>
              <a:buSzPts val="1900"/>
              <a:buNone/>
              <a:defRPr b="1" sz="2400">
                <a:solidFill>
                  <a:srgbClr val="F6B26B"/>
                </a:solidFill>
              </a:defRPr>
            </a:lvl9pPr>
          </a:lstStyle>
          <a:p/>
        </p:txBody>
      </p:sp>
      <p:sp>
        <p:nvSpPr>
          <p:cNvPr id="137" name="Google Shape;137;p15"/>
          <p:cNvSpPr txBox="1"/>
          <p:nvPr>
            <p:ph idx="6" type="subTitle"/>
          </p:nvPr>
        </p:nvSpPr>
        <p:spPr>
          <a:xfrm>
            <a:off x="8261567" y="3897449"/>
            <a:ext cx="2609700" cy="1271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atin typeface="Lato"/>
                <a:ea typeface="Lato"/>
                <a:cs typeface="Lato"/>
                <a:sym typeface="Lato"/>
              </a:defRPr>
            </a:lvl1pPr>
            <a:lvl2pPr lvl="1" algn="ctr">
              <a:lnSpc>
                <a:spcPct val="100000"/>
              </a:lnSpc>
              <a:spcBef>
                <a:spcPts val="2100"/>
              </a:spcBef>
              <a:spcAft>
                <a:spcPts val="0"/>
              </a:spcAft>
              <a:buSzPts val="1900"/>
              <a:buNone/>
              <a:defRPr>
                <a:latin typeface="Lato"/>
                <a:ea typeface="Lato"/>
                <a:cs typeface="Lato"/>
                <a:sym typeface="Lato"/>
              </a:defRPr>
            </a:lvl2pPr>
            <a:lvl3pPr lvl="2" algn="ctr">
              <a:lnSpc>
                <a:spcPct val="100000"/>
              </a:lnSpc>
              <a:spcBef>
                <a:spcPts val="2100"/>
              </a:spcBef>
              <a:spcAft>
                <a:spcPts val="0"/>
              </a:spcAft>
              <a:buSzPts val="1900"/>
              <a:buNone/>
              <a:defRPr>
                <a:latin typeface="Lato"/>
                <a:ea typeface="Lato"/>
                <a:cs typeface="Lato"/>
                <a:sym typeface="Lato"/>
              </a:defRPr>
            </a:lvl3pPr>
            <a:lvl4pPr lvl="3" algn="ctr">
              <a:lnSpc>
                <a:spcPct val="100000"/>
              </a:lnSpc>
              <a:spcBef>
                <a:spcPts val="2100"/>
              </a:spcBef>
              <a:spcAft>
                <a:spcPts val="0"/>
              </a:spcAft>
              <a:buSzPts val="1900"/>
              <a:buNone/>
              <a:defRPr>
                <a:latin typeface="Lato"/>
                <a:ea typeface="Lato"/>
                <a:cs typeface="Lato"/>
                <a:sym typeface="Lato"/>
              </a:defRPr>
            </a:lvl4pPr>
            <a:lvl5pPr lvl="4" algn="ctr">
              <a:lnSpc>
                <a:spcPct val="100000"/>
              </a:lnSpc>
              <a:spcBef>
                <a:spcPts val="2100"/>
              </a:spcBef>
              <a:spcAft>
                <a:spcPts val="0"/>
              </a:spcAft>
              <a:buSzPts val="1900"/>
              <a:buNone/>
              <a:defRPr>
                <a:latin typeface="Lato"/>
                <a:ea typeface="Lato"/>
                <a:cs typeface="Lato"/>
                <a:sym typeface="Lato"/>
              </a:defRPr>
            </a:lvl5pPr>
            <a:lvl6pPr lvl="5" algn="ctr">
              <a:lnSpc>
                <a:spcPct val="100000"/>
              </a:lnSpc>
              <a:spcBef>
                <a:spcPts val="2100"/>
              </a:spcBef>
              <a:spcAft>
                <a:spcPts val="0"/>
              </a:spcAft>
              <a:buSzPts val="1900"/>
              <a:buNone/>
              <a:defRPr>
                <a:latin typeface="Lato"/>
                <a:ea typeface="Lato"/>
                <a:cs typeface="Lato"/>
                <a:sym typeface="Lato"/>
              </a:defRPr>
            </a:lvl6pPr>
            <a:lvl7pPr lvl="6" algn="ctr">
              <a:lnSpc>
                <a:spcPct val="100000"/>
              </a:lnSpc>
              <a:spcBef>
                <a:spcPts val="2100"/>
              </a:spcBef>
              <a:spcAft>
                <a:spcPts val="0"/>
              </a:spcAft>
              <a:buSzPts val="1900"/>
              <a:buNone/>
              <a:defRPr>
                <a:latin typeface="Lato"/>
                <a:ea typeface="Lato"/>
                <a:cs typeface="Lato"/>
                <a:sym typeface="Lato"/>
              </a:defRPr>
            </a:lvl7pPr>
            <a:lvl8pPr lvl="7" algn="ctr">
              <a:lnSpc>
                <a:spcPct val="100000"/>
              </a:lnSpc>
              <a:spcBef>
                <a:spcPts val="2100"/>
              </a:spcBef>
              <a:spcAft>
                <a:spcPts val="0"/>
              </a:spcAft>
              <a:buSzPts val="1900"/>
              <a:buNone/>
              <a:defRPr>
                <a:latin typeface="Lato"/>
                <a:ea typeface="Lato"/>
                <a:cs typeface="Lato"/>
                <a:sym typeface="Lato"/>
              </a:defRPr>
            </a:lvl8pPr>
            <a:lvl9pPr lvl="8" algn="ctr">
              <a:lnSpc>
                <a:spcPct val="100000"/>
              </a:lnSpc>
              <a:spcBef>
                <a:spcPts val="2100"/>
              </a:spcBef>
              <a:spcAft>
                <a:spcPts val="2100"/>
              </a:spcAft>
              <a:buSzPts val="1900"/>
              <a:buNone/>
              <a:defRPr>
                <a:latin typeface="Lato"/>
                <a:ea typeface="Lato"/>
                <a:cs typeface="Lato"/>
                <a:sym typeface="Lato"/>
              </a:defRPr>
            </a:lvl9pPr>
          </a:lstStyle>
          <a:p/>
        </p:txBody>
      </p:sp>
      <p:sp>
        <p:nvSpPr>
          <p:cNvPr id="138" name="Google Shape;138;p15"/>
          <p:cNvSpPr/>
          <p:nvPr/>
        </p:nvSpPr>
        <p:spPr>
          <a:xfrm flipH="1" rot="4368913">
            <a:off x="10940548" y="-197107"/>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5"/>
          <p:cNvSpPr/>
          <p:nvPr/>
        </p:nvSpPr>
        <p:spPr>
          <a:xfrm rot="4370781">
            <a:off x="11059745" y="4704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5"/>
          <p:cNvSpPr/>
          <p:nvPr/>
        </p:nvSpPr>
        <p:spPr>
          <a:xfrm flipH="1" rot="2716856">
            <a:off x="10865651" y="-2998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5"/>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5"/>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_1">
    <p:spTree>
      <p:nvGrpSpPr>
        <p:cNvPr id="143" name="Shape 143"/>
        <p:cNvGrpSpPr/>
        <p:nvPr/>
      </p:nvGrpSpPr>
      <p:grpSpPr>
        <a:xfrm>
          <a:off x="0" y="0"/>
          <a:ext cx="0" cy="0"/>
          <a:chOff x="0" y="0"/>
          <a:chExt cx="0" cy="0"/>
        </a:xfrm>
      </p:grpSpPr>
      <p:sp>
        <p:nvSpPr>
          <p:cNvPr id="144" name="Google Shape;144;p16"/>
          <p:cNvSpPr txBox="1"/>
          <p:nvPr>
            <p:ph type="title"/>
          </p:nvPr>
        </p:nvSpPr>
        <p:spPr>
          <a:xfrm>
            <a:off x="2884200" y="520700"/>
            <a:ext cx="6423600" cy="692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ctr">
              <a:lnSpc>
                <a:spcPct val="100000"/>
              </a:lnSpc>
              <a:spcBef>
                <a:spcPts val="0"/>
              </a:spcBef>
              <a:spcAft>
                <a:spcPts val="0"/>
              </a:spcAft>
              <a:buSzPts val="3700"/>
              <a:buNone/>
              <a:defRPr>
                <a:latin typeface="Oswald"/>
                <a:ea typeface="Oswald"/>
                <a:cs typeface="Oswald"/>
                <a:sym typeface="Oswald"/>
              </a:defRPr>
            </a:lvl2pPr>
            <a:lvl3pPr lvl="2" algn="ctr">
              <a:lnSpc>
                <a:spcPct val="100000"/>
              </a:lnSpc>
              <a:spcBef>
                <a:spcPts val="0"/>
              </a:spcBef>
              <a:spcAft>
                <a:spcPts val="0"/>
              </a:spcAft>
              <a:buSzPts val="3700"/>
              <a:buNone/>
              <a:defRPr>
                <a:latin typeface="Oswald"/>
                <a:ea typeface="Oswald"/>
                <a:cs typeface="Oswald"/>
                <a:sym typeface="Oswald"/>
              </a:defRPr>
            </a:lvl3pPr>
            <a:lvl4pPr lvl="3" algn="ctr">
              <a:lnSpc>
                <a:spcPct val="100000"/>
              </a:lnSpc>
              <a:spcBef>
                <a:spcPts val="0"/>
              </a:spcBef>
              <a:spcAft>
                <a:spcPts val="0"/>
              </a:spcAft>
              <a:buSzPts val="3700"/>
              <a:buNone/>
              <a:defRPr>
                <a:latin typeface="Oswald"/>
                <a:ea typeface="Oswald"/>
                <a:cs typeface="Oswald"/>
                <a:sym typeface="Oswald"/>
              </a:defRPr>
            </a:lvl4pPr>
            <a:lvl5pPr lvl="4" algn="ctr">
              <a:lnSpc>
                <a:spcPct val="100000"/>
              </a:lnSpc>
              <a:spcBef>
                <a:spcPts val="0"/>
              </a:spcBef>
              <a:spcAft>
                <a:spcPts val="0"/>
              </a:spcAft>
              <a:buSzPts val="3700"/>
              <a:buNone/>
              <a:defRPr>
                <a:latin typeface="Oswald"/>
                <a:ea typeface="Oswald"/>
                <a:cs typeface="Oswald"/>
                <a:sym typeface="Oswald"/>
              </a:defRPr>
            </a:lvl5pPr>
            <a:lvl6pPr lvl="5" algn="ctr">
              <a:lnSpc>
                <a:spcPct val="100000"/>
              </a:lnSpc>
              <a:spcBef>
                <a:spcPts val="0"/>
              </a:spcBef>
              <a:spcAft>
                <a:spcPts val="0"/>
              </a:spcAft>
              <a:buSzPts val="3700"/>
              <a:buNone/>
              <a:defRPr>
                <a:latin typeface="Oswald"/>
                <a:ea typeface="Oswald"/>
                <a:cs typeface="Oswald"/>
                <a:sym typeface="Oswald"/>
              </a:defRPr>
            </a:lvl6pPr>
            <a:lvl7pPr lvl="6" algn="ctr">
              <a:lnSpc>
                <a:spcPct val="100000"/>
              </a:lnSpc>
              <a:spcBef>
                <a:spcPts val="0"/>
              </a:spcBef>
              <a:spcAft>
                <a:spcPts val="0"/>
              </a:spcAft>
              <a:buSzPts val="3700"/>
              <a:buNone/>
              <a:defRPr>
                <a:latin typeface="Oswald"/>
                <a:ea typeface="Oswald"/>
                <a:cs typeface="Oswald"/>
                <a:sym typeface="Oswald"/>
              </a:defRPr>
            </a:lvl7pPr>
            <a:lvl8pPr lvl="7" algn="ctr">
              <a:lnSpc>
                <a:spcPct val="100000"/>
              </a:lnSpc>
              <a:spcBef>
                <a:spcPts val="0"/>
              </a:spcBef>
              <a:spcAft>
                <a:spcPts val="0"/>
              </a:spcAft>
              <a:buSzPts val="3700"/>
              <a:buNone/>
              <a:defRPr>
                <a:latin typeface="Oswald"/>
                <a:ea typeface="Oswald"/>
                <a:cs typeface="Oswald"/>
                <a:sym typeface="Oswald"/>
              </a:defRPr>
            </a:lvl8pPr>
            <a:lvl9pPr lvl="8" algn="ctr">
              <a:lnSpc>
                <a:spcPct val="100000"/>
              </a:lnSpc>
              <a:spcBef>
                <a:spcPts val="0"/>
              </a:spcBef>
              <a:spcAft>
                <a:spcPts val="0"/>
              </a:spcAft>
              <a:buSzPts val="3700"/>
              <a:buNone/>
              <a:defRPr>
                <a:latin typeface="Oswald"/>
                <a:ea typeface="Oswald"/>
                <a:cs typeface="Oswald"/>
                <a:sym typeface="Oswald"/>
              </a:defRPr>
            </a:lvl9pPr>
          </a:lstStyle>
          <a:p/>
        </p:txBody>
      </p:sp>
      <p:sp>
        <p:nvSpPr>
          <p:cNvPr id="145" name="Google Shape;145;p16"/>
          <p:cNvSpPr txBox="1"/>
          <p:nvPr>
            <p:ph idx="1" type="subTitle"/>
          </p:nvPr>
        </p:nvSpPr>
        <p:spPr>
          <a:xfrm>
            <a:off x="2365750" y="3425811"/>
            <a:ext cx="2246700" cy="743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900">
                <a:solidFill>
                  <a:srgbClr val="F6B26B"/>
                </a:solidFill>
              </a:defRPr>
            </a:lvl1pPr>
            <a:lvl2pPr lvl="1" algn="ctr">
              <a:lnSpc>
                <a:spcPct val="100000"/>
              </a:lnSpc>
              <a:spcBef>
                <a:spcPts val="2100"/>
              </a:spcBef>
              <a:spcAft>
                <a:spcPts val="0"/>
              </a:spcAft>
              <a:buSzPts val="1900"/>
              <a:buNone/>
              <a:defRPr b="1" sz="2900">
                <a:solidFill>
                  <a:srgbClr val="F6B26B"/>
                </a:solidFill>
              </a:defRPr>
            </a:lvl2pPr>
            <a:lvl3pPr lvl="2" algn="ctr">
              <a:lnSpc>
                <a:spcPct val="100000"/>
              </a:lnSpc>
              <a:spcBef>
                <a:spcPts val="2100"/>
              </a:spcBef>
              <a:spcAft>
                <a:spcPts val="0"/>
              </a:spcAft>
              <a:buSzPts val="1900"/>
              <a:buNone/>
              <a:defRPr b="1" sz="2900">
                <a:solidFill>
                  <a:srgbClr val="F6B26B"/>
                </a:solidFill>
              </a:defRPr>
            </a:lvl3pPr>
            <a:lvl4pPr lvl="3" algn="ctr">
              <a:lnSpc>
                <a:spcPct val="100000"/>
              </a:lnSpc>
              <a:spcBef>
                <a:spcPts val="2100"/>
              </a:spcBef>
              <a:spcAft>
                <a:spcPts val="0"/>
              </a:spcAft>
              <a:buSzPts val="1900"/>
              <a:buNone/>
              <a:defRPr b="1" sz="2900">
                <a:solidFill>
                  <a:srgbClr val="F6B26B"/>
                </a:solidFill>
              </a:defRPr>
            </a:lvl4pPr>
            <a:lvl5pPr lvl="4" algn="ctr">
              <a:lnSpc>
                <a:spcPct val="100000"/>
              </a:lnSpc>
              <a:spcBef>
                <a:spcPts val="2100"/>
              </a:spcBef>
              <a:spcAft>
                <a:spcPts val="0"/>
              </a:spcAft>
              <a:buSzPts val="1900"/>
              <a:buNone/>
              <a:defRPr b="1" sz="2900">
                <a:solidFill>
                  <a:srgbClr val="F6B26B"/>
                </a:solidFill>
              </a:defRPr>
            </a:lvl5pPr>
            <a:lvl6pPr lvl="5" algn="ctr">
              <a:lnSpc>
                <a:spcPct val="100000"/>
              </a:lnSpc>
              <a:spcBef>
                <a:spcPts val="2100"/>
              </a:spcBef>
              <a:spcAft>
                <a:spcPts val="0"/>
              </a:spcAft>
              <a:buSzPts val="1900"/>
              <a:buNone/>
              <a:defRPr b="1" sz="2900">
                <a:solidFill>
                  <a:srgbClr val="F6B26B"/>
                </a:solidFill>
              </a:defRPr>
            </a:lvl6pPr>
            <a:lvl7pPr lvl="6" algn="ctr">
              <a:lnSpc>
                <a:spcPct val="100000"/>
              </a:lnSpc>
              <a:spcBef>
                <a:spcPts val="2100"/>
              </a:spcBef>
              <a:spcAft>
                <a:spcPts val="0"/>
              </a:spcAft>
              <a:buSzPts val="1900"/>
              <a:buNone/>
              <a:defRPr b="1" sz="2900">
                <a:solidFill>
                  <a:srgbClr val="F6B26B"/>
                </a:solidFill>
              </a:defRPr>
            </a:lvl7pPr>
            <a:lvl8pPr lvl="7" algn="ctr">
              <a:lnSpc>
                <a:spcPct val="100000"/>
              </a:lnSpc>
              <a:spcBef>
                <a:spcPts val="2100"/>
              </a:spcBef>
              <a:spcAft>
                <a:spcPts val="0"/>
              </a:spcAft>
              <a:buSzPts val="1900"/>
              <a:buNone/>
              <a:defRPr b="1" sz="2900">
                <a:solidFill>
                  <a:srgbClr val="F6B26B"/>
                </a:solidFill>
              </a:defRPr>
            </a:lvl8pPr>
            <a:lvl9pPr lvl="8" algn="ctr">
              <a:lnSpc>
                <a:spcPct val="100000"/>
              </a:lnSpc>
              <a:spcBef>
                <a:spcPts val="2100"/>
              </a:spcBef>
              <a:spcAft>
                <a:spcPts val="2100"/>
              </a:spcAft>
              <a:buSzPts val="1900"/>
              <a:buNone/>
              <a:defRPr b="1" sz="2900">
                <a:solidFill>
                  <a:srgbClr val="F6B26B"/>
                </a:solidFill>
              </a:defRPr>
            </a:lvl9pPr>
          </a:lstStyle>
          <a:p/>
        </p:txBody>
      </p:sp>
      <p:sp>
        <p:nvSpPr>
          <p:cNvPr id="146" name="Google Shape;146;p16"/>
          <p:cNvSpPr txBox="1"/>
          <p:nvPr>
            <p:ph idx="2" type="subTitle"/>
          </p:nvPr>
        </p:nvSpPr>
        <p:spPr>
          <a:xfrm>
            <a:off x="1555733" y="3920667"/>
            <a:ext cx="3866700" cy="1233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2100">
                <a:latin typeface="Lato"/>
                <a:ea typeface="Lato"/>
                <a:cs typeface="Lato"/>
                <a:sym typeface="Lato"/>
              </a:defRPr>
            </a:lvl1pPr>
            <a:lvl2pPr lvl="1" algn="ctr">
              <a:lnSpc>
                <a:spcPct val="100000"/>
              </a:lnSpc>
              <a:spcBef>
                <a:spcPts val="0"/>
              </a:spcBef>
              <a:spcAft>
                <a:spcPts val="0"/>
              </a:spcAft>
              <a:buSzPts val="1900"/>
              <a:buNone/>
              <a:defRPr sz="2100">
                <a:latin typeface="Lato"/>
                <a:ea typeface="Lato"/>
                <a:cs typeface="Lato"/>
                <a:sym typeface="Lato"/>
              </a:defRPr>
            </a:lvl2pPr>
            <a:lvl3pPr lvl="2" algn="ctr">
              <a:lnSpc>
                <a:spcPct val="100000"/>
              </a:lnSpc>
              <a:spcBef>
                <a:spcPts val="0"/>
              </a:spcBef>
              <a:spcAft>
                <a:spcPts val="0"/>
              </a:spcAft>
              <a:buSzPts val="1900"/>
              <a:buNone/>
              <a:defRPr sz="2100">
                <a:latin typeface="Lato"/>
                <a:ea typeface="Lato"/>
                <a:cs typeface="Lato"/>
                <a:sym typeface="Lato"/>
              </a:defRPr>
            </a:lvl3pPr>
            <a:lvl4pPr lvl="3" algn="ctr">
              <a:lnSpc>
                <a:spcPct val="100000"/>
              </a:lnSpc>
              <a:spcBef>
                <a:spcPts val="0"/>
              </a:spcBef>
              <a:spcAft>
                <a:spcPts val="0"/>
              </a:spcAft>
              <a:buSzPts val="1900"/>
              <a:buNone/>
              <a:defRPr sz="2100">
                <a:latin typeface="Lato"/>
                <a:ea typeface="Lato"/>
                <a:cs typeface="Lato"/>
                <a:sym typeface="Lato"/>
              </a:defRPr>
            </a:lvl4pPr>
            <a:lvl5pPr lvl="4" algn="ctr">
              <a:lnSpc>
                <a:spcPct val="100000"/>
              </a:lnSpc>
              <a:spcBef>
                <a:spcPts val="0"/>
              </a:spcBef>
              <a:spcAft>
                <a:spcPts val="0"/>
              </a:spcAft>
              <a:buSzPts val="1900"/>
              <a:buNone/>
              <a:defRPr sz="2100">
                <a:latin typeface="Lato"/>
                <a:ea typeface="Lato"/>
                <a:cs typeface="Lato"/>
                <a:sym typeface="Lato"/>
              </a:defRPr>
            </a:lvl5pPr>
            <a:lvl6pPr lvl="5" algn="ctr">
              <a:lnSpc>
                <a:spcPct val="100000"/>
              </a:lnSpc>
              <a:spcBef>
                <a:spcPts val="0"/>
              </a:spcBef>
              <a:spcAft>
                <a:spcPts val="0"/>
              </a:spcAft>
              <a:buSzPts val="1900"/>
              <a:buNone/>
              <a:defRPr sz="2100">
                <a:latin typeface="Lato"/>
                <a:ea typeface="Lato"/>
                <a:cs typeface="Lato"/>
                <a:sym typeface="Lato"/>
              </a:defRPr>
            </a:lvl6pPr>
            <a:lvl7pPr lvl="6" algn="ctr">
              <a:lnSpc>
                <a:spcPct val="100000"/>
              </a:lnSpc>
              <a:spcBef>
                <a:spcPts val="0"/>
              </a:spcBef>
              <a:spcAft>
                <a:spcPts val="0"/>
              </a:spcAft>
              <a:buSzPts val="1900"/>
              <a:buNone/>
              <a:defRPr sz="2100">
                <a:latin typeface="Lato"/>
                <a:ea typeface="Lato"/>
                <a:cs typeface="Lato"/>
                <a:sym typeface="Lato"/>
              </a:defRPr>
            </a:lvl7pPr>
            <a:lvl8pPr lvl="7" algn="ctr">
              <a:lnSpc>
                <a:spcPct val="100000"/>
              </a:lnSpc>
              <a:spcBef>
                <a:spcPts val="0"/>
              </a:spcBef>
              <a:spcAft>
                <a:spcPts val="0"/>
              </a:spcAft>
              <a:buSzPts val="1900"/>
              <a:buNone/>
              <a:defRPr sz="2100">
                <a:latin typeface="Lato"/>
                <a:ea typeface="Lato"/>
                <a:cs typeface="Lato"/>
                <a:sym typeface="Lato"/>
              </a:defRPr>
            </a:lvl8pPr>
            <a:lvl9pPr lvl="8" algn="ctr">
              <a:lnSpc>
                <a:spcPct val="100000"/>
              </a:lnSpc>
              <a:spcBef>
                <a:spcPts val="0"/>
              </a:spcBef>
              <a:spcAft>
                <a:spcPts val="0"/>
              </a:spcAft>
              <a:buSzPts val="1900"/>
              <a:buNone/>
              <a:defRPr sz="2100">
                <a:latin typeface="Lato"/>
                <a:ea typeface="Lato"/>
                <a:cs typeface="Lato"/>
                <a:sym typeface="Lato"/>
              </a:defRPr>
            </a:lvl9pPr>
          </a:lstStyle>
          <a:p/>
        </p:txBody>
      </p:sp>
      <p:sp>
        <p:nvSpPr>
          <p:cNvPr id="147" name="Google Shape;147;p16"/>
          <p:cNvSpPr txBox="1"/>
          <p:nvPr>
            <p:ph idx="3" type="subTitle"/>
          </p:nvPr>
        </p:nvSpPr>
        <p:spPr>
          <a:xfrm>
            <a:off x="7579583" y="3425781"/>
            <a:ext cx="2246700" cy="743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900">
                <a:solidFill>
                  <a:srgbClr val="F6B26B"/>
                </a:solidFill>
              </a:defRPr>
            </a:lvl1pPr>
            <a:lvl2pPr lvl="1" algn="ctr">
              <a:lnSpc>
                <a:spcPct val="100000"/>
              </a:lnSpc>
              <a:spcBef>
                <a:spcPts val="2100"/>
              </a:spcBef>
              <a:spcAft>
                <a:spcPts val="0"/>
              </a:spcAft>
              <a:buSzPts val="1900"/>
              <a:buNone/>
              <a:defRPr b="1" sz="2900">
                <a:solidFill>
                  <a:srgbClr val="F6B26B"/>
                </a:solidFill>
              </a:defRPr>
            </a:lvl2pPr>
            <a:lvl3pPr lvl="2" algn="ctr">
              <a:lnSpc>
                <a:spcPct val="100000"/>
              </a:lnSpc>
              <a:spcBef>
                <a:spcPts val="2100"/>
              </a:spcBef>
              <a:spcAft>
                <a:spcPts val="0"/>
              </a:spcAft>
              <a:buSzPts val="1900"/>
              <a:buNone/>
              <a:defRPr b="1" sz="2900">
                <a:solidFill>
                  <a:srgbClr val="F6B26B"/>
                </a:solidFill>
              </a:defRPr>
            </a:lvl3pPr>
            <a:lvl4pPr lvl="3" algn="ctr">
              <a:lnSpc>
                <a:spcPct val="100000"/>
              </a:lnSpc>
              <a:spcBef>
                <a:spcPts val="2100"/>
              </a:spcBef>
              <a:spcAft>
                <a:spcPts val="0"/>
              </a:spcAft>
              <a:buSzPts val="1900"/>
              <a:buNone/>
              <a:defRPr b="1" sz="2900">
                <a:solidFill>
                  <a:srgbClr val="F6B26B"/>
                </a:solidFill>
              </a:defRPr>
            </a:lvl4pPr>
            <a:lvl5pPr lvl="4" algn="ctr">
              <a:lnSpc>
                <a:spcPct val="100000"/>
              </a:lnSpc>
              <a:spcBef>
                <a:spcPts val="2100"/>
              </a:spcBef>
              <a:spcAft>
                <a:spcPts val="0"/>
              </a:spcAft>
              <a:buSzPts val="1900"/>
              <a:buNone/>
              <a:defRPr b="1" sz="2900">
                <a:solidFill>
                  <a:srgbClr val="F6B26B"/>
                </a:solidFill>
              </a:defRPr>
            </a:lvl5pPr>
            <a:lvl6pPr lvl="5" algn="ctr">
              <a:lnSpc>
                <a:spcPct val="100000"/>
              </a:lnSpc>
              <a:spcBef>
                <a:spcPts val="2100"/>
              </a:spcBef>
              <a:spcAft>
                <a:spcPts val="0"/>
              </a:spcAft>
              <a:buSzPts val="1900"/>
              <a:buNone/>
              <a:defRPr b="1" sz="2900">
                <a:solidFill>
                  <a:srgbClr val="F6B26B"/>
                </a:solidFill>
              </a:defRPr>
            </a:lvl6pPr>
            <a:lvl7pPr lvl="6" algn="ctr">
              <a:lnSpc>
                <a:spcPct val="100000"/>
              </a:lnSpc>
              <a:spcBef>
                <a:spcPts val="2100"/>
              </a:spcBef>
              <a:spcAft>
                <a:spcPts val="0"/>
              </a:spcAft>
              <a:buSzPts val="1900"/>
              <a:buNone/>
              <a:defRPr b="1" sz="2900">
                <a:solidFill>
                  <a:srgbClr val="F6B26B"/>
                </a:solidFill>
              </a:defRPr>
            </a:lvl7pPr>
            <a:lvl8pPr lvl="7" algn="ctr">
              <a:lnSpc>
                <a:spcPct val="100000"/>
              </a:lnSpc>
              <a:spcBef>
                <a:spcPts val="2100"/>
              </a:spcBef>
              <a:spcAft>
                <a:spcPts val="0"/>
              </a:spcAft>
              <a:buSzPts val="1900"/>
              <a:buNone/>
              <a:defRPr b="1" sz="2900">
                <a:solidFill>
                  <a:srgbClr val="F6B26B"/>
                </a:solidFill>
              </a:defRPr>
            </a:lvl8pPr>
            <a:lvl9pPr lvl="8" algn="ctr">
              <a:lnSpc>
                <a:spcPct val="100000"/>
              </a:lnSpc>
              <a:spcBef>
                <a:spcPts val="2100"/>
              </a:spcBef>
              <a:spcAft>
                <a:spcPts val="2100"/>
              </a:spcAft>
              <a:buSzPts val="1900"/>
              <a:buNone/>
              <a:defRPr b="1" sz="2900">
                <a:solidFill>
                  <a:srgbClr val="F6B26B"/>
                </a:solidFill>
              </a:defRPr>
            </a:lvl9pPr>
          </a:lstStyle>
          <a:p/>
        </p:txBody>
      </p:sp>
      <p:sp>
        <p:nvSpPr>
          <p:cNvPr id="148" name="Google Shape;148;p16"/>
          <p:cNvSpPr txBox="1"/>
          <p:nvPr>
            <p:ph idx="4" type="subTitle"/>
          </p:nvPr>
        </p:nvSpPr>
        <p:spPr>
          <a:xfrm>
            <a:off x="6769567" y="3920694"/>
            <a:ext cx="3866700" cy="1233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2100">
                <a:latin typeface="Lato"/>
                <a:ea typeface="Lato"/>
                <a:cs typeface="Lato"/>
                <a:sym typeface="Lato"/>
              </a:defRPr>
            </a:lvl1pPr>
            <a:lvl2pPr lvl="1" algn="ctr">
              <a:lnSpc>
                <a:spcPct val="100000"/>
              </a:lnSpc>
              <a:spcBef>
                <a:spcPts val="0"/>
              </a:spcBef>
              <a:spcAft>
                <a:spcPts val="0"/>
              </a:spcAft>
              <a:buSzPts val="1900"/>
              <a:buNone/>
              <a:defRPr sz="2100">
                <a:latin typeface="Lato"/>
                <a:ea typeface="Lato"/>
                <a:cs typeface="Lato"/>
                <a:sym typeface="Lato"/>
              </a:defRPr>
            </a:lvl2pPr>
            <a:lvl3pPr lvl="2" algn="ctr">
              <a:lnSpc>
                <a:spcPct val="100000"/>
              </a:lnSpc>
              <a:spcBef>
                <a:spcPts val="0"/>
              </a:spcBef>
              <a:spcAft>
                <a:spcPts val="0"/>
              </a:spcAft>
              <a:buSzPts val="1900"/>
              <a:buNone/>
              <a:defRPr sz="2100">
                <a:latin typeface="Lato"/>
                <a:ea typeface="Lato"/>
                <a:cs typeface="Lato"/>
                <a:sym typeface="Lato"/>
              </a:defRPr>
            </a:lvl3pPr>
            <a:lvl4pPr lvl="3" algn="ctr">
              <a:lnSpc>
                <a:spcPct val="100000"/>
              </a:lnSpc>
              <a:spcBef>
                <a:spcPts val="0"/>
              </a:spcBef>
              <a:spcAft>
                <a:spcPts val="0"/>
              </a:spcAft>
              <a:buSzPts val="1900"/>
              <a:buNone/>
              <a:defRPr sz="2100">
                <a:latin typeface="Lato"/>
                <a:ea typeface="Lato"/>
                <a:cs typeface="Lato"/>
                <a:sym typeface="Lato"/>
              </a:defRPr>
            </a:lvl4pPr>
            <a:lvl5pPr lvl="4" algn="ctr">
              <a:lnSpc>
                <a:spcPct val="100000"/>
              </a:lnSpc>
              <a:spcBef>
                <a:spcPts val="0"/>
              </a:spcBef>
              <a:spcAft>
                <a:spcPts val="0"/>
              </a:spcAft>
              <a:buSzPts val="1900"/>
              <a:buNone/>
              <a:defRPr sz="2100">
                <a:latin typeface="Lato"/>
                <a:ea typeface="Lato"/>
                <a:cs typeface="Lato"/>
                <a:sym typeface="Lato"/>
              </a:defRPr>
            </a:lvl5pPr>
            <a:lvl6pPr lvl="5" algn="ctr">
              <a:lnSpc>
                <a:spcPct val="100000"/>
              </a:lnSpc>
              <a:spcBef>
                <a:spcPts val="0"/>
              </a:spcBef>
              <a:spcAft>
                <a:spcPts val="0"/>
              </a:spcAft>
              <a:buSzPts val="1900"/>
              <a:buNone/>
              <a:defRPr sz="2100">
                <a:latin typeface="Lato"/>
                <a:ea typeface="Lato"/>
                <a:cs typeface="Lato"/>
                <a:sym typeface="Lato"/>
              </a:defRPr>
            </a:lvl6pPr>
            <a:lvl7pPr lvl="6" algn="ctr">
              <a:lnSpc>
                <a:spcPct val="100000"/>
              </a:lnSpc>
              <a:spcBef>
                <a:spcPts val="0"/>
              </a:spcBef>
              <a:spcAft>
                <a:spcPts val="0"/>
              </a:spcAft>
              <a:buSzPts val="1900"/>
              <a:buNone/>
              <a:defRPr sz="2100">
                <a:latin typeface="Lato"/>
                <a:ea typeface="Lato"/>
                <a:cs typeface="Lato"/>
                <a:sym typeface="Lato"/>
              </a:defRPr>
            </a:lvl7pPr>
            <a:lvl8pPr lvl="7" algn="ctr">
              <a:lnSpc>
                <a:spcPct val="100000"/>
              </a:lnSpc>
              <a:spcBef>
                <a:spcPts val="0"/>
              </a:spcBef>
              <a:spcAft>
                <a:spcPts val="0"/>
              </a:spcAft>
              <a:buSzPts val="1900"/>
              <a:buNone/>
              <a:defRPr sz="2100">
                <a:latin typeface="Lato"/>
                <a:ea typeface="Lato"/>
                <a:cs typeface="Lato"/>
                <a:sym typeface="Lato"/>
              </a:defRPr>
            </a:lvl8pPr>
            <a:lvl9pPr lvl="8" algn="ctr">
              <a:lnSpc>
                <a:spcPct val="100000"/>
              </a:lnSpc>
              <a:spcBef>
                <a:spcPts val="0"/>
              </a:spcBef>
              <a:spcAft>
                <a:spcPts val="0"/>
              </a:spcAft>
              <a:buSzPts val="1900"/>
              <a:buNone/>
              <a:defRPr sz="2100">
                <a:latin typeface="Lato"/>
                <a:ea typeface="Lato"/>
                <a:cs typeface="Lato"/>
                <a:sym typeface="Lato"/>
              </a:defRPr>
            </a:lvl9pPr>
          </a:lstStyle>
          <a:p/>
        </p:txBody>
      </p:sp>
      <p:sp>
        <p:nvSpPr>
          <p:cNvPr id="149" name="Google Shape;149;p16"/>
          <p:cNvSpPr/>
          <p:nvPr/>
        </p:nvSpPr>
        <p:spPr>
          <a:xfrm flipH="1" rot="-6784683">
            <a:off x="-771543" y="552274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6"/>
          <p:cNvSpPr/>
          <p:nvPr/>
        </p:nvSpPr>
        <p:spPr>
          <a:xfrm rot="-6782915">
            <a:off x="608500" y="546071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6"/>
          <p:cNvSpPr/>
          <p:nvPr/>
        </p:nvSpPr>
        <p:spPr>
          <a:xfrm flipH="1" rot="-8437227">
            <a:off x="-797565" y="555448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6"/>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6"/>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1_1">
    <p:spTree>
      <p:nvGrpSpPr>
        <p:cNvPr id="154" name="Shape 154"/>
        <p:cNvGrpSpPr/>
        <p:nvPr/>
      </p:nvGrpSpPr>
      <p:grpSpPr>
        <a:xfrm>
          <a:off x="0" y="0"/>
          <a:ext cx="0" cy="0"/>
          <a:chOff x="0" y="0"/>
          <a:chExt cx="0" cy="0"/>
        </a:xfrm>
      </p:grpSpPr>
      <p:sp>
        <p:nvSpPr>
          <p:cNvPr id="155" name="Google Shape;155;p17"/>
          <p:cNvSpPr txBox="1"/>
          <p:nvPr>
            <p:ph type="title"/>
          </p:nvPr>
        </p:nvSpPr>
        <p:spPr>
          <a:xfrm>
            <a:off x="3561100" y="520506"/>
            <a:ext cx="5070000" cy="691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ctr">
              <a:lnSpc>
                <a:spcPct val="100000"/>
              </a:lnSpc>
              <a:spcBef>
                <a:spcPts val="0"/>
              </a:spcBef>
              <a:spcAft>
                <a:spcPts val="0"/>
              </a:spcAft>
              <a:buSzPts val="3700"/>
              <a:buNone/>
              <a:defRPr>
                <a:latin typeface="Oswald"/>
                <a:ea typeface="Oswald"/>
                <a:cs typeface="Oswald"/>
                <a:sym typeface="Oswald"/>
              </a:defRPr>
            </a:lvl2pPr>
            <a:lvl3pPr lvl="2" algn="ctr">
              <a:lnSpc>
                <a:spcPct val="100000"/>
              </a:lnSpc>
              <a:spcBef>
                <a:spcPts val="0"/>
              </a:spcBef>
              <a:spcAft>
                <a:spcPts val="0"/>
              </a:spcAft>
              <a:buSzPts val="3700"/>
              <a:buNone/>
              <a:defRPr>
                <a:latin typeface="Oswald"/>
                <a:ea typeface="Oswald"/>
                <a:cs typeface="Oswald"/>
                <a:sym typeface="Oswald"/>
              </a:defRPr>
            </a:lvl3pPr>
            <a:lvl4pPr lvl="3" algn="ctr">
              <a:lnSpc>
                <a:spcPct val="100000"/>
              </a:lnSpc>
              <a:spcBef>
                <a:spcPts val="0"/>
              </a:spcBef>
              <a:spcAft>
                <a:spcPts val="0"/>
              </a:spcAft>
              <a:buSzPts val="3700"/>
              <a:buNone/>
              <a:defRPr>
                <a:latin typeface="Oswald"/>
                <a:ea typeface="Oswald"/>
                <a:cs typeface="Oswald"/>
                <a:sym typeface="Oswald"/>
              </a:defRPr>
            </a:lvl4pPr>
            <a:lvl5pPr lvl="4" algn="ctr">
              <a:lnSpc>
                <a:spcPct val="100000"/>
              </a:lnSpc>
              <a:spcBef>
                <a:spcPts val="0"/>
              </a:spcBef>
              <a:spcAft>
                <a:spcPts val="0"/>
              </a:spcAft>
              <a:buSzPts val="3700"/>
              <a:buNone/>
              <a:defRPr>
                <a:latin typeface="Oswald"/>
                <a:ea typeface="Oswald"/>
                <a:cs typeface="Oswald"/>
                <a:sym typeface="Oswald"/>
              </a:defRPr>
            </a:lvl5pPr>
            <a:lvl6pPr lvl="5" algn="ctr">
              <a:lnSpc>
                <a:spcPct val="100000"/>
              </a:lnSpc>
              <a:spcBef>
                <a:spcPts val="0"/>
              </a:spcBef>
              <a:spcAft>
                <a:spcPts val="0"/>
              </a:spcAft>
              <a:buSzPts val="3700"/>
              <a:buNone/>
              <a:defRPr>
                <a:latin typeface="Oswald"/>
                <a:ea typeface="Oswald"/>
                <a:cs typeface="Oswald"/>
                <a:sym typeface="Oswald"/>
              </a:defRPr>
            </a:lvl6pPr>
            <a:lvl7pPr lvl="6" algn="ctr">
              <a:lnSpc>
                <a:spcPct val="100000"/>
              </a:lnSpc>
              <a:spcBef>
                <a:spcPts val="0"/>
              </a:spcBef>
              <a:spcAft>
                <a:spcPts val="0"/>
              </a:spcAft>
              <a:buSzPts val="3700"/>
              <a:buNone/>
              <a:defRPr>
                <a:latin typeface="Oswald"/>
                <a:ea typeface="Oswald"/>
                <a:cs typeface="Oswald"/>
                <a:sym typeface="Oswald"/>
              </a:defRPr>
            </a:lvl7pPr>
            <a:lvl8pPr lvl="7" algn="ctr">
              <a:lnSpc>
                <a:spcPct val="100000"/>
              </a:lnSpc>
              <a:spcBef>
                <a:spcPts val="0"/>
              </a:spcBef>
              <a:spcAft>
                <a:spcPts val="0"/>
              </a:spcAft>
              <a:buSzPts val="3700"/>
              <a:buNone/>
              <a:defRPr>
                <a:latin typeface="Oswald"/>
                <a:ea typeface="Oswald"/>
                <a:cs typeface="Oswald"/>
                <a:sym typeface="Oswald"/>
              </a:defRPr>
            </a:lvl8pPr>
            <a:lvl9pPr lvl="8" algn="ctr">
              <a:lnSpc>
                <a:spcPct val="100000"/>
              </a:lnSpc>
              <a:spcBef>
                <a:spcPts val="0"/>
              </a:spcBef>
              <a:spcAft>
                <a:spcPts val="0"/>
              </a:spcAft>
              <a:buSzPts val="3700"/>
              <a:buNone/>
              <a:defRPr>
                <a:latin typeface="Oswald"/>
                <a:ea typeface="Oswald"/>
                <a:cs typeface="Oswald"/>
                <a:sym typeface="Oswald"/>
              </a:defRPr>
            </a:lvl9pPr>
          </a:lstStyle>
          <a:p/>
        </p:txBody>
      </p:sp>
      <p:sp>
        <p:nvSpPr>
          <p:cNvPr id="156" name="Google Shape;156;p17"/>
          <p:cNvSpPr txBox="1"/>
          <p:nvPr>
            <p:ph idx="1" type="subTitle"/>
          </p:nvPr>
        </p:nvSpPr>
        <p:spPr>
          <a:xfrm>
            <a:off x="843568" y="4509133"/>
            <a:ext cx="30588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57" name="Google Shape;157;p17"/>
          <p:cNvSpPr txBox="1"/>
          <p:nvPr>
            <p:ph idx="2" type="subTitle"/>
          </p:nvPr>
        </p:nvSpPr>
        <p:spPr>
          <a:xfrm>
            <a:off x="866683" y="4943800"/>
            <a:ext cx="3058800" cy="646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a:latin typeface="Lato"/>
                <a:ea typeface="Lato"/>
                <a:cs typeface="Lato"/>
                <a:sym typeface="Lato"/>
              </a:defRPr>
            </a:lvl1pPr>
            <a:lvl2pPr lvl="1" algn="ctr">
              <a:lnSpc>
                <a:spcPct val="100000"/>
              </a:lnSpc>
              <a:spcBef>
                <a:spcPts val="0"/>
              </a:spcBef>
              <a:spcAft>
                <a:spcPts val="0"/>
              </a:spcAft>
              <a:buSzPts val="1900"/>
              <a:buNone/>
              <a:defRPr>
                <a:latin typeface="Lato"/>
                <a:ea typeface="Lato"/>
                <a:cs typeface="Lato"/>
                <a:sym typeface="Lato"/>
              </a:defRPr>
            </a:lvl2pPr>
            <a:lvl3pPr lvl="2" algn="ctr">
              <a:lnSpc>
                <a:spcPct val="100000"/>
              </a:lnSpc>
              <a:spcBef>
                <a:spcPts val="0"/>
              </a:spcBef>
              <a:spcAft>
                <a:spcPts val="0"/>
              </a:spcAft>
              <a:buSzPts val="1900"/>
              <a:buNone/>
              <a:defRPr>
                <a:latin typeface="Lato"/>
                <a:ea typeface="Lato"/>
                <a:cs typeface="Lato"/>
                <a:sym typeface="Lato"/>
              </a:defRPr>
            </a:lvl3pPr>
            <a:lvl4pPr lvl="3" algn="ctr">
              <a:lnSpc>
                <a:spcPct val="100000"/>
              </a:lnSpc>
              <a:spcBef>
                <a:spcPts val="0"/>
              </a:spcBef>
              <a:spcAft>
                <a:spcPts val="0"/>
              </a:spcAft>
              <a:buSzPts val="1900"/>
              <a:buNone/>
              <a:defRPr>
                <a:latin typeface="Lato"/>
                <a:ea typeface="Lato"/>
                <a:cs typeface="Lato"/>
                <a:sym typeface="Lato"/>
              </a:defRPr>
            </a:lvl4pPr>
            <a:lvl5pPr lvl="4" algn="ctr">
              <a:lnSpc>
                <a:spcPct val="100000"/>
              </a:lnSpc>
              <a:spcBef>
                <a:spcPts val="0"/>
              </a:spcBef>
              <a:spcAft>
                <a:spcPts val="0"/>
              </a:spcAft>
              <a:buSzPts val="1900"/>
              <a:buNone/>
              <a:defRPr>
                <a:latin typeface="Lato"/>
                <a:ea typeface="Lato"/>
                <a:cs typeface="Lato"/>
                <a:sym typeface="Lato"/>
              </a:defRPr>
            </a:lvl5pPr>
            <a:lvl6pPr lvl="5" algn="ctr">
              <a:lnSpc>
                <a:spcPct val="100000"/>
              </a:lnSpc>
              <a:spcBef>
                <a:spcPts val="0"/>
              </a:spcBef>
              <a:spcAft>
                <a:spcPts val="0"/>
              </a:spcAft>
              <a:buSzPts val="1900"/>
              <a:buNone/>
              <a:defRPr>
                <a:latin typeface="Lato"/>
                <a:ea typeface="Lato"/>
                <a:cs typeface="Lato"/>
                <a:sym typeface="Lato"/>
              </a:defRPr>
            </a:lvl6pPr>
            <a:lvl7pPr lvl="6" algn="ctr">
              <a:lnSpc>
                <a:spcPct val="100000"/>
              </a:lnSpc>
              <a:spcBef>
                <a:spcPts val="0"/>
              </a:spcBef>
              <a:spcAft>
                <a:spcPts val="0"/>
              </a:spcAft>
              <a:buSzPts val="1900"/>
              <a:buNone/>
              <a:defRPr>
                <a:latin typeface="Lato"/>
                <a:ea typeface="Lato"/>
                <a:cs typeface="Lato"/>
                <a:sym typeface="Lato"/>
              </a:defRPr>
            </a:lvl7pPr>
            <a:lvl8pPr lvl="7" algn="ctr">
              <a:lnSpc>
                <a:spcPct val="100000"/>
              </a:lnSpc>
              <a:spcBef>
                <a:spcPts val="0"/>
              </a:spcBef>
              <a:spcAft>
                <a:spcPts val="0"/>
              </a:spcAft>
              <a:buSzPts val="1900"/>
              <a:buNone/>
              <a:defRPr>
                <a:latin typeface="Lato"/>
                <a:ea typeface="Lato"/>
                <a:cs typeface="Lato"/>
                <a:sym typeface="Lato"/>
              </a:defRPr>
            </a:lvl8pPr>
            <a:lvl9pPr lvl="8" algn="ctr">
              <a:lnSpc>
                <a:spcPct val="100000"/>
              </a:lnSpc>
              <a:spcBef>
                <a:spcPts val="0"/>
              </a:spcBef>
              <a:spcAft>
                <a:spcPts val="0"/>
              </a:spcAft>
              <a:buSzPts val="1900"/>
              <a:buNone/>
              <a:defRPr>
                <a:latin typeface="Lato"/>
                <a:ea typeface="Lato"/>
                <a:cs typeface="Lato"/>
                <a:sym typeface="Lato"/>
              </a:defRPr>
            </a:lvl9pPr>
          </a:lstStyle>
          <a:p/>
        </p:txBody>
      </p:sp>
      <p:sp>
        <p:nvSpPr>
          <p:cNvPr id="158" name="Google Shape;158;p17"/>
          <p:cNvSpPr txBox="1"/>
          <p:nvPr>
            <p:ph idx="3" type="subTitle"/>
          </p:nvPr>
        </p:nvSpPr>
        <p:spPr>
          <a:xfrm>
            <a:off x="4582333" y="4509133"/>
            <a:ext cx="30588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59" name="Google Shape;159;p17"/>
          <p:cNvSpPr txBox="1"/>
          <p:nvPr>
            <p:ph idx="4" type="subTitle"/>
          </p:nvPr>
        </p:nvSpPr>
        <p:spPr>
          <a:xfrm>
            <a:off x="4605550" y="4943800"/>
            <a:ext cx="3058800" cy="646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a:latin typeface="Lato"/>
                <a:ea typeface="Lato"/>
                <a:cs typeface="Lato"/>
                <a:sym typeface="Lato"/>
              </a:defRPr>
            </a:lvl1pPr>
            <a:lvl2pPr lvl="1" algn="ctr">
              <a:lnSpc>
                <a:spcPct val="100000"/>
              </a:lnSpc>
              <a:spcBef>
                <a:spcPts val="0"/>
              </a:spcBef>
              <a:spcAft>
                <a:spcPts val="0"/>
              </a:spcAft>
              <a:buSzPts val="1900"/>
              <a:buNone/>
              <a:defRPr>
                <a:latin typeface="Lato"/>
                <a:ea typeface="Lato"/>
                <a:cs typeface="Lato"/>
                <a:sym typeface="Lato"/>
              </a:defRPr>
            </a:lvl2pPr>
            <a:lvl3pPr lvl="2" algn="ctr">
              <a:lnSpc>
                <a:spcPct val="100000"/>
              </a:lnSpc>
              <a:spcBef>
                <a:spcPts val="0"/>
              </a:spcBef>
              <a:spcAft>
                <a:spcPts val="0"/>
              </a:spcAft>
              <a:buSzPts val="1900"/>
              <a:buNone/>
              <a:defRPr>
                <a:latin typeface="Lato"/>
                <a:ea typeface="Lato"/>
                <a:cs typeface="Lato"/>
                <a:sym typeface="Lato"/>
              </a:defRPr>
            </a:lvl3pPr>
            <a:lvl4pPr lvl="3" algn="ctr">
              <a:lnSpc>
                <a:spcPct val="100000"/>
              </a:lnSpc>
              <a:spcBef>
                <a:spcPts val="0"/>
              </a:spcBef>
              <a:spcAft>
                <a:spcPts val="0"/>
              </a:spcAft>
              <a:buSzPts val="1900"/>
              <a:buNone/>
              <a:defRPr>
                <a:latin typeface="Lato"/>
                <a:ea typeface="Lato"/>
                <a:cs typeface="Lato"/>
                <a:sym typeface="Lato"/>
              </a:defRPr>
            </a:lvl4pPr>
            <a:lvl5pPr lvl="4" algn="ctr">
              <a:lnSpc>
                <a:spcPct val="100000"/>
              </a:lnSpc>
              <a:spcBef>
                <a:spcPts val="0"/>
              </a:spcBef>
              <a:spcAft>
                <a:spcPts val="0"/>
              </a:spcAft>
              <a:buSzPts val="1900"/>
              <a:buNone/>
              <a:defRPr>
                <a:latin typeface="Lato"/>
                <a:ea typeface="Lato"/>
                <a:cs typeface="Lato"/>
                <a:sym typeface="Lato"/>
              </a:defRPr>
            </a:lvl5pPr>
            <a:lvl6pPr lvl="5" algn="ctr">
              <a:lnSpc>
                <a:spcPct val="100000"/>
              </a:lnSpc>
              <a:spcBef>
                <a:spcPts val="0"/>
              </a:spcBef>
              <a:spcAft>
                <a:spcPts val="0"/>
              </a:spcAft>
              <a:buSzPts val="1900"/>
              <a:buNone/>
              <a:defRPr>
                <a:latin typeface="Lato"/>
                <a:ea typeface="Lato"/>
                <a:cs typeface="Lato"/>
                <a:sym typeface="Lato"/>
              </a:defRPr>
            </a:lvl6pPr>
            <a:lvl7pPr lvl="6" algn="ctr">
              <a:lnSpc>
                <a:spcPct val="100000"/>
              </a:lnSpc>
              <a:spcBef>
                <a:spcPts val="0"/>
              </a:spcBef>
              <a:spcAft>
                <a:spcPts val="0"/>
              </a:spcAft>
              <a:buSzPts val="1900"/>
              <a:buNone/>
              <a:defRPr>
                <a:latin typeface="Lato"/>
                <a:ea typeface="Lato"/>
                <a:cs typeface="Lato"/>
                <a:sym typeface="Lato"/>
              </a:defRPr>
            </a:lvl7pPr>
            <a:lvl8pPr lvl="7" algn="ctr">
              <a:lnSpc>
                <a:spcPct val="100000"/>
              </a:lnSpc>
              <a:spcBef>
                <a:spcPts val="0"/>
              </a:spcBef>
              <a:spcAft>
                <a:spcPts val="0"/>
              </a:spcAft>
              <a:buSzPts val="1900"/>
              <a:buNone/>
              <a:defRPr>
                <a:latin typeface="Lato"/>
                <a:ea typeface="Lato"/>
                <a:cs typeface="Lato"/>
                <a:sym typeface="Lato"/>
              </a:defRPr>
            </a:lvl8pPr>
            <a:lvl9pPr lvl="8" algn="ctr">
              <a:lnSpc>
                <a:spcPct val="100000"/>
              </a:lnSpc>
              <a:spcBef>
                <a:spcPts val="0"/>
              </a:spcBef>
              <a:spcAft>
                <a:spcPts val="0"/>
              </a:spcAft>
              <a:buSzPts val="1900"/>
              <a:buNone/>
              <a:defRPr>
                <a:latin typeface="Lato"/>
                <a:ea typeface="Lato"/>
                <a:cs typeface="Lato"/>
                <a:sym typeface="Lato"/>
              </a:defRPr>
            </a:lvl9pPr>
          </a:lstStyle>
          <a:p/>
        </p:txBody>
      </p:sp>
      <p:sp>
        <p:nvSpPr>
          <p:cNvPr id="160" name="Google Shape;160;p17"/>
          <p:cNvSpPr txBox="1"/>
          <p:nvPr>
            <p:ph idx="5" type="subTitle"/>
          </p:nvPr>
        </p:nvSpPr>
        <p:spPr>
          <a:xfrm>
            <a:off x="8289617" y="4509133"/>
            <a:ext cx="30588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61" name="Google Shape;161;p17"/>
          <p:cNvSpPr txBox="1"/>
          <p:nvPr>
            <p:ph idx="6" type="subTitle"/>
          </p:nvPr>
        </p:nvSpPr>
        <p:spPr>
          <a:xfrm>
            <a:off x="8289383" y="4943800"/>
            <a:ext cx="3058800" cy="646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a:latin typeface="Lato"/>
                <a:ea typeface="Lato"/>
                <a:cs typeface="Lato"/>
                <a:sym typeface="Lato"/>
              </a:defRPr>
            </a:lvl1pPr>
            <a:lvl2pPr lvl="1" algn="ctr">
              <a:lnSpc>
                <a:spcPct val="100000"/>
              </a:lnSpc>
              <a:spcBef>
                <a:spcPts val="0"/>
              </a:spcBef>
              <a:spcAft>
                <a:spcPts val="0"/>
              </a:spcAft>
              <a:buSzPts val="1900"/>
              <a:buNone/>
              <a:defRPr>
                <a:latin typeface="Lato"/>
                <a:ea typeface="Lato"/>
                <a:cs typeface="Lato"/>
                <a:sym typeface="Lato"/>
              </a:defRPr>
            </a:lvl2pPr>
            <a:lvl3pPr lvl="2" algn="ctr">
              <a:lnSpc>
                <a:spcPct val="100000"/>
              </a:lnSpc>
              <a:spcBef>
                <a:spcPts val="0"/>
              </a:spcBef>
              <a:spcAft>
                <a:spcPts val="0"/>
              </a:spcAft>
              <a:buSzPts val="1900"/>
              <a:buNone/>
              <a:defRPr>
                <a:latin typeface="Lato"/>
                <a:ea typeface="Lato"/>
                <a:cs typeface="Lato"/>
                <a:sym typeface="Lato"/>
              </a:defRPr>
            </a:lvl3pPr>
            <a:lvl4pPr lvl="3" algn="ctr">
              <a:lnSpc>
                <a:spcPct val="100000"/>
              </a:lnSpc>
              <a:spcBef>
                <a:spcPts val="0"/>
              </a:spcBef>
              <a:spcAft>
                <a:spcPts val="0"/>
              </a:spcAft>
              <a:buSzPts val="1900"/>
              <a:buNone/>
              <a:defRPr>
                <a:latin typeface="Lato"/>
                <a:ea typeface="Lato"/>
                <a:cs typeface="Lato"/>
                <a:sym typeface="Lato"/>
              </a:defRPr>
            </a:lvl4pPr>
            <a:lvl5pPr lvl="4" algn="ctr">
              <a:lnSpc>
                <a:spcPct val="100000"/>
              </a:lnSpc>
              <a:spcBef>
                <a:spcPts val="0"/>
              </a:spcBef>
              <a:spcAft>
                <a:spcPts val="0"/>
              </a:spcAft>
              <a:buSzPts val="1900"/>
              <a:buNone/>
              <a:defRPr>
                <a:latin typeface="Lato"/>
                <a:ea typeface="Lato"/>
                <a:cs typeface="Lato"/>
                <a:sym typeface="Lato"/>
              </a:defRPr>
            </a:lvl5pPr>
            <a:lvl6pPr lvl="5" algn="ctr">
              <a:lnSpc>
                <a:spcPct val="100000"/>
              </a:lnSpc>
              <a:spcBef>
                <a:spcPts val="0"/>
              </a:spcBef>
              <a:spcAft>
                <a:spcPts val="0"/>
              </a:spcAft>
              <a:buSzPts val="1900"/>
              <a:buNone/>
              <a:defRPr>
                <a:latin typeface="Lato"/>
                <a:ea typeface="Lato"/>
                <a:cs typeface="Lato"/>
                <a:sym typeface="Lato"/>
              </a:defRPr>
            </a:lvl6pPr>
            <a:lvl7pPr lvl="6" algn="ctr">
              <a:lnSpc>
                <a:spcPct val="100000"/>
              </a:lnSpc>
              <a:spcBef>
                <a:spcPts val="0"/>
              </a:spcBef>
              <a:spcAft>
                <a:spcPts val="0"/>
              </a:spcAft>
              <a:buSzPts val="1900"/>
              <a:buNone/>
              <a:defRPr>
                <a:latin typeface="Lato"/>
                <a:ea typeface="Lato"/>
                <a:cs typeface="Lato"/>
                <a:sym typeface="Lato"/>
              </a:defRPr>
            </a:lvl7pPr>
            <a:lvl8pPr lvl="7" algn="ctr">
              <a:lnSpc>
                <a:spcPct val="100000"/>
              </a:lnSpc>
              <a:spcBef>
                <a:spcPts val="0"/>
              </a:spcBef>
              <a:spcAft>
                <a:spcPts val="0"/>
              </a:spcAft>
              <a:buSzPts val="1900"/>
              <a:buNone/>
              <a:defRPr>
                <a:latin typeface="Lato"/>
                <a:ea typeface="Lato"/>
                <a:cs typeface="Lato"/>
                <a:sym typeface="Lato"/>
              </a:defRPr>
            </a:lvl8pPr>
            <a:lvl9pPr lvl="8" algn="ctr">
              <a:lnSpc>
                <a:spcPct val="100000"/>
              </a:lnSpc>
              <a:spcBef>
                <a:spcPts val="0"/>
              </a:spcBef>
              <a:spcAft>
                <a:spcPts val="0"/>
              </a:spcAft>
              <a:buSzPts val="1900"/>
              <a:buNone/>
              <a:defRPr>
                <a:latin typeface="Lato"/>
                <a:ea typeface="Lato"/>
                <a:cs typeface="Lato"/>
                <a:sym typeface="Lato"/>
              </a:defRPr>
            </a:lvl9pPr>
          </a:lstStyle>
          <a:p/>
        </p:txBody>
      </p:sp>
      <p:sp>
        <p:nvSpPr>
          <p:cNvPr id="162" name="Google Shape;162;p17"/>
          <p:cNvSpPr/>
          <p:nvPr/>
        </p:nvSpPr>
        <p:spPr>
          <a:xfrm rot="-4015317">
            <a:off x="-673576" y="-17926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7"/>
          <p:cNvSpPr/>
          <p:nvPr/>
        </p:nvSpPr>
        <p:spPr>
          <a:xfrm flipH="1" rot="-4017085">
            <a:off x="706467" y="75682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7"/>
          <p:cNvSpPr/>
          <p:nvPr/>
        </p:nvSpPr>
        <p:spPr>
          <a:xfrm rot="-2362773">
            <a:off x="-699598" y="-27953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7"/>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7"/>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_1_1_1">
    <p:spTree>
      <p:nvGrpSpPr>
        <p:cNvPr id="167" name="Shape 167"/>
        <p:cNvGrpSpPr/>
        <p:nvPr/>
      </p:nvGrpSpPr>
      <p:grpSpPr>
        <a:xfrm>
          <a:off x="0" y="0"/>
          <a:ext cx="0" cy="0"/>
          <a:chOff x="0" y="0"/>
          <a:chExt cx="0" cy="0"/>
        </a:xfrm>
      </p:grpSpPr>
      <p:sp>
        <p:nvSpPr>
          <p:cNvPr id="168" name="Google Shape;168;p18"/>
          <p:cNvSpPr txBox="1"/>
          <p:nvPr>
            <p:ph type="title"/>
          </p:nvPr>
        </p:nvSpPr>
        <p:spPr>
          <a:xfrm>
            <a:off x="2884200" y="520200"/>
            <a:ext cx="6423600" cy="692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ctr">
              <a:lnSpc>
                <a:spcPct val="100000"/>
              </a:lnSpc>
              <a:spcBef>
                <a:spcPts val="0"/>
              </a:spcBef>
              <a:spcAft>
                <a:spcPts val="0"/>
              </a:spcAft>
              <a:buSzPts val="3700"/>
              <a:buNone/>
              <a:defRPr>
                <a:latin typeface="Oswald"/>
                <a:ea typeface="Oswald"/>
                <a:cs typeface="Oswald"/>
                <a:sym typeface="Oswald"/>
              </a:defRPr>
            </a:lvl2pPr>
            <a:lvl3pPr lvl="2" algn="ctr">
              <a:lnSpc>
                <a:spcPct val="100000"/>
              </a:lnSpc>
              <a:spcBef>
                <a:spcPts val="0"/>
              </a:spcBef>
              <a:spcAft>
                <a:spcPts val="0"/>
              </a:spcAft>
              <a:buSzPts val="3700"/>
              <a:buNone/>
              <a:defRPr>
                <a:latin typeface="Oswald"/>
                <a:ea typeface="Oswald"/>
                <a:cs typeface="Oswald"/>
                <a:sym typeface="Oswald"/>
              </a:defRPr>
            </a:lvl3pPr>
            <a:lvl4pPr lvl="3" algn="ctr">
              <a:lnSpc>
                <a:spcPct val="100000"/>
              </a:lnSpc>
              <a:spcBef>
                <a:spcPts val="0"/>
              </a:spcBef>
              <a:spcAft>
                <a:spcPts val="0"/>
              </a:spcAft>
              <a:buSzPts val="3700"/>
              <a:buNone/>
              <a:defRPr>
                <a:latin typeface="Oswald"/>
                <a:ea typeface="Oswald"/>
                <a:cs typeface="Oswald"/>
                <a:sym typeface="Oswald"/>
              </a:defRPr>
            </a:lvl4pPr>
            <a:lvl5pPr lvl="4" algn="ctr">
              <a:lnSpc>
                <a:spcPct val="100000"/>
              </a:lnSpc>
              <a:spcBef>
                <a:spcPts val="0"/>
              </a:spcBef>
              <a:spcAft>
                <a:spcPts val="0"/>
              </a:spcAft>
              <a:buSzPts val="3700"/>
              <a:buNone/>
              <a:defRPr>
                <a:latin typeface="Oswald"/>
                <a:ea typeface="Oswald"/>
                <a:cs typeface="Oswald"/>
                <a:sym typeface="Oswald"/>
              </a:defRPr>
            </a:lvl5pPr>
            <a:lvl6pPr lvl="5" algn="ctr">
              <a:lnSpc>
                <a:spcPct val="100000"/>
              </a:lnSpc>
              <a:spcBef>
                <a:spcPts val="0"/>
              </a:spcBef>
              <a:spcAft>
                <a:spcPts val="0"/>
              </a:spcAft>
              <a:buSzPts val="3700"/>
              <a:buNone/>
              <a:defRPr>
                <a:latin typeface="Oswald"/>
                <a:ea typeface="Oswald"/>
                <a:cs typeface="Oswald"/>
                <a:sym typeface="Oswald"/>
              </a:defRPr>
            </a:lvl6pPr>
            <a:lvl7pPr lvl="6" algn="ctr">
              <a:lnSpc>
                <a:spcPct val="100000"/>
              </a:lnSpc>
              <a:spcBef>
                <a:spcPts val="0"/>
              </a:spcBef>
              <a:spcAft>
                <a:spcPts val="0"/>
              </a:spcAft>
              <a:buSzPts val="3700"/>
              <a:buNone/>
              <a:defRPr>
                <a:latin typeface="Oswald"/>
                <a:ea typeface="Oswald"/>
                <a:cs typeface="Oswald"/>
                <a:sym typeface="Oswald"/>
              </a:defRPr>
            </a:lvl7pPr>
            <a:lvl8pPr lvl="7" algn="ctr">
              <a:lnSpc>
                <a:spcPct val="100000"/>
              </a:lnSpc>
              <a:spcBef>
                <a:spcPts val="0"/>
              </a:spcBef>
              <a:spcAft>
                <a:spcPts val="0"/>
              </a:spcAft>
              <a:buSzPts val="3700"/>
              <a:buNone/>
              <a:defRPr>
                <a:latin typeface="Oswald"/>
                <a:ea typeface="Oswald"/>
                <a:cs typeface="Oswald"/>
                <a:sym typeface="Oswald"/>
              </a:defRPr>
            </a:lvl8pPr>
            <a:lvl9pPr lvl="8" algn="ctr">
              <a:lnSpc>
                <a:spcPct val="100000"/>
              </a:lnSpc>
              <a:spcBef>
                <a:spcPts val="0"/>
              </a:spcBef>
              <a:spcAft>
                <a:spcPts val="0"/>
              </a:spcAft>
              <a:buSzPts val="3700"/>
              <a:buNone/>
              <a:defRPr>
                <a:latin typeface="Oswald"/>
                <a:ea typeface="Oswald"/>
                <a:cs typeface="Oswald"/>
                <a:sym typeface="Oswald"/>
              </a:defRPr>
            </a:lvl9pPr>
          </a:lstStyle>
          <a:p/>
        </p:txBody>
      </p:sp>
      <p:sp>
        <p:nvSpPr>
          <p:cNvPr id="169" name="Google Shape;169;p18"/>
          <p:cNvSpPr txBox="1"/>
          <p:nvPr>
            <p:ph idx="1" type="subTitle"/>
          </p:nvPr>
        </p:nvSpPr>
        <p:spPr>
          <a:xfrm>
            <a:off x="882350" y="3352033"/>
            <a:ext cx="29667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70" name="Google Shape;170;p18"/>
          <p:cNvSpPr txBox="1"/>
          <p:nvPr>
            <p:ph idx="2" type="subTitle"/>
          </p:nvPr>
        </p:nvSpPr>
        <p:spPr>
          <a:xfrm>
            <a:off x="811400" y="3827633"/>
            <a:ext cx="3154800" cy="951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a:latin typeface="Lato"/>
                <a:ea typeface="Lato"/>
                <a:cs typeface="Lato"/>
                <a:sym typeface="Lato"/>
              </a:defRPr>
            </a:lvl1pPr>
            <a:lvl2pPr lvl="1" algn="ctr">
              <a:lnSpc>
                <a:spcPct val="100000"/>
              </a:lnSpc>
              <a:spcBef>
                <a:spcPts val="0"/>
              </a:spcBef>
              <a:spcAft>
                <a:spcPts val="0"/>
              </a:spcAft>
              <a:buSzPts val="1900"/>
              <a:buNone/>
              <a:defRPr>
                <a:latin typeface="Lato"/>
                <a:ea typeface="Lato"/>
                <a:cs typeface="Lato"/>
                <a:sym typeface="Lato"/>
              </a:defRPr>
            </a:lvl2pPr>
            <a:lvl3pPr lvl="2" algn="ctr">
              <a:lnSpc>
                <a:spcPct val="100000"/>
              </a:lnSpc>
              <a:spcBef>
                <a:spcPts val="0"/>
              </a:spcBef>
              <a:spcAft>
                <a:spcPts val="0"/>
              </a:spcAft>
              <a:buSzPts val="1900"/>
              <a:buNone/>
              <a:defRPr>
                <a:latin typeface="Lato"/>
                <a:ea typeface="Lato"/>
                <a:cs typeface="Lato"/>
                <a:sym typeface="Lato"/>
              </a:defRPr>
            </a:lvl3pPr>
            <a:lvl4pPr lvl="3" algn="ctr">
              <a:lnSpc>
                <a:spcPct val="100000"/>
              </a:lnSpc>
              <a:spcBef>
                <a:spcPts val="0"/>
              </a:spcBef>
              <a:spcAft>
                <a:spcPts val="0"/>
              </a:spcAft>
              <a:buSzPts val="1900"/>
              <a:buNone/>
              <a:defRPr>
                <a:latin typeface="Lato"/>
                <a:ea typeface="Lato"/>
                <a:cs typeface="Lato"/>
                <a:sym typeface="Lato"/>
              </a:defRPr>
            </a:lvl4pPr>
            <a:lvl5pPr lvl="4" algn="ctr">
              <a:lnSpc>
                <a:spcPct val="100000"/>
              </a:lnSpc>
              <a:spcBef>
                <a:spcPts val="0"/>
              </a:spcBef>
              <a:spcAft>
                <a:spcPts val="0"/>
              </a:spcAft>
              <a:buSzPts val="1900"/>
              <a:buNone/>
              <a:defRPr>
                <a:latin typeface="Lato"/>
                <a:ea typeface="Lato"/>
                <a:cs typeface="Lato"/>
                <a:sym typeface="Lato"/>
              </a:defRPr>
            </a:lvl5pPr>
            <a:lvl6pPr lvl="5" algn="ctr">
              <a:lnSpc>
                <a:spcPct val="100000"/>
              </a:lnSpc>
              <a:spcBef>
                <a:spcPts val="0"/>
              </a:spcBef>
              <a:spcAft>
                <a:spcPts val="0"/>
              </a:spcAft>
              <a:buSzPts val="1900"/>
              <a:buNone/>
              <a:defRPr>
                <a:latin typeface="Lato"/>
                <a:ea typeface="Lato"/>
                <a:cs typeface="Lato"/>
                <a:sym typeface="Lato"/>
              </a:defRPr>
            </a:lvl6pPr>
            <a:lvl7pPr lvl="6" algn="ctr">
              <a:lnSpc>
                <a:spcPct val="100000"/>
              </a:lnSpc>
              <a:spcBef>
                <a:spcPts val="0"/>
              </a:spcBef>
              <a:spcAft>
                <a:spcPts val="0"/>
              </a:spcAft>
              <a:buSzPts val="1900"/>
              <a:buNone/>
              <a:defRPr>
                <a:latin typeface="Lato"/>
                <a:ea typeface="Lato"/>
                <a:cs typeface="Lato"/>
                <a:sym typeface="Lato"/>
              </a:defRPr>
            </a:lvl7pPr>
            <a:lvl8pPr lvl="7" algn="ctr">
              <a:lnSpc>
                <a:spcPct val="100000"/>
              </a:lnSpc>
              <a:spcBef>
                <a:spcPts val="0"/>
              </a:spcBef>
              <a:spcAft>
                <a:spcPts val="0"/>
              </a:spcAft>
              <a:buSzPts val="1900"/>
              <a:buNone/>
              <a:defRPr>
                <a:latin typeface="Lato"/>
                <a:ea typeface="Lato"/>
                <a:cs typeface="Lato"/>
                <a:sym typeface="Lato"/>
              </a:defRPr>
            </a:lvl8pPr>
            <a:lvl9pPr lvl="8" algn="ctr">
              <a:lnSpc>
                <a:spcPct val="100000"/>
              </a:lnSpc>
              <a:spcBef>
                <a:spcPts val="0"/>
              </a:spcBef>
              <a:spcAft>
                <a:spcPts val="0"/>
              </a:spcAft>
              <a:buSzPts val="1900"/>
              <a:buNone/>
              <a:defRPr>
                <a:latin typeface="Lato"/>
                <a:ea typeface="Lato"/>
                <a:cs typeface="Lato"/>
                <a:sym typeface="Lato"/>
              </a:defRPr>
            </a:lvl9pPr>
          </a:lstStyle>
          <a:p/>
        </p:txBody>
      </p:sp>
      <p:sp>
        <p:nvSpPr>
          <p:cNvPr id="171" name="Google Shape;171;p18"/>
          <p:cNvSpPr txBox="1"/>
          <p:nvPr>
            <p:ph idx="3" type="subTitle"/>
          </p:nvPr>
        </p:nvSpPr>
        <p:spPr>
          <a:xfrm>
            <a:off x="4589385" y="3352033"/>
            <a:ext cx="29667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72" name="Google Shape;172;p18"/>
          <p:cNvSpPr txBox="1"/>
          <p:nvPr>
            <p:ph idx="4" type="subTitle"/>
          </p:nvPr>
        </p:nvSpPr>
        <p:spPr>
          <a:xfrm>
            <a:off x="4518600" y="3827633"/>
            <a:ext cx="3154800" cy="951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a:latin typeface="Lato"/>
                <a:ea typeface="Lato"/>
                <a:cs typeface="Lato"/>
                <a:sym typeface="Lato"/>
              </a:defRPr>
            </a:lvl1pPr>
            <a:lvl2pPr lvl="1" algn="ctr">
              <a:lnSpc>
                <a:spcPct val="100000"/>
              </a:lnSpc>
              <a:spcBef>
                <a:spcPts val="0"/>
              </a:spcBef>
              <a:spcAft>
                <a:spcPts val="0"/>
              </a:spcAft>
              <a:buSzPts val="1900"/>
              <a:buNone/>
              <a:defRPr>
                <a:latin typeface="Lato"/>
                <a:ea typeface="Lato"/>
                <a:cs typeface="Lato"/>
                <a:sym typeface="Lato"/>
              </a:defRPr>
            </a:lvl2pPr>
            <a:lvl3pPr lvl="2" algn="ctr">
              <a:lnSpc>
                <a:spcPct val="100000"/>
              </a:lnSpc>
              <a:spcBef>
                <a:spcPts val="0"/>
              </a:spcBef>
              <a:spcAft>
                <a:spcPts val="0"/>
              </a:spcAft>
              <a:buSzPts val="1900"/>
              <a:buNone/>
              <a:defRPr>
                <a:latin typeface="Lato"/>
                <a:ea typeface="Lato"/>
                <a:cs typeface="Lato"/>
                <a:sym typeface="Lato"/>
              </a:defRPr>
            </a:lvl3pPr>
            <a:lvl4pPr lvl="3" algn="ctr">
              <a:lnSpc>
                <a:spcPct val="100000"/>
              </a:lnSpc>
              <a:spcBef>
                <a:spcPts val="0"/>
              </a:spcBef>
              <a:spcAft>
                <a:spcPts val="0"/>
              </a:spcAft>
              <a:buSzPts val="1900"/>
              <a:buNone/>
              <a:defRPr>
                <a:latin typeface="Lato"/>
                <a:ea typeface="Lato"/>
                <a:cs typeface="Lato"/>
                <a:sym typeface="Lato"/>
              </a:defRPr>
            </a:lvl4pPr>
            <a:lvl5pPr lvl="4" algn="ctr">
              <a:lnSpc>
                <a:spcPct val="100000"/>
              </a:lnSpc>
              <a:spcBef>
                <a:spcPts val="0"/>
              </a:spcBef>
              <a:spcAft>
                <a:spcPts val="0"/>
              </a:spcAft>
              <a:buSzPts val="1900"/>
              <a:buNone/>
              <a:defRPr>
                <a:latin typeface="Lato"/>
                <a:ea typeface="Lato"/>
                <a:cs typeface="Lato"/>
                <a:sym typeface="Lato"/>
              </a:defRPr>
            </a:lvl5pPr>
            <a:lvl6pPr lvl="5" algn="ctr">
              <a:lnSpc>
                <a:spcPct val="100000"/>
              </a:lnSpc>
              <a:spcBef>
                <a:spcPts val="0"/>
              </a:spcBef>
              <a:spcAft>
                <a:spcPts val="0"/>
              </a:spcAft>
              <a:buSzPts val="1900"/>
              <a:buNone/>
              <a:defRPr>
                <a:latin typeface="Lato"/>
                <a:ea typeface="Lato"/>
                <a:cs typeface="Lato"/>
                <a:sym typeface="Lato"/>
              </a:defRPr>
            </a:lvl6pPr>
            <a:lvl7pPr lvl="6" algn="ctr">
              <a:lnSpc>
                <a:spcPct val="100000"/>
              </a:lnSpc>
              <a:spcBef>
                <a:spcPts val="0"/>
              </a:spcBef>
              <a:spcAft>
                <a:spcPts val="0"/>
              </a:spcAft>
              <a:buSzPts val="1900"/>
              <a:buNone/>
              <a:defRPr>
                <a:latin typeface="Lato"/>
                <a:ea typeface="Lato"/>
                <a:cs typeface="Lato"/>
                <a:sym typeface="Lato"/>
              </a:defRPr>
            </a:lvl7pPr>
            <a:lvl8pPr lvl="7" algn="ctr">
              <a:lnSpc>
                <a:spcPct val="100000"/>
              </a:lnSpc>
              <a:spcBef>
                <a:spcPts val="0"/>
              </a:spcBef>
              <a:spcAft>
                <a:spcPts val="0"/>
              </a:spcAft>
              <a:buSzPts val="1900"/>
              <a:buNone/>
              <a:defRPr>
                <a:latin typeface="Lato"/>
                <a:ea typeface="Lato"/>
                <a:cs typeface="Lato"/>
                <a:sym typeface="Lato"/>
              </a:defRPr>
            </a:lvl8pPr>
            <a:lvl9pPr lvl="8" algn="ctr">
              <a:lnSpc>
                <a:spcPct val="100000"/>
              </a:lnSpc>
              <a:spcBef>
                <a:spcPts val="0"/>
              </a:spcBef>
              <a:spcAft>
                <a:spcPts val="0"/>
              </a:spcAft>
              <a:buSzPts val="1900"/>
              <a:buNone/>
              <a:defRPr>
                <a:latin typeface="Lato"/>
                <a:ea typeface="Lato"/>
                <a:cs typeface="Lato"/>
                <a:sym typeface="Lato"/>
              </a:defRPr>
            </a:lvl9pPr>
          </a:lstStyle>
          <a:p/>
        </p:txBody>
      </p:sp>
      <p:sp>
        <p:nvSpPr>
          <p:cNvPr id="173" name="Google Shape;173;p18"/>
          <p:cNvSpPr txBox="1"/>
          <p:nvPr>
            <p:ph idx="5" type="subTitle"/>
          </p:nvPr>
        </p:nvSpPr>
        <p:spPr>
          <a:xfrm>
            <a:off x="8296733" y="3352033"/>
            <a:ext cx="29667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74" name="Google Shape;174;p18"/>
          <p:cNvSpPr txBox="1"/>
          <p:nvPr>
            <p:ph idx="6" type="subTitle"/>
          </p:nvPr>
        </p:nvSpPr>
        <p:spPr>
          <a:xfrm>
            <a:off x="8225800" y="3827633"/>
            <a:ext cx="3154800" cy="951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a:latin typeface="Lato"/>
                <a:ea typeface="Lato"/>
                <a:cs typeface="Lato"/>
                <a:sym typeface="Lato"/>
              </a:defRPr>
            </a:lvl1pPr>
            <a:lvl2pPr lvl="1" algn="ctr">
              <a:lnSpc>
                <a:spcPct val="100000"/>
              </a:lnSpc>
              <a:spcBef>
                <a:spcPts val="0"/>
              </a:spcBef>
              <a:spcAft>
                <a:spcPts val="0"/>
              </a:spcAft>
              <a:buSzPts val="1900"/>
              <a:buNone/>
              <a:defRPr>
                <a:latin typeface="Lato"/>
                <a:ea typeface="Lato"/>
                <a:cs typeface="Lato"/>
                <a:sym typeface="Lato"/>
              </a:defRPr>
            </a:lvl2pPr>
            <a:lvl3pPr lvl="2" algn="ctr">
              <a:lnSpc>
                <a:spcPct val="100000"/>
              </a:lnSpc>
              <a:spcBef>
                <a:spcPts val="0"/>
              </a:spcBef>
              <a:spcAft>
                <a:spcPts val="0"/>
              </a:spcAft>
              <a:buSzPts val="1900"/>
              <a:buNone/>
              <a:defRPr>
                <a:latin typeface="Lato"/>
                <a:ea typeface="Lato"/>
                <a:cs typeface="Lato"/>
                <a:sym typeface="Lato"/>
              </a:defRPr>
            </a:lvl3pPr>
            <a:lvl4pPr lvl="3" algn="ctr">
              <a:lnSpc>
                <a:spcPct val="100000"/>
              </a:lnSpc>
              <a:spcBef>
                <a:spcPts val="0"/>
              </a:spcBef>
              <a:spcAft>
                <a:spcPts val="0"/>
              </a:spcAft>
              <a:buSzPts val="1900"/>
              <a:buNone/>
              <a:defRPr>
                <a:latin typeface="Lato"/>
                <a:ea typeface="Lato"/>
                <a:cs typeface="Lato"/>
                <a:sym typeface="Lato"/>
              </a:defRPr>
            </a:lvl4pPr>
            <a:lvl5pPr lvl="4" algn="ctr">
              <a:lnSpc>
                <a:spcPct val="100000"/>
              </a:lnSpc>
              <a:spcBef>
                <a:spcPts val="0"/>
              </a:spcBef>
              <a:spcAft>
                <a:spcPts val="0"/>
              </a:spcAft>
              <a:buSzPts val="1900"/>
              <a:buNone/>
              <a:defRPr>
                <a:latin typeface="Lato"/>
                <a:ea typeface="Lato"/>
                <a:cs typeface="Lato"/>
                <a:sym typeface="Lato"/>
              </a:defRPr>
            </a:lvl5pPr>
            <a:lvl6pPr lvl="5" algn="ctr">
              <a:lnSpc>
                <a:spcPct val="100000"/>
              </a:lnSpc>
              <a:spcBef>
                <a:spcPts val="0"/>
              </a:spcBef>
              <a:spcAft>
                <a:spcPts val="0"/>
              </a:spcAft>
              <a:buSzPts val="1900"/>
              <a:buNone/>
              <a:defRPr>
                <a:latin typeface="Lato"/>
                <a:ea typeface="Lato"/>
                <a:cs typeface="Lato"/>
                <a:sym typeface="Lato"/>
              </a:defRPr>
            </a:lvl6pPr>
            <a:lvl7pPr lvl="6" algn="ctr">
              <a:lnSpc>
                <a:spcPct val="100000"/>
              </a:lnSpc>
              <a:spcBef>
                <a:spcPts val="0"/>
              </a:spcBef>
              <a:spcAft>
                <a:spcPts val="0"/>
              </a:spcAft>
              <a:buSzPts val="1900"/>
              <a:buNone/>
              <a:defRPr>
                <a:latin typeface="Lato"/>
                <a:ea typeface="Lato"/>
                <a:cs typeface="Lato"/>
                <a:sym typeface="Lato"/>
              </a:defRPr>
            </a:lvl7pPr>
            <a:lvl8pPr lvl="7" algn="ctr">
              <a:lnSpc>
                <a:spcPct val="100000"/>
              </a:lnSpc>
              <a:spcBef>
                <a:spcPts val="0"/>
              </a:spcBef>
              <a:spcAft>
                <a:spcPts val="0"/>
              </a:spcAft>
              <a:buSzPts val="1900"/>
              <a:buNone/>
              <a:defRPr>
                <a:latin typeface="Lato"/>
                <a:ea typeface="Lato"/>
                <a:cs typeface="Lato"/>
                <a:sym typeface="Lato"/>
              </a:defRPr>
            </a:lvl8pPr>
            <a:lvl9pPr lvl="8" algn="ctr">
              <a:lnSpc>
                <a:spcPct val="100000"/>
              </a:lnSpc>
              <a:spcBef>
                <a:spcPts val="0"/>
              </a:spcBef>
              <a:spcAft>
                <a:spcPts val="0"/>
              </a:spcAft>
              <a:buSzPts val="1900"/>
              <a:buNone/>
              <a:defRPr>
                <a:latin typeface="Lato"/>
                <a:ea typeface="Lato"/>
                <a:cs typeface="Lato"/>
                <a:sym typeface="Lato"/>
              </a:defRPr>
            </a:lvl9pPr>
          </a:lstStyle>
          <a:p/>
        </p:txBody>
      </p:sp>
      <p:sp>
        <p:nvSpPr>
          <p:cNvPr id="175" name="Google Shape;175;p18"/>
          <p:cNvSpPr/>
          <p:nvPr/>
        </p:nvSpPr>
        <p:spPr>
          <a:xfrm flipH="1" rot="-6784683">
            <a:off x="-693176" y="5847317"/>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8"/>
          <p:cNvSpPr/>
          <p:nvPr/>
        </p:nvSpPr>
        <p:spPr>
          <a:xfrm rot="-6782915">
            <a:off x="686867" y="578528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8"/>
          <p:cNvSpPr/>
          <p:nvPr/>
        </p:nvSpPr>
        <p:spPr>
          <a:xfrm flipH="1" rot="-8437227">
            <a:off x="-719198" y="5879059"/>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8"/>
          <p:cNvSpPr/>
          <p:nvPr/>
        </p:nvSpPr>
        <p:spPr>
          <a:xfrm flipH="1" rot="-2700000">
            <a:off x="10398147" y="5722369"/>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8"/>
          <p:cNvSpPr/>
          <p:nvPr/>
        </p:nvSpPr>
        <p:spPr>
          <a:xfrm rot="-4913565">
            <a:off x="11111976" y="5873771"/>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2_1_1_1_1">
    <p:spTree>
      <p:nvGrpSpPr>
        <p:cNvPr id="180" name="Shape 180"/>
        <p:cNvGrpSpPr/>
        <p:nvPr/>
      </p:nvGrpSpPr>
      <p:grpSpPr>
        <a:xfrm>
          <a:off x="0" y="0"/>
          <a:ext cx="0" cy="0"/>
          <a:chOff x="0" y="0"/>
          <a:chExt cx="0" cy="0"/>
        </a:xfrm>
      </p:grpSpPr>
      <p:sp>
        <p:nvSpPr>
          <p:cNvPr id="181" name="Google Shape;181;p19"/>
          <p:cNvSpPr txBox="1"/>
          <p:nvPr>
            <p:ph type="title"/>
          </p:nvPr>
        </p:nvSpPr>
        <p:spPr>
          <a:xfrm>
            <a:off x="2884200" y="520433"/>
            <a:ext cx="6423600" cy="696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ctr">
              <a:lnSpc>
                <a:spcPct val="100000"/>
              </a:lnSpc>
              <a:spcBef>
                <a:spcPts val="0"/>
              </a:spcBef>
              <a:spcAft>
                <a:spcPts val="0"/>
              </a:spcAft>
              <a:buSzPts val="3700"/>
              <a:buNone/>
              <a:defRPr>
                <a:latin typeface="Oswald"/>
                <a:ea typeface="Oswald"/>
                <a:cs typeface="Oswald"/>
                <a:sym typeface="Oswald"/>
              </a:defRPr>
            </a:lvl2pPr>
            <a:lvl3pPr lvl="2" algn="ctr">
              <a:lnSpc>
                <a:spcPct val="100000"/>
              </a:lnSpc>
              <a:spcBef>
                <a:spcPts val="0"/>
              </a:spcBef>
              <a:spcAft>
                <a:spcPts val="0"/>
              </a:spcAft>
              <a:buSzPts val="3700"/>
              <a:buNone/>
              <a:defRPr>
                <a:latin typeface="Oswald"/>
                <a:ea typeface="Oswald"/>
                <a:cs typeface="Oswald"/>
                <a:sym typeface="Oswald"/>
              </a:defRPr>
            </a:lvl3pPr>
            <a:lvl4pPr lvl="3" algn="ctr">
              <a:lnSpc>
                <a:spcPct val="100000"/>
              </a:lnSpc>
              <a:spcBef>
                <a:spcPts val="0"/>
              </a:spcBef>
              <a:spcAft>
                <a:spcPts val="0"/>
              </a:spcAft>
              <a:buSzPts val="3700"/>
              <a:buNone/>
              <a:defRPr>
                <a:latin typeface="Oswald"/>
                <a:ea typeface="Oswald"/>
                <a:cs typeface="Oswald"/>
                <a:sym typeface="Oswald"/>
              </a:defRPr>
            </a:lvl4pPr>
            <a:lvl5pPr lvl="4" algn="ctr">
              <a:lnSpc>
                <a:spcPct val="100000"/>
              </a:lnSpc>
              <a:spcBef>
                <a:spcPts val="0"/>
              </a:spcBef>
              <a:spcAft>
                <a:spcPts val="0"/>
              </a:spcAft>
              <a:buSzPts val="3700"/>
              <a:buNone/>
              <a:defRPr>
                <a:latin typeface="Oswald"/>
                <a:ea typeface="Oswald"/>
                <a:cs typeface="Oswald"/>
                <a:sym typeface="Oswald"/>
              </a:defRPr>
            </a:lvl5pPr>
            <a:lvl6pPr lvl="5" algn="ctr">
              <a:lnSpc>
                <a:spcPct val="100000"/>
              </a:lnSpc>
              <a:spcBef>
                <a:spcPts val="0"/>
              </a:spcBef>
              <a:spcAft>
                <a:spcPts val="0"/>
              </a:spcAft>
              <a:buSzPts val="3700"/>
              <a:buNone/>
              <a:defRPr>
                <a:latin typeface="Oswald"/>
                <a:ea typeface="Oswald"/>
                <a:cs typeface="Oswald"/>
                <a:sym typeface="Oswald"/>
              </a:defRPr>
            </a:lvl6pPr>
            <a:lvl7pPr lvl="6" algn="ctr">
              <a:lnSpc>
                <a:spcPct val="100000"/>
              </a:lnSpc>
              <a:spcBef>
                <a:spcPts val="0"/>
              </a:spcBef>
              <a:spcAft>
                <a:spcPts val="0"/>
              </a:spcAft>
              <a:buSzPts val="3700"/>
              <a:buNone/>
              <a:defRPr>
                <a:latin typeface="Oswald"/>
                <a:ea typeface="Oswald"/>
                <a:cs typeface="Oswald"/>
                <a:sym typeface="Oswald"/>
              </a:defRPr>
            </a:lvl7pPr>
            <a:lvl8pPr lvl="7" algn="ctr">
              <a:lnSpc>
                <a:spcPct val="100000"/>
              </a:lnSpc>
              <a:spcBef>
                <a:spcPts val="0"/>
              </a:spcBef>
              <a:spcAft>
                <a:spcPts val="0"/>
              </a:spcAft>
              <a:buSzPts val="3700"/>
              <a:buNone/>
              <a:defRPr>
                <a:latin typeface="Oswald"/>
                <a:ea typeface="Oswald"/>
                <a:cs typeface="Oswald"/>
                <a:sym typeface="Oswald"/>
              </a:defRPr>
            </a:lvl8pPr>
            <a:lvl9pPr lvl="8" algn="ctr">
              <a:lnSpc>
                <a:spcPct val="100000"/>
              </a:lnSpc>
              <a:spcBef>
                <a:spcPts val="0"/>
              </a:spcBef>
              <a:spcAft>
                <a:spcPts val="0"/>
              </a:spcAft>
              <a:buSzPts val="3700"/>
              <a:buNone/>
              <a:defRPr>
                <a:latin typeface="Oswald"/>
                <a:ea typeface="Oswald"/>
                <a:cs typeface="Oswald"/>
                <a:sym typeface="Oswald"/>
              </a:defRPr>
            </a:lvl9pPr>
          </a:lstStyle>
          <a:p/>
        </p:txBody>
      </p:sp>
      <p:sp>
        <p:nvSpPr>
          <p:cNvPr id="182" name="Google Shape;182;p19"/>
          <p:cNvSpPr txBox="1"/>
          <p:nvPr>
            <p:ph idx="1" type="subTitle"/>
          </p:nvPr>
        </p:nvSpPr>
        <p:spPr>
          <a:xfrm>
            <a:off x="2975317" y="3978300"/>
            <a:ext cx="1866900" cy="4668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83" name="Google Shape;183;p19"/>
          <p:cNvSpPr txBox="1"/>
          <p:nvPr>
            <p:ph idx="2" type="subTitle"/>
          </p:nvPr>
        </p:nvSpPr>
        <p:spPr>
          <a:xfrm>
            <a:off x="4887767" y="3464250"/>
            <a:ext cx="37515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0"/>
              </a:spcBef>
              <a:spcAft>
                <a:spcPts val="0"/>
              </a:spcAft>
              <a:buSzPts val="1900"/>
              <a:buNone/>
              <a:defRPr>
                <a:latin typeface="Lato"/>
                <a:ea typeface="Lato"/>
                <a:cs typeface="Lato"/>
                <a:sym typeface="Lato"/>
              </a:defRPr>
            </a:lvl2pPr>
            <a:lvl3pPr lvl="2" algn="l">
              <a:lnSpc>
                <a:spcPct val="100000"/>
              </a:lnSpc>
              <a:spcBef>
                <a:spcPts val="0"/>
              </a:spcBef>
              <a:spcAft>
                <a:spcPts val="0"/>
              </a:spcAft>
              <a:buSzPts val="1900"/>
              <a:buNone/>
              <a:defRPr>
                <a:latin typeface="Lato"/>
                <a:ea typeface="Lato"/>
                <a:cs typeface="Lato"/>
                <a:sym typeface="Lato"/>
              </a:defRPr>
            </a:lvl3pPr>
            <a:lvl4pPr lvl="3" algn="l">
              <a:lnSpc>
                <a:spcPct val="100000"/>
              </a:lnSpc>
              <a:spcBef>
                <a:spcPts val="0"/>
              </a:spcBef>
              <a:spcAft>
                <a:spcPts val="0"/>
              </a:spcAft>
              <a:buSzPts val="1900"/>
              <a:buNone/>
              <a:defRPr>
                <a:latin typeface="Lato"/>
                <a:ea typeface="Lato"/>
                <a:cs typeface="Lato"/>
                <a:sym typeface="Lato"/>
              </a:defRPr>
            </a:lvl4pPr>
            <a:lvl5pPr lvl="4" algn="l">
              <a:lnSpc>
                <a:spcPct val="100000"/>
              </a:lnSpc>
              <a:spcBef>
                <a:spcPts val="0"/>
              </a:spcBef>
              <a:spcAft>
                <a:spcPts val="0"/>
              </a:spcAft>
              <a:buSzPts val="1900"/>
              <a:buNone/>
              <a:defRPr>
                <a:latin typeface="Lato"/>
                <a:ea typeface="Lato"/>
                <a:cs typeface="Lato"/>
                <a:sym typeface="Lato"/>
              </a:defRPr>
            </a:lvl5pPr>
            <a:lvl6pPr lvl="5" algn="l">
              <a:lnSpc>
                <a:spcPct val="100000"/>
              </a:lnSpc>
              <a:spcBef>
                <a:spcPts val="0"/>
              </a:spcBef>
              <a:spcAft>
                <a:spcPts val="0"/>
              </a:spcAft>
              <a:buSzPts val="1900"/>
              <a:buNone/>
              <a:defRPr>
                <a:latin typeface="Lato"/>
                <a:ea typeface="Lato"/>
                <a:cs typeface="Lato"/>
                <a:sym typeface="Lato"/>
              </a:defRPr>
            </a:lvl6pPr>
            <a:lvl7pPr lvl="6" algn="l">
              <a:lnSpc>
                <a:spcPct val="100000"/>
              </a:lnSpc>
              <a:spcBef>
                <a:spcPts val="0"/>
              </a:spcBef>
              <a:spcAft>
                <a:spcPts val="0"/>
              </a:spcAft>
              <a:buSzPts val="1900"/>
              <a:buNone/>
              <a:defRPr>
                <a:latin typeface="Lato"/>
                <a:ea typeface="Lato"/>
                <a:cs typeface="Lato"/>
                <a:sym typeface="Lato"/>
              </a:defRPr>
            </a:lvl7pPr>
            <a:lvl8pPr lvl="7" algn="l">
              <a:lnSpc>
                <a:spcPct val="100000"/>
              </a:lnSpc>
              <a:spcBef>
                <a:spcPts val="0"/>
              </a:spcBef>
              <a:spcAft>
                <a:spcPts val="0"/>
              </a:spcAft>
              <a:buSzPts val="1900"/>
              <a:buNone/>
              <a:defRPr>
                <a:latin typeface="Lato"/>
                <a:ea typeface="Lato"/>
                <a:cs typeface="Lato"/>
                <a:sym typeface="Lato"/>
              </a:defRPr>
            </a:lvl8pPr>
            <a:lvl9pPr lvl="8" algn="l">
              <a:lnSpc>
                <a:spcPct val="100000"/>
              </a:lnSpc>
              <a:spcBef>
                <a:spcPts val="0"/>
              </a:spcBef>
              <a:spcAft>
                <a:spcPts val="0"/>
              </a:spcAft>
              <a:buSzPts val="1900"/>
              <a:buNone/>
              <a:defRPr>
                <a:latin typeface="Lato"/>
                <a:ea typeface="Lato"/>
                <a:cs typeface="Lato"/>
                <a:sym typeface="Lato"/>
              </a:defRPr>
            </a:lvl9pPr>
          </a:lstStyle>
          <a:p/>
        </p:txBody>
      </p:sp>
      <p:sp>
        <p:nvSpPr>
          <p:cNvPr id="184" name="Google Shape;184;p19"/>
          <p:cNvSpPr txBox="1"/>
          <p:nvPr>
            <p:ph idx="3" type="subTitle"/>
          </p:nvPr>
        </p:nvSpPr>
        <p:spPr>
          <a:xfrm>
            <a:off x="1630167" y="2403517"/>
            <a:ext cx="1866900" cy="4668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85" name="Google Shape;185;p19"/>
          <p:cNvSpPr txBox="1"/>
          <p:nvPr>
            <p:ph idx="4" type="subTitle"/>
          </p:nvPr>
        </p:nvSpPr>
        <p:spPr>
          <a:xfrm>
            <a:off x="3337783" y="1889483"/>
            <a:ext cx="38028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0"/>
              </a:spcBef>
              <a:spcAft>
                <a:spcPts val="0"/>
              </a:spcAft>
              <a:buSzPts val="1900"/>
              <a:buNone/>
              <a:defRPr>
                <a:latin typeface="Lato"/>
                <a:ea typeface="Lato"/>
                <a:cs typeface="Lato"/>
                <a:sym typeface="Lato"/>
              </a:defRPr>
            </a:lvl2pPr>
            <a:lvl3pPr lvl="2" algn="l">
              <a:lnSpc>
                <a:spcPct val="100000"/>
              </a:lnSpc>
              <a:spcBef>
                <a:spcPts val="0"/>
              </a:spcBef>
              <a:spcAft>
                <a:spcPts val="0"/>
              </a:spcAft>
              <a:buSzPts val="1900"/>
              <a:buNone/>
              <a:defRPr>
                <a:latin typeface="Lato"/>
                <a:ea typeface="Lato"/>
                <a:cs typeface="Lato"/>
                <a:sym typeface="Lato"/>
              </a:defRPr>
            </a:lvl3pPr>
            <a:lvl4pPr lvl="3" algn="l">
              <a:lnSpc>
                <a:spcPct val="100000"/>
              </a:lnSpc>
              <a:spcBef>
                <a:spcPts val="0"/>
              </a:spcBef>
              <a:spcAft>
                <a:spcPts val="0"/>
              </a:spcAft>
              <a:buSzPts val="1900"/>
              <a:buNone/>
              <a:defRPr>
                <a:latin typeface="Lato"/>
                <a:ea typeface="Lato"/>
                <a:cs typeface="Lato"/>
                <a:sym typeface="Lato"/>
              </a:defRPr>
            </a:lvl4pPr>
            <a:lvl5pPr lvl="4" algn="l">
              <a:lnSpc>
                <a:spcPct val="100000"/>
              </a:lnSpc>
              <a:spcBef>
                <a:spcPts val="0"/>
              </a:spcBef>
              <a:spcAft>
                <a:spcPts val="0"/>
              </a:spcAft>
              <a:buSzPts val="1900"/>
              <a:buNone/>
              <a:defRPr>
                <a:latin typeface="Lato"/>
                <a:ea typeface="Lato"/>
                <a:cs typeface="Lato"/>
                <a:sym typeface="Lato"/>
              </a:defRPr>
            </a:lvl5pPr>
            <a:lvl6pPr lvl="5" algn="l">
              <a:lnSpc>
                <a:spcPct val="100000"/>
              </a:lnSpc>
              <a:spcBef>
                <a:spcPts val="0"/>
              </a:spcBef>
              <a:spcAft>
                <a:spcPts val="0"/>
              </a:spcAft>
              <a:buSzPts val="1900"/>
              <a:buNone/>
              <a:defRPr>
                <a:latin typeface="Lato"/>
                <a:ea typeface="Lato"/>
                <a:cs typeface="Lato"/>
                <a:sym typeface="Lato"/>
              </a:defRPr>
            </a:lvl6pPr>
            <a:lvl7pPr lvl="6" algn="l">
              <a:lnSpc>
                <a:spcPct val="100000"/>
              </a:lnSpc>
              <a:spcBef>
                <a:spcPts val="0"/>
              </a:spcBef>
              <a:spcAft>
                <a:spcPts val="0"/>
              </a:spcAft>
              <a:buSzPts val="1900"/>
              <a:buNone/>
              <a:defRPr>
                <a:latin typeface="Lato"/>
                <a:ea typeface="Lato"/>
                <a:cs typeface="Lato"/>
                <a:sym typeface="Lato"/>
              </a:defRPr>
            </a:lvl7pPr>
            <a:lvl8pPr lvl="7" algn="l">
              <a:lnSpc>
                <a:spcPct val="100000"/>
              </a:lnSpc>
              <a:spcBef>
                <a:spcPts val="0"/>
              </a:spcBef>
              <a:spcAft>
                <a:spcPts val="0"/>
              </a:spcAft>
              <a:buSzPts val="1900"/>
              <a:buNone/>
              <a:defRPr>
                <a:latin typeface="Lato"/>
                <a:ea typeface="Lato"/>
                <a:cs typeface="Lato"/>
                <a:sym typeface="Lato"/>
              </a:defRPr>
            </a:lvl8pPr>
            <a:lvl9pPr lvl="8" algn="l">
              <a:lnSpc>
                <a:spcPct val="100000"/>
              </a:lnSpc>
              <a:spcBef>
                <a:spcPts val="0"/>
              </a:spcBef>
              <a:spcAft>
                <a:spcPts val="0"/>
              </a:spcAft>
              <a:buSzPts val="1900"/>
              <a:buNone/>
              <a:defRPr>
                <a:latin typeface="Lato"/>
                <a:ea typeface="Lato"/>
                <a:cs typeface="Lato"/>
                <a:sym typeface="Lato"/>
              </a:defRPr>
            </a:lvl9pPr>
          </a:lstStyle>
          <a:p/>
        </p:txBody>
      </p:sp>
      <p:sp>
        <p:nvSpPr>
          <p:cNvPr id="186" name="Google Shape;186;p19"/>
          <p:cNvSpPr txBox="1"/>
          <p:nvPr>
            <p:ph idx="5" type="subTitle"/>
          </p:nvPr>
        </p:nvSpPr>
        <p:spPr>
          <a:xfrm>
            <a:off x="4621767" y="5555200"/>
            <a:ext cx="1866900" cy="4668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800">
                <a:solidFill>
                  <a:srgbClr val="F6B26B"/>
                </a:solidFill>
              </a:defRPr>
            </a:lvl1pPr>
            <a:lvl2pPr lvl="1" algn="ctr">
              <a:lnSpc>
                <a:spcPct val="100000"/>
              </a:lnSpc>
              <a:spcBef>
                <a:spcPts val="2100"/>
              </a:spcBef>
              <a:spcAft>
                <a:spcPts val="0"/>
              </a:spcAft>
              <a:buSzPts val="1900"/>
              <a:buNone/>
              <a:defRPr b="1" sz="2800">
                <a:solidFill>
                  <a:srgbClr val="F6B26B"/>
                </a:solidFill>
              </a:defRPr>
            </a:lvl2pPr>
            <a:lvl3pPr lvl="2" algn="ctr">
              <a:lnSpc>
                <a:spcPct val="100000"/>
              </a:lnSpc>
              <a:spcBef>
                <a:spcPts val="2100"/>
              </a:spcBef>
              <a:spcAft>
                <a:spcPts val="0"/>
              </a:spcAft>
              <a:buSzPts val="1900"/>
              <a:buNone/>
              <a:defRPr b="1" sz="2800">
                <a:solidFill>
                  <a:srgbClr val="F6B26B"/>
                </a:solidFill>
              </a:defRPr>
            </a:lvl3pPr>
            <a:lvl4pPr lvl="3" algn="ctr">
              <a:lnSpc>
                <a:spcPct val="100000"/>
              </a:lnSpc>
              <a:spcBef>
                <a:spcPts val="2100"/>
              </a:spcBef>
              <a:spcAft>
                <a:spcPts val="0"/>
              </a:spcAft>
              <a:buSzPts val="1900"/>
              <a:buNone/>
              <a:defRPr b="1" sz="2800">
                <a:solidFill>
                  <a:srgbClr val="F6B26B"/>
                </a:solidFill>
              </a:defRPr>
            </a:lvl4pPr>
            <a:lvl5pPr lvl="4" algn="ctr">
              <a:lnSpc>
                <a:spcPct val="100000"/>
              </a:lnSpc>
              <a:spcBef>
                <a:spcPts val="2100"/>
              </a:spcBef>
              <a:spcAft>
                <a:spcPts val="0"/>
              </a:spcAft>
              <a:buSzPts val="1900"/>
              <a:buNone/>
              <a:defRPr b="1" sz="2800">
                <a:solidFill>
                  <a:srgbClr val="F6B26B"/>
                </a:solidFill>
              </a:defRPr>
            </a:lvl5pPr>
            <a:lvl6pPr lvl="5" algn="ctr">
              <a:lnSpc>
                <a:spcPct val="100000"/>
              </a:lnSpc>
              <a:spcBef>
                <a:spcPts val="2100"/>
              </a:spcBef>
              <a:spcAft>
                <a:spcPts val="0"/>
              </a:spcAft>
              <a:buSzPts val="1900"/>
              <a:buNone/>
              <a:defRPr b="1" sz="2800">
                <a:solidFill>
                  <a:srgbClr val="F6B26B"/>
                </a:solidFill>
              </a:defRPr>
            </a:lvl6pPr>
            <a:lvl7pPr lvl="6" algn="ctr">
              <a:lnSpc>
                <a:spcPct val="100000"/>
              </a:lnSpc>
              <a:spcBef>
                <a:spcPts val="2100"/>
              </a:spcBef>
              <a:spcAft>
                <a:spcPts val="0"/>
              </a:spcAft>
              <a:buSzPts val="1900"/>
              <a:buNone/>
              <a:defRPr b="1" sz="2800">
                <a:solidFill>
                  <a:srgbClr val="F6B26B"/>
                </a:solidFill>
              </a:defRPr>
            </a:lvl7pPr>
            <a:lvl8pPr lvl="7" algn="ctr">
              <a:lnSpc>
                <a:spcPct val="100000"/>
              </a:lnSpc>
              <a:spcBef>
                <a:spcPts val="2100"/>
              </a:spcBef>
              <a:spcAft>
                <a:spcPts val="0"/>
              </a:spcAft>
              <a:buSzPts val="1900"/>
              <a:buNone/>
              <a:defRPr b="1" sz="2800">
                <a:solidFill>
                  <a:srgbClr val="F6B26B"/>
                </a:solidFill>
              </a:defRPr>
            </a:lvl8pPr>
            <a:lvl9pPr lvl="8" algn="ctr">
              <a:lnSpc>
                <a:spcPct val="100000"/>
              </a:lnSpc>
              <a:spcBef>
                <a:spcPts val="2100"/>
              </a:spcBef>
              <a:spcAft>
                <a:spcPts val="2100"/>
              </a:spcAft>
              <a:buSzPts val="1900"/>
              <a:buNone/>
              <a:defRPr b="1" sz="2800">
                <a:solidFill>
                  <a:srgbClr val="F6B26B"/>
                </a:solidFill>
              </a:defRPr>
            </a:lvl9pPr>
          </a:lstStyle>
          <a:p/>
        </p:txBody>
      </p:sp>
      <p:sp>
        <p:nvSpPr>
          <p:cNvPr id="187" name="Google Shape;187;p19"/>
          <p:cNvSpPr txBox="1"/>
          <p:nvPr>
            <p:ph idx="6" type="subTitle"/>
          </p:nvPr>
        </p:nvSpPr>
        <p:spPr>
          <a:xfrm>
            <a:off x="6441433" y="5041150"/>
            <a:ext cx="41205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0"/>
              </a:spcBef>
              <a:spcAft>
                <a:spcPts val="0"/>
              </a:spcAft>
              <a:buSzPts val="1900"/>
              <a:buNone/>
              <a:defRPr>
                <a:latin typeface="Lato"/>
                <a:ea typeface="Lato"/>
                <a:cs typeface="Lato"/>
                <a:sym typeface="Lato"/>
              </a:defRPr>
            </a:lvl2pPr>
            <a:lvl3pPr lvl="2" algn="l">
              <a:lnSpc>
                <a:spcPct val="100000"/>
              </a:lnSpc>
              <a:spcBef>
                <a:spcPts val="0"/>
              </a:spcBef>
              <a:spcAft>
                <a:spcPts val="0"/>
              </a:spcAft>
              <a:buSzPts val="1900"/>
              <a:buNone/>
              <a:defRPr>
                <a:latin typeface="Lato"/>
                <a:ea typeface="Lato"/>
                <a:cs typeface="Lato"/>
                <a:sym typeface="Lato"/>
              </a:defRPr>
            </a:lvl3pPr>
            <a:lvl4pPr lvl="3" algn="l">
              <a:lnSpc>
                <a:spcPct val="100000"/>
              </a:lnSpc>
              <a:spcBef>
                <a:spcPts val="0"/>
              </a:spcBef>
              <a:spcAft>
                <a:spcPts val="0"/>
              </a:spcAft>
              <a:buSzPts val="1900"/>
              <a:buNone/>
              <a:defRPr>
                <a:latin typeface="Lato"/>
                <a:ea typeface="Lato"/>
                <a:cs typeface="Lato"/>
                <a:sym typeface="Lato"/>
              </a:defRPr>
            </a:lvl4pPr>
            <a:lvl5pPr lvl="4" algn="l">
              <a:lnSpc>
                <a:spcPct val="100000"/>
              </a:lnSpc>
              <a:spcBef>
                <a:spcPts val="0"/>
              </a:spcBef>
              <a:spcAft>
                <a:spcPts val="0"/>
              </a:spcAft>
              <a:buSzPts val="1900"/>
              <a:buNone/>
              <a:defRPr>
                <a:latin typeface="Lato"/>
                <a:ea typeface="Lato"/>
                <a:cs typeface="Lato"/>
                <a:sym typeface="Lato"/>
              </a:defRPr>
            </a:lvl5pPr>
            <a:lvl6pPr lvl="5" algn="l">
              <a:lnSpc>
                <a:spcPct val="100000"/>
              </a:lnSpc>
              <a:spcBef>
                <a:spcPts val="0"/>
              </a:spcBef>
              <a:spcAft>
                <a:spcPts val="0"/>
              </a:spcAft>
              <a:buSzPts val="1900"/>
              <a:buNone/>
              <a:defRPr>
                <a:latin typeface="Lato"/>
                <a:ea typeface="Lato"/>
                <a:cs typeface="Lato"/>
                <a:sym typeface="Lato"/>
              </a:defRPr>
            </a:lvl6pPr>
            <a:lvl7pPr lvl="6" algn="l">
              <a:lnSpc>
                <a:spcPct val="100000"/>
              </a:lnSpc>
              <a:spcBef>
                <a:spcPts val="0"/>
              </a:spcBef>
              <a:spcAft>
                <a:spcPts val="0"/>
              </a:spcAft>
              <a:buSzPts val="1900"/>
              <a:buNone/>
              <a:defRPr>
                <a:latin typeface="Lato"/>
                <a:ea typeface="Lato"/>
                <a:cs typeface="Lato"/>
                <a:sym typeface="Lato"/>
              </a:defRPr>
            </a:lvl7pPr>
            <a:lvl8pPr lvl="7" algn="l">
              <a:lnSpc>
                <a:spcPct val="100000"/>
              </a:lnSpc>
              <a:spcBef>
                <a:spcPts val="0"/>
              </a:spcBef>
              <a:spcAft>
                <a:spcPts val="0"/>
              </a:spcAft>
              <a:buSzPts val="1900"/>
              <a:buNone/>
              <a:defRPr>
                <a:latin typeface="Lato"/>
                <a:ea typeface="Lato"/>
                <a:cs typeface="Lato"/>
                <a:sym typeface="Lato"/>
              </a:defRPr>
            </a:lvl8pPr>
            <a:lvl9pPr lvl="8" algn="l">
              <a:lnSpc>
                <a:spcPct val="100000"/>
              </a:lnSpc>
              <a:spcBef>
                <a:spcPts val="0"/>
              </a:spcBef>
              <a:spcAft>
                <a:spcPts val="0"/>
              </a:spcAft>
              <a:buSzPts val="1900"/>
              <a:buNone/>
              <a:defRPr>
                <a:latin typeface="Lato"/>
                <a:ea typeface="Lato"/>
                <a:cs typeface="Lato"/>
                <a:sym typeface="Lato"/>
              </a:defRPr>
            </a:lvl9pPr>
          </a:lstStyle>
          <a:p/>
        </p:txBody>
      </p:sp>
      <p:sp>
        <p:nvSpPr>
          <p:cNvPr id="188" name="Google Shape;188;p19"/>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9"/>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9"/>
          <p:cNvSpPr/>
          <p:nvPr/>
        </p:nvSpPr>
        <p:spPr>
          <a:xfrm flipH="1" rot="4368913">
            <a:off x="10940548" y="-197107"/>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9"/>
          <p:cNvSpPr/>
          <p:nvPr/>
        </p:nvSpPr>
        <p:spPr>
          <a:xfrm rot="4370781">
            <a:off x="11059745" y="4704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9"/>
          <p:cNvSpPr/>
          <p:nvPr/>
        </p:nvSpPr>
        <p:spPr>
          <a:xfrm flipH="1" rot="2716856">
            <a:off x="10865651" y="-2998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193" name="Shape 193"/>
        <p:cNvGrpSpPr/>
        <p:nvPr/>
      </p:nvGrpSpPr>
      <p:grpSpPr>
        <a:xfrm>
          <a:off x="0" y="0"/>
          <a:ext cx="0" cy="0"/>
          <a:chOff x="0" y="0"/>
          <a:chExt cx="0" cy="0"/>
        </a:xfrm>
      </p:grpSpPr>
      <p:sp>
        <p:nvSpPr>
          <p:cNvPr id="194" name="Google Shape;194;p20"/>
          <p:cNvSpPr txBox="1"/>
          <p:nvPr>
            <p:ph type="title"/>
          </p:nvPr>
        </p:nvSpPr>
        <p:spPr>
          <a:xfrm>
            <a:off x="3943300" y="523867"/>
            <a:ext cx="4305300" cy="6888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atin typeface="Oswald"/>
                <a:ea typeface="Oswald"/>
                <a:cs typeface="Oswald"/>
                <a:sym typeface="Oswald"/>
              </a:defRPr>
            </a:lvl2pPr>
            <a:lvl3pPr lvl="2" algn="l">
              <a:lnSpc>
                <a:spcPct val="100000"/>
              </a:lnSpc>
              <a:spcBef>
                <a:spcPts val="0"/>
              </a:spcBef>
              <a:spcAft>
                <a:spcPts val="0"/>
              </a:spcAft>
              <a:buSzPts val="3700"/>
              <a:buNone/>
              <a:defRPr>
                <a:latin typeface="Oswald"/>
                <a:ea typeface="Oswald"/>
                <a:cs typeface="Oswald"/>
                <a:sym typeface="Oswald"/>
              </a:defRPr>
            </a:lvl3pPr>
            <a:lvl4pPr lvl="3" algn="l">
              <a:lnSpc>
                <a:spcPct val="100000"/>
              </a:lnSpc>
              <a:spcBef>
                <a:spcPts val="0"/>
              </a:spcBef>
              <a:spcAft>
                <a:spcPts val="0"/>
              </a:spcAft>
              <a:buSzPts val="3700"/>
              <a:buNone/>
              <a:defRPr>
                <a:latin typeface="Oswald"/>
                <a:ea typeface="Oswald"/>
                <a:cs typeface="Oswald"/>
                <a:sym typeface="Oswald"/>
              </a:defRPr>
            </a:lvl4pPr>
            <a:lvl5pPr lvl="4" algn="l">
              <a:lnSpc>
                <a:spcPct val="100000"/>
              </a:lnSpc>
              <a:spcBef>
                <a:spcPts val="0"/>
              </a:spcBef>
              <a:spcAft>
                <a:spcPts val="0"/>
              </a:spcAft>
              <a:buSzPts val="3700"/>
              <a:buNone/>
              <a:defRPr>
                <a:latin typeface="Oswald"/>
                <a:ea typeface="Oswald"/>
                <a:cs typeface="Oswald"/>
                <a:sym typeface="Oswald"/>
              </a:defRPr>
            </a:lvl5pPr>
            <a:lvl6pPr lvl="5" algn="l">
              <a:lnSpc>
                <a:spcPct val="100000"/>
              </a:lnSpc>
              <a:spcBef>
                <a:spcPts val="0"/>
              </a:spcBef>
              <a:spcAft>
                <a:spcPts val="0"/>
              </a:spcAft>
              <a:buSzPts val="3700"/>
              <a:buNone/>
              <a:defRPr>
                <a:latin typeface="Oswald"/>
                <a:ea typeface="Oswald"/>
                <a:cs typeface="Oswald"/>
                <a:sym typeface="Oswald"/>
              </a:defRPr>
            </a:lvl6pPr>
            <a:lvl7pPr lvl="6" algn="l">
              <a:lnSpc>
                <a:spcPct val="100000"/>
              </a:lnSpc>
              <a:spcBef>
                <a:spcPts val="0"/>
              </a:spcBef>
              <a:spcAft>
                <a:spcPts val="0"/>
              </a:spcAft>
              <a:buSzPts val="3700"/>
              <a:buNone/>
              <a:defRPr>
                <a:latin typeface="Oswald"/>
                <a:ea typeface="Oswald"/>
                <a:cs typeface="Oswald"/>
                <a:sym typeface="Oswald"/>
              </a:defRPr>
            </a:lvl7pPr>
            <a:lvl8pPr lvl="7" algn="l">
              <a:lnSpc>
                <a:spcPct val="100000"/>
              </a:lnSpc>
              <a:spcBef>
                <a:spcPts val="0"/>
              </a:spcBef>
              <a:spcAft>
                <a:spcPts val="0"/>
              </a:spcAft>
              <a:buSzPts val="3700"/>
              <a:buNone/>
              <a:defRPr>
                <a:latin typeface="Oswald"/>
                <a:ea typeface="Oswald"/>
                <a:cs typeface="Oswald"/>
                <a:sym typeface="Oswald"/>
              </a:defRPr>
            </a:lvl8pPr>
            <a:lvl9pPr lvl="8" algn="l">
              <a:lnSpc>
                <a:spcPct val="100000"/>
              </a:lnSpc>
              <a:spcBef>
                <a:spcPts val="0"/>
              </a:spcBef>
              <a:spcAft>
                <a:spcPts val="0"/>
              </a:spcAft>
              <a:buSzPts val="3700"/>
              <a:buNone/>
              <a:defRPr>
                <a:latin typeface="Oswald"/>
                <a:ea typeface="Oswald"/>
                <a:cs typeface="Oswald"/>
                <a:sym typeface="Oswald"/>
              </a:defRPr>
            </a:lvl9pPr>
          </a:lstStyle>
          <a:p/>
        </p:txBody>
      </p:sp>
      <p:sp>
        <p:nvSpPr>
          <p:cNvPr id="195" name="Google Shape;195;p20"/>
          <p:cNvSpPr txBox="1"/>
          <p:nvPr>
            <p:ph idx="1" type="subTitle"/>
          </p:nvPr>
        </p:nvSpPr>
        <p:spPr>
          <a:xfrm>
            <a:off x="8000133" y="2559050"/>
            <a:ext cx="13509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400">
                <a:solidFill>
                  <a:srgbClr val="F6B26B"/>
                </a:solidFill>
              </a:defRPr>
            </a:lvl1pPr>
            <a:lvl2pPr lvl="1" algn="ctr">
              <a:lnSpc>
                <a:spcPct val="100000"/>
              </a:lnSpc>
              <a:spcBef>
                <a:spcPts val="2100"/>
              </a:spcBef>
              <a:spcAft>
                <a:spcPts val="0"/>
              </a:spcAft>
              <a:buSzPts val="1900"/>
              <a:buNone/>
              <a:defRPr b="1" sz="2400">
                <a:solidFill>
                  <a:srgbClr val="F6B26B"/>
                </a:solidFill>
              </a:defRPr>
            </a:lvl2pPr>
            <a:lvl3pPr lvl="2" algn="ctr">
              <a:lnSpc>
                <a:spcPct val="100000"/>
              </a:lnSpc>
              <a:spcBef>
                <a:spcPts val="2100"/>
              </a:spcBef>
              <a:spcAft>
                <a:spcPts val="0"/>
              </a:spcAft>
              <a:buSzPts val="1900"/>
              <a:buNone/>
              <a:defRPr b="1" sz="2400">
                <a:solidFill>
                  <a:srgbClr val="F6B26B"/>
                </a:solidFill>
              </a:defRPr>
            </a:lvl3pPr>
            <a:lvl4pPr lvl="3" algn="ctr">
              <a:lnSpc>
                <a:spcPct val="100000"/>
              </a:lnSpc>
              <a:spcBef>
                <a:spcPts val="2100"/>
              </a:spcBef>
              <a:spcAft>
                <a:spcPts val="0"/>
              </a:spcAft>
              <a:buSzPts val="1900"/>
              <a:buNone/>
              <a:defRPr b="1" sz="2400">
                <a:solidFill>
                  <a:srgbClr val="F6B26B"/>
                </a:solidFill>
              </a:defRPr>
            </a:lvl4pPr>
            <a:lvl5pPr lvl="4" algn="ctr">
              <a:lnSpc>
                <a:spcPct val="100000"/>
              </a:lnSpc>
              <a:spcBef>
                <a:spcPts val="2100"/>
              </a:spcBef>
              <a:spcAft>
                <a:spcPts val="0"/>
              </a:spcAft>
              <a:buSzPts val="1900"/>
              <a:buNone/>
              <a:defRPr b="1" sz="2400">
                <a:solidFill>
                  <a:srgbClr val="F6B26B"/>
                </a:solidFill>
              </a:defRPr>
            </a:lvl5pPr>
            <a:lvl6pPr lvl="5" algn="ctr">
              <a:lnSpc>
                <a:spcPct val="100000"/>
              </a:lnSpc>
              <a:spcBef>
                <a:spcPts val="2100"/>
              </a:spcBef>
              <a:spcAft>
                <a:spcPts val="0"/>
              </a:spcAft>
              <a:buSzPts val="1900"/>
              <a:buNone/>
              <a:defRPr b="1" sz="2400">
                <a:solidFill>
                  <a:srgbClr val="F6B26B"/>
                </a:solidFill>
              </a:defRPr>
            </a:lvl6pPr>
            <a:lvl7pPr lvl="6" algn="ctr">
              <a:lnSpc>
                <a:spcPct val="100000"/>
              </a:lnSpc>
              <a:spcBef>
                <a:spcPts val="2100"/>
              </a:spcBef>
              <a:spcAft>
                <a:spcPts val="0"/>
              </a:spcAft>
              <a:buSzPts val="1900"/>
              <a:buNone/>
              <a:defRPr b="1" sz="2400">
                <a:solidFill>
                  <a:srgbClr val="F6B26B"/>
                </a:solidFill>
              </a:defRPr>
            </a:lvl7pPr>
            <a:lvl8pPr lvl="7" algn="ctr">
              <a:lnSpc>
                <a:spcPct val="100000"/>
              </a:lnSpc>
              <a:spcBef>
                <a:spcPts val="2100"/>
              </a:spcBef>
              <a:spcAft>
                <a:spcPts val="0"/>
              </a:spcAft>
              <a:buSzPts val="1900"/>
              <a:buNone/>
              <a:defRPr b="1" sz="2400">
                <a:solidFill>
                  <a:srgbClr val="F6B26B"/>
                </a:solidFill>
              </a:defRPr>
            </a:lvl8pPr>
            <a:lvl9pPr lvl="8" algn="ctr">
              <a:lnSpc>
                <a:spcPct val="100000"/>
              </a:lnSpc>
              <a:spcBef>
                <a:spcPts val="2100"/>
              </a:spcBef>
              <a:spcAft>
                <a:spcPts val="2100"/>
              </a:spcAft>
              <a:buSzPts val="1900"/>
              <a:buNone/>
              <a:defRPr b="1" sz="2400">
                <a:solidFill>
                  <a:srgbClr val="F6B26B"/>
                </a:solidFill>
              </a:defRPr>
            </a:lvl9pPr>
          </a:lstStyle>
          <a:p/>
        </p:txBody>
      </p:sp>
      <p:sp>
        <p:nvSpPr>
          <p:cNvPr id="196" name="Google Shape;196;p20"/>
          <p:cNvSpPr txBox="1"/>
          <p:nvPr>
            <p:ph idx="2" type="subTitle"/>
          </p:nvPr>
        </p:nvSpPr>
        <p:spPr>
          <a:xfrm>
            <a:off x="1880675" y="2977200"/>
            <a:ext cx="3525900" cy="646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atin typeface="Lato"/>
                <a:ea typeface="Lato"/>
                <a:cs typeface="Lato"/>
                <a:sym typeface="Lato"/>
              </a:defRPr>
            </a:lvl1pPr>
            <a:lvl2pPr lvl="1" algn="ctr">
              <a:lnSpc>
                <a:spcPct val="100000"/>
              </a:lnSpc>
              <a:spcBef>
                <a:spcPts val="2100"/>
              </a:spcBef>
              <a:spcAft>
                <a:spcPts val="0"/>
              </a:spcAft>
              <a:buSzPts val="1900"/>
              <a:buNone/>
              <a:defRPr>
                <a:latin typeface="Lato"/>
                <a:ea typeface="Lato"/>
                <a:cs typeface="Lato"/>
                <a:sym typeface="Lato"/>
              </a:defRPr>
            </a:lvl2pPr>
            <a:lvl3pPr lvl="2" algn="ctr">
              <a:lnSpc>
                <a:spcPct val="100000"/>
              </a:lnSpc>
              <a:spcBef>
                <a:spcPts val="2100"/>
              </a:spcBef>
              <a:spcAft>
                <a:spcPts val="0"/>
              </a:spcAft>
              <a:buSzPts val="1900"/>
              <a:buNone/>
              <a:defRPr>
                <a:latin typeface="Lato"/>
                <a:ea typeface="Lato"/>
                <a:cs typeface="Lato"/>
                <a:sym typeface="Lato"/>
              </a:defRPr>
            </a:lvl3pPr>
            <a:lvl4pPr lvl="3" algn="ctr">
              <a:lnSpc>
                <a:spcPct val="100000"/>
              </a:lnSpc>
              <a:spcBef>
                <a:spcPts val="2100"/>
              </a:spcBef>
              <a:spcAft>
                <a:spcPts val="0"/>
              </a:spcAft>
              <a:buSzPts val="1900"/>
              <a:buNone/>
              <a:defRPr>
                <a:latin typeface="Lato"/>
                <a:ea typeface="Lato"/>
                <a:cs typeface="Lato"/>
                <a:sym typeface="Lato"/>
              </a:defRPr>
            </a:lvl4pPr>
            <a:lvl5pPr lvl="4" algn="ctr">
              <a:lnSpc>
                <a:spcPct val="100000"/>
              </a:lnSpc>
              <a:spcBef>
                <a:spcPts val="2100"/>
              </a:spcBef>
              <a:spcAft>
                <a:spcPts val="0"/>
              </a:spcAft>
              <a:buSzPts val="1900"/>
              <a:buNone/>
              <a:defRPr>
                <a:latin typeface="Lato"/>
                <a:ea typeface="Lato"/>
                <a:cs typeface="Lato"/>
                <a:sym typeface="Lato"/>
              </a:defRPr>
            </a:lvl5pPr>
            <a:lvl6pPr lvl="5" algn="ctr">
              <a:lnSpc>
                <a:spcPct val="100000"/>
              </a:lnSpc>
              <a:spcBef>
                <a:spcPts val="2100"/>
              </a:spcBef>
              <a:spcAft>
                <a:spcPts val="0"/>
              </a:spcAft>
              <a:buSzPts val="1900"/>
              <a:buNone/>
              <a:defRPr>
                <a:latin typeface="Lato"/>
                <a:ea typeface="Lato"/>
                <a:cs typeface="Lato"/>
                <a:sym typeface="Lato"/>
              </a:defRPr>
            </a:lvl6pPr>
            <a:lvl7pPr lvl="6" algn="ctr">
              <a:lnSpc>
                <a:spcPct val="100000"/>
              </a:lnSpc>
              <a:spcBef>
                <a:spcPts val="2100"/>
              </a:spcBef>
              <a:spcAft>
                <a:spcPts val="0"/>
              </a:spcAft>
              <a:buSzPts val="1900"/>
              <a:buNone/>
              <a:defRPr>
                <a:latin typeface="Lato"/>
                <a:ea typeface="Lato"/>
                <a:cs typeface="Lato"/>
                <a:sym typeface="Lato"/>
              </a:defRPr>
            </a:lvl7pPr>
            <a:lvl8pPr lvl="7" algn="ctr">
              <a:lnSpc>
                <a:spcPct val="100000"/>
              </a:lnSpc>
              <a:spcBef>
                <a:spcPts val="2100"/>
              </a:spcBef>
              <a:spcAft>
                <a:spcPts val="0"/>
              </a:spcAft>
              <a:buSzPts val="1900"/>
              <a:buNone/>
              <a:defRPr>
                <a:latin typeface="Lato"/>
                <a:ea typeface="Lato"/>
                <a:cs typeface="Lato"/>
                <a:sym typeface="Lato"/>
              </a:defRPr>
            </a:lvl8pPr>
            <a:lvl9pPr lvl="8" algn="ctr">
              <a:lnSpc>
                <a:spcPct val="100000"/>
              </a:lnSpc>
              <a:spcBef>
                <a:spcPts val="2100"/>
              </a:spcBef>
              <a:spcAft>
                <a:spcPts val="2100"/>
              </a:spcAft>
              <a:buSzPts val="1900"/>
              <a:buNone/>
              <a:defRPr>
                <a:latin typeface="Lato"/>
                <a:ea typeface="Lato"/>
                <a:cs typeface="Lato"/>
                <a:sym typeface="Lato"/>
              </a:defRPr>
            </a:lvl9pPr>
          </a:lstStyle>
          <a:p/>
        </p:txBody>
      </p:sp>
      <p:sp>
        <p:nvSpPr>
          <p:cNvPr id="197" name="Google Shape;197;p20"/>
          <p:cNvSpPr txBox="1"/>
          <p:nvPr>
            <p:ph idx="3" type="subTitle"/>
          </p:nvPr>
        </p:nvSpPr>
        <p:spPr>
          <a:xfrm>
            <a:off x="2968275" y="2558467"/>
            <a:ext cx="1350900" cy="4116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900"/>
              <a:buNone/>
              <a:defRPr b="1" sz="2400">
                <a:solidFill>
                  <a:srgbClr val="F6B26B"/>
                </a:solidFill>
              </a:defRPr>
            </a:lvl1pPr>
            <a:lvl2pPr lvl="1" algn="r">
              <a:lnSpc>
                <a:spcPct val="100000"/>
              </a:lnSpc>
              <a:spcBef>
                <a:spcPts val="2100"/>
              </a:spcBef>
              <a:spcAft>
                <a:spcPts val="0"/>
              </a:spcAft>
              <a:buSzPts val="1900"/>
              <a:buNone/>
              <a:defRPr b="1" sz="2400">
                <a:solidFill>
                  <a:srgbClr val="F6B26B"/>
                </a:solidFill>
              </a:defRPr>
            </a:lvl2pPr>
            <a:lvl3pPr lvl="2" algn="r">
              <a:lnSpc>
                <a:spcPct val="100000"/>
              </a:lnSpc>
              <a:spcBef>
                <a:spcPts val="2100"/>
              </a:spcBef>
              <a:spcAft>
                <a:spcPts val="0"/>
              </a:spcAft>
              <a:buSzPts val="1900"/>
              <a:buNone/>
              <a:defRPr b="1" sz="2400">
                <a:solidFill>
                  <a:srgbClr val="F6B26B"/>
                </a:solidFill>
              </a:defRPr>
            </a:lvl3pPr>
            <a:lvl4pPr lvl="3" algn="r">
              <a:lnSpc>
                <a:spcPct val="100000"/>
              </a:lnSpc>
              <a:spcBef>
                <a:spcPts val="2100"/>
              </a:spcBef>
              <a:spcAft>
                <a:spcPts val="0"/>
              </a:spcAft>
              <a:buSzPts val="1900"/>
              <a:buNone/>
              <a:defRPr b="1" sz="2400">
                <a:solidFill>
                  <a:srgbClr val="F6B26B"/>
                </a:solidFill>
              </a:defRPr>
            </a:lvl4pPr>
            <a:lvl5pPr lvl="4" algn="r">
              <a:lnSpc>
                <a:spcPct val="100000"/>
              </a:lnSpc>
              <a:spcBef>
                <a:spcPts val="2100"/>
              </a:spcBef>
              <a:spcAft>
                <a:spcPts val="0"/>
              </a:spcAft>
              <a:buSzPts val="1900"/>
              <a:buNone/>
              <a:defRPr b="1" sz="2400">
                <a:solidFill>
                  <a:srgbClr val="F6B26B"/>
                </a:solidFill>
              </a:defRPr>
            </a:lvl5pPr>
            <a:lvl6pPr lvl="5" algn="r">
              <a:lnSpc>
                <a:spcPct val="100000"/>
              </a:lnSpc>
              <a:spcBef>
                <a:spcPts val="2100"/>
              </a:spcBef>
              <a:spcAft>
                <a:spcPts val="0"/>
              </a:spcAft>
              <a:buSzPts val="1900"/>
              <a:buNone/>
              <a:defRPr b="1" sz="2400">
                <a:solidFill>
                  <a:srgbClr val="F6B26B"/>
                </a:solidFill>
              </a:defRPr>
            </a:lvl6pPr>
            <a:lvl7pPr lvl="6" algn="r">
              <a:lnSpc>
                <a:spcPct val="100000"/>
              </a:lnSpc>
              <a:spcBef>
                <a:spcPts val="2100"/>
              </a:spcBef>
              <a:spcAft>
                <a:spcPts val="0"/>
              </a:spcAft>
              <a:buSzPts val="1900"/>
              <a:buNone/>
              <a:defRPr b="1" sz="2400">
                <a:solidFill>
                  <a:srgbClr val="F6B26B"/>
                </a:solidFill>
              </a:defRPr>
            </a:lvl7pPr>
            <a:lvl8pPr lvl="7" algn="r">
              <a:lnSpc>
                <a:spcPct val="100000"/>
              </a:lnSpc>
              <a:spcBef>
                <a:spcPts val="2100"/>
              </a:spcBef>
              <a:spcAft>
                <a:spcPts val="0"/>
              </a:spcAft>
              <a:buSzPts val="1900"/>
              <a:buNone/>
              <a:defRPr b="1" sz="2400">
                <a:solidFill>
                  <a:srgbClr val="F6B26B"/>
                </a:solidFill>
              </a:defRPr>
            </a:lvl8pPr>
            <a:lvl9pPr lvl="8" algn="r">
              <a:lnSpc>
                <a:spcPct val="100000"/>
              </a:lnSpc>
              <a:spcBef>
                <a:spcPts val="2100"/>
              </a:spcBef>
              <a:spcAft>
                <a:spcPts val="2100"/>
              </a:spcAft>
              <a:buSzPts val="1900"/>
              <a:buNone/>
              <a:defRPr b="1" sz="2400">
                <a:solidFill>
                  <a:srgbClr val="F6B26B"/>
                </a:solidFill>
              </a:defRPr>
            </a:lvl9pPr>
          </a:lstStyle>
          <a:p/>
        </p:txBody>
      </p:sp>
      <p:sp>
        <p:nvSpPr>
          <p:cNvPr id="198" name="Google Shape;198;p20"/>
          <p:cNvSpPr txBox="1"/>
          <p:nvPr>
            <p:ph idx="4" type="subTitle"/>
          </p:nvPr>
        </p:nvSpPr>
        <p:spPr>
          <a:xfrm>
            <a:off x="7062933" y="2988533"/>
            <a:ext cx="3225300" cy="646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atin typeface="Lato"/>
                <a:ea typeface="Lato"/>
                <a:cs typeface="Lato"/>
                <a:sym typeface="Lato"/>
              </a:defRPr>
            </a:lvl1pPr>
            <a:lvl2pPr lvl="1" algn="ctr">
              <a:lnSpc>
                <a:spcPct val="100000"/>
              </a:lnSpc>
              <a:spcBef>
                <a:spcPts val="2100"/>
              </a:spcBef>
              <a:spcAft>
                <a:spcPts val="0"/>
              </a:spcAft>
              <a:buSzPts val="1900"/>
              <a:buNone/>
              <a:defRPr>
                <a:latin typeface="Lato"/>
                <a:ea typeface="Lato"/>
                <a:cs typeface="Lato"/>
                <a:sym typeface="Lato"/>
              </a:defRPr>
            </a:lvl2pPr>
            <a:lvl3pPr lvl="2" algn="ctr">
              <a:lnSpc>
                <a:spcPct val="100000"/>
              </a:lnSpc>
              <a:spcBef>
                <a:spcPts val="2100"/>
              </a:spcBef>
              <a:spcAft>
                <a:spcPts val="0"/>
              </a:spcAft>
              <a:buSzPts val="1900"/>
              <a:buNone/>
              <a:defRPr>
                <a:latin typeface="Lato"/>
                <a:ea typeface="Lato"/>
                <a:cs typeface="Lato"/>
                <a:sym typeface="Lato"/>
              </a:defRPr>
            </a:lvl3pPr>
            <a:lvl4pPr lvl="3" algn="ctr">
              <a:lnSpc>
                <a:spcPct val="100000"/>
              </a:lnSpc>
              <a:spcBef>
                <a:spcPts val="2100"/>
              </a:spcBef>
              <a:spcAft>
                <a:spcPts val="0"/>
              </a:spcAft>
              <a:buSzPts val="1900"/>
              <a:buNone/>
              <a:defRPr>
                <a:latin typeface="Lato"/>
                <a:ea typeface="Lato"/>
                <a:cs typeface="Lato"/>
                <a:sym typeface="Lato"/>
              </a:defRPr>
            </a:lvl4pPr>
            <a:lvl5pPr lvl="4" algn="ctr">
              <a:lnSpc>
                <a:spcPct val="100000"/>
              </a:lnSpc>
              <a:spcBef>
                <a:spcPts val="2100"/>
              </a:spcBef>
              <a:spcAft>
                <a:spcPts val="0"/>
              </a:spcAft>
              <a:buSzPts val="1900"/>
              <a:buNone/>
              <a:defRPr>
                <a:latin typeface="Lato"/>
                <a:ea typeface="Lato"/>
                <a:cs typeface="Lato"/>
                <a:sym typeface="Lato"/>
              </a:defRPr>
            </a:lvl5pPr>
            <a:lvl6pPr lvl="5" algn="ctr">
              <a:lnSpc>
                <a:spcPct val="100000"/>
              </a:lnSpc>
              <a:spcBef>
                <a:spcPts val="2100"/>
              </a:spcBef>
              <a:spcAft>
                <a:spcPts val="0"/>
              </a:spcAft>
              <a:buSzPts val="1900"/>
              <a:buNone/>
              <a:defRPr>
                <a:latin typeface="Lato"/>
                <a:ea typeface="Lato"/>
                <a:cs typeface="Lato"/>
                <a:sym typeface="Lato"/>
              </a:defRPr>
            </a:lvl6pPr>
            <a:lvl7pPr lvl="6" algn="ctr">
              <a:lnSpc>
                <a:spcPct val="100000"/>
              </a:lnSpc>
              <a:spcBef>
                <a:spcPts val="2100"/>
              </a:spcBef>
              <a:spcAft>
                <a:spcPts val="0"/>
              </a:spcAft>
              <a:buSzPts val="1900"/>
              <a:buNone/>
              <a:defRPr>
                <a:latin typeface="Lato"/>
                <a:ea typeface="Lato"/>
                <a:cs typeface="Lato"/>
                <a:sym typeface="Lato"/>
              </a:defRPr>
            </a:lvl7pPr>
            <a:lvl8pPr lvl="7" algn="ctr">
              <a:lnSpc>
                <a:spcPct val="100000"/>
              </a:lnSpc>
              <a:spcBef>
                <a:spcPts val="2100"/>
              </a:spcBef>
              <a:spcAft>
                <a:spcPts val="0"/>
              </a:spcAft>
              <a:buSzPts val="1900"/>
              <a:buNone/>
              <a:defRPr>
                <a:latin typeface="Lato"/>
                <a:ea typeface="Lato"/>
                <a:cs typeface="Lato"/>
                <a:sym typeface="Lato"/>
              </a:defRPr>
            </a:lvl8pPr>
            <a:lvl9pPr lvl="8" algn="ctr">
              <a:lnSpc>
                <a:spcPct val="100000"/>
              </a:lnSpc>
              <a:spcBef>
                <a:spcPts val="2100"/>
              </a:spcBef>
              <a:spcAft>
                <a:spcPts val="2100"/>
              </a:spcAft>
              <a:buSzPts val="1900"/>
              <a:buNone/>
              <a:defRPr>
                <a:latin typeface="Lato"/>
                <a:ea typeface="Lato"/>
                <a:cs typeface="Lato"/>
                <a:sym typeface="Lato"/>
              </a:defRPr>
            </a:lvl9pPr>
          </a:lstStyle>
          <a:p/>
        </p:txBody>
      </p:sp>
      <p:sp>
        <p:nvSpPr>
          <p:cNvPr id="199" name="Google Shape;199;p20"/>
          <p:cNvSpPr txBox="1"/>
          <p:nvPr>
            <p:ph idx="5" type="subTitle"/>
          </p:nvPr>
        </p:nvSpPr>
        <p:spPr>
          <a:xfrm>
            <a:off x="3148275" y="4790650"/>
            <a:ext cx="990900" cy="4116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900"/>
              <a:buNone/>
              <a:defRPr b="1" sz="2400">
                <a:solidFill>
                  <a:srgbClr val="F6B26B"/>
                </a:solidFill>
              </a:defRPr>
            </a:lvl1pPr>
            <a:lvl2pPr lvl="1" algn="r">
              <a:lnSpc>
                <a:spcPct val="100000"/>
              </a:lnSpc>
              <a:spcBef>
                <a:spcPts val="2100"/>
              </a:spcBef>
              <a:spcAft>
                <a:spcPts val="0"/>
              </a:spcAft>
              <a:buSzPts val="1900"/>
              <a:buNone/>
              <a:defRPr b="1" sz="2400">
                <a:solidFill>
                  <a:srgbClr val="F6B26B"/>
                </a:solidFill>
              </a:defRPr>
            </a:lvl2pPr>
            <a:lvl3pPr lvl="2" algn="r">
              <a:lnSpc>
                <a:spcPct val="100000"/>
              </a:lnSpc>
              <a:spcBef>
                <a:spcPts val="2100"/>
              </a:spcBef>
              <a:spcAft>
                <a:spcPts val="0"/>
              </a:spcAft>
              <a:buSzPts val="1900"/>
              <a:buNone/>
              <a:defRPr b="1" sz="2400">
                <a:solidFill>
                  <a:srgbClr val="F6B26B"/>
                </a:solidFill>
              </a:defRPr>
            </a:lvl3pPr>
            <a:lvl4pPr lvl="3" algn="r">
              <a:lnSpc>
                <a:spcPct val="100000"/>
              </a:lnSpc>
              <a:spcBef>
                <a:spcPts val="2100"/>
              </a:spcBef>
              <a:spcAft>
                <a:spcPts val="0"/>
              </a:spcAft>
              <a:buSzPts val="1900"/>
              <a:buNone/>
              <a:defRPr b="1" sz="2400">
                <a:solidFill>
                  <a:srgbClr val="F6B26B"/>
                </a:solidFill>
              </a:defRPr>
            </a:lvl4pPr>
            <a:lvl5pPr lvl="4" algn="r">
              <a:lnSpc>
                <a:spcPct val="100000"/>
              </a:lnSpc>
              <a:spcBef>
                <a:spcPts val="2100"/>
              </a:spcBef>
              <a:spcAft>
                <a:spcPts val="0"/>
              </a:spcAft>
              <a:buSzPts val="1900"/>
              <a:buNone/>
              <a:defRPr b="1" sz="2400">
                <a:solidFill>
                  <a:srgbClr val="F6B26B"/>
                </a:solidFill>
              </a:defRPr>
            </a:lvl5pPr>
            <a:lvl6pPr lvl="5" algn="r">
              <a:lnSpc>
                <a:spcPct val="100000"/>
              </a:lnSpc>
              <a:spcBef>
                <a:spcPts val="2100"/>
              </a:spcBef>
              <a:spcAft>
                <a:spcPts val="0"/>
              </a:spcAft>
              <a:buSzPts val="1900"/>
              <a:buNone/>
              <a:defRPr b="1" sz="2400">
                <a:solidFill>
                  <a:srgbClr val="F6B26B"/>
                </a:solidFill>
              </a:defRPr>
            </a:lvl6pPr>
            <a:lvl7pPr lvl="6" algn="r">
              <a:lnSpc>
                <a:spcPct val="100000"/>
              </a:lnSpc>
              <a:spcBef>
                <a:spcPts val="2100"/>
              </a:spcBef>
              <a:spcAft>
                <a:spcPts val="0"/>
              </a:spcAft>
              <a:buSzPts val="1900"/>
              <a:buNone/>
              <a:defRPr b="1" sz="2400">
                <a:solidFill>
                  <a:srgbClr val="F6B26B"/>
                </a:solidFill>
              </a:defRPr>
            </a:lvl7pPr>
            <a:lvl8pPr lvl="7" algn="r">
              <a:lnSpc>
                <a:spcPct val="100000"/>
              </a:lnSpc>
              <a:spcBef>
                <a:spcPts val="2100"/>
              </a:spcBef>
              <a:spcAft>
                <a:spcPts val="0"/>
              </a:spcAft>
              <a:buSzPts val="1900"/>
              <a:buNone/>
              <a:defRPr b="1" sz="2400">
                <a:solidFill>
                  <a:srgbClr val="F6B26B"/>
                </a:solidFill>
              </a:defRPr>
            </a:lvl8pPr>
            <a:lvl9pPr lvl="8" algn="r">
              <a:lnSpc>
                <a:spcPct val="100000"/>
              </a:lnSpc>
              <a:spcBef>
                <a:spcPts val="2100"/>
              </a:spcBef>
              <a:spcAft>
                <a:spcPts val="2100"/>
              </a:spcAft>
              <a:buSzPts val="1900"/>
              <a:buNone/>
              <a:defRPr b="1" sz="2400">
                <a:solidFill>
                  <a:srgbClr val="F6B26B"/>
                </a:solidFill>
              </a:defRPr>
            </a:lvl9pPr>
          </a:lstStyle>
          <a:p/>
        </p:txBody>
      </p:sp>
      <p:sp>
        <p:nvSpPr>
          <p:cNvPr id="200" name="Google Shape;200;p20"/>
          <p:cNvSpPr txBox="1"/>
          <p:nvPr>
            <p:ph idx="6" type="subTitle"/>
          </p:nvPr>
        </p:nvSpPr>
        <p:spPr>
          <a:xfrm>
            <a:off x="1824275" y="5213583"/>
            <a:ext cx="3638700" cy="646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atin typeface="Lato"/>
                <a:ea typeface="Lato"/>
                <a:cs typeface="Lato"/>
                <a:sym typeface="Lato"/>
              </a:defRPr>
            </a:lvl1pPr>
            <a:lvl2pPr lvl="1" algn="ctr">
              <a:lnSpc>
                <a:spcPct val="100000"/>
              </a:lnSpc>
              <a:spcBef>
                <a:spcPts val="2100"/>
              </a:spcBef>
              <a:spcAft>
                <a:spcPts val="0"/>
              </a:spcAft>
              <a:buSzPts val="1900"/>
              <a:buNone/>
              <a:defRPr>
                <a:latin typeface="Lato"/>
                <a:ea typeface="Lato"/>
                <a:cs typeface="Lato"/>
                <a:sym typeface="Lato"/>
              </a:defRPr>
            </a:lvl2pPr>
            <a:lvl3pPr lvl="2" algn="ctr">
              <a:lnSpc>
                <a:spcPct val="100000"/>
              </a:lnSpc>
              <a:spcBef>
                <a:spcPts val="2100"/>
              </a:spcBef>
              <a:spcAft>
                <a:spcPts val="0"/>
              </a:spcAft>
              <a:buSzPts val="1900"/>
              <a:buNone/>
              <a:defRPr>
                <a:latin typeface="Lato"/>
                <a:ea typeface="Lato"/>
                <a:cs typeface="Lato"/>
                <a:sym typeface="Lato"/>
              </a:defRPr>
            </a:lvl3pPr>
            <a:lvl4pPr lvl="3" algn="ctr">
              <a:lnSpc>
                <a:spcPct val="100000"/>
              </a:lnSpc>
              <a:spcBef>
                <a:spcPts val="2100"/>
              </a:spcBef>
              <a:spcAft>
                <a:spcPts val="0"/>
              </a:spcAft>
              <a:buSzPts val="1900"/>
              <a:buNone/>
              <a:defRPr>
                <a:latin typeface="Lato"/>
                <a:ea typeface="Lato"/>
                <a:cs typeface="Lato"/>
                <a:sym typeface="Lato"/>
              </a:defRPr>
            </a:lvl4pPr>
            <a:lvl5pPr lvl="4" algn="ctr">
              <a:lnSpc>
                <a:spcPct val="100000"/>
              </a:lnSpc>
              <a:spcBef>
                <a:spcPts val="2100"/>
              </a:spcBef>
              <a:spcAft>
                <a:spcPts val="0"/>
              </a:spcAft>
              <a:buSzPts val="1900"/>
              <a:buNone/>
              <a:defRPr>
                <a:latin typeface="Lato"/>
                <a:ea typeface="Lato"/>
                <a:cs typeface="Lato"/>
                <a:sym typeface="Lato"/>
              </a:defRPr>
            </a:lvl5pPr>
            <a:lvl6pPr lvl="5" algn="ctr">
              <a:lnSpc>
                <a:spcPct val="100000"/>
              </a:lnSpc>
              <a:spcBef>
                <a:spcPts val="2100"/>
              </a:spcBef>
              <a:spcAft>
                <a:spcPts val="0"/>
              </a:spcAft>
              <a:buSzPts val="1900"/>
              <a:buNone/>
              <a:defRPr>
                <a:latin typeface="Lato"/>
                <a:ea typeface="Lato"/>
                <a:cs typeface="Lato"/>
                <a:sym typeface="Lato"/>
              </a:defRPr>
            </a:lvl6pPr>
            <a:lvl7pPr lvl="6" algn="ctr">
              <a:lnSpc>
                <a:spcPct val="100000"/>
              </a:lnSpc>
              <a:spcBef>
                <a:spcPts val="2100"/>
              </a:spcBef>
              <a:spcAft>
                <a:spcPts val="0"/>
              </a:spcAft>
              <a:buSzPts val="1900"/>
              <a:buNone/>
              <a:defRPr>
                <a:latin typeface="Lato"/>
                <a:ea typeface="Lato"/>
                <a:cs typeface="Lato"/>
                <a:sym typeface="Lato"/>
              </a:defRPr>
            </a:lvl7pPr>
            <a:lvl8pPr lvl="7" algn="ctr">
              <a:lnSpc>
                <a:spcPct val="100000"/>
              </a:lnSpc>
              <a:spcBef>
                <a:spcPts val="2100"/>
              </a:spcBef>
              <a:spcAft>
                <a:spcPts val="0"/>
              </a:spcAft>
              <a:buSzPts val="1900"/>
              <a:buNone/>
              <a:defRPr>
                <a:latin typeface="Lato"/>
                <a:ea typeface="Lato"/>
                <a:cs typeface="Lato"/>
                <a:sym typeface="Lato"/>
              </a:defRPr>
            </a:lvl8pPr>
            <a:lvl9pPr lvl="8" algn="ctr">
              <a:lnSpc>
                <a:spcPct val="100000"/>
              </a:lnSpc>
              <a:spcBef>
                <a:spcPts val="2100"/>
              </a:spcBef>
              <a:spcAft>
                <a:spcPts val="2100"/>
              </a:spcAft>
              <a:buSzPts val="1900"/>
              <a:buNone/>
              <a:defRPr>
                <a:latin typeface="Lato"/>
                <a:ea typeface="Lato"/>
                <a:cs typeface="Lato"/>
                <a:sym typeface="Lato"/>
              </a:defRPr>
            </a:lvl9pPr>
          </a:lstStyle>
          <a:p/>
        </p:txBody>
      </p:sp>
      <p:sp>
        <p:nvSpPr>
          <p:cNvPr id="201" name="Google Shape;201;p20"/>
          <p:cNvSpPr txBox="1"/>
          <p:nvPr>
            <p:ph idx="7" type="subTitle"/>
          </p:nvPr>
        </p:nvSpPr>
        <p:spPr>
          <a:xfrm>
            <a:off x="8000133" y="4790567"/>
            <a:ext cx="1350900" cy="4116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b="1" sz="2400">
                <a:solidFill>
                  <a:srgbClr val="F6B26B"/>
                </a:solidFill>
              </a:defRPr>
            </a:lvl1pPr>
            <a:lvl2pPr lvl="1" algn="ctr">
              <a:lnSpc>
                <a:spcPct val="100000"/>
              </a:lnSpc>
              <a:spcBef>
                <a:spcPts val="2100"/>
              </a:spcBef>
              <a:spcAft>
                <a:spcPts val="0"/>
              </a:spcAft>
              <a:buSzPts val="1900"/>
              <a:buNone/>
              <a:defRPr b="1" sz="2400">
                <a:solidFill>
                  <a:srgbClr val="F6B26B"/>
                </a:solidFill>
              </a:defRPr>
            </a:lvl2pPr>
            <a:lvl3pPr lvl="2" algn="ctr">
              <a:lnSpc>
                <a:spcPct val="100000"/>
              </a:lnSpc>
              <a:spcBef>
                <a:spcPts val="2100"/>
              </a:spcBef>
              <a:spcAft>
                <a:spcPts val="0"/>
              </a:spcAft>
              <a:buSzPts val="1900"/>
              <a:buNone/>
              <a:defRPr b="1" sz="2400">
                <a:solidFill>
                  <a:srgbClr val="F6B26B"/>
                </a:solidFill>
              </a:defRPr>
            </a:lvl3pPr>
            <a:lvl4pPr lvl="3" algn="ctr">
              <a:lnSpc>
                <a:spcPct val="100000"/>
              </a:lnSpc>
              <a:spcBef>
                <a:spcPts val="2100"/>
              </a:spcBef>
              <a:spcAft>
                <a:spcPts val="0"/>
              </a:spcAft>
              <a:buSzPts val="1900"/>
              <a:buNone/>
              <a:defRPr b="1" sz="2400">
                <a:solidFill>
                  <a:srgbClr val="F6B26B"/>
                </a:solidFill>
              </a:defRPr>
            </a:lvl4pPr>
            <a:lvl5pPr lvl="4" algn="ctr">
              <a:lnSpc>
                <a:spcPct val="100000"/>
              </a:lnSpc>
              <a:spcBef>
                <a:spcPts val="2100"/>
              </a:spcBef>
              <a:spcAft>
                <a:spcPts val="0"/>
              </a:spcAft>
              <a:buSzPts val="1900"/>
              <a:buNone/>
              <a:defRPr b="1" sz="2400">
                <a:solidFill>
                  <a:srgbClr val="F6B26B"/>
                </a:solidFill>
              </a:defRPr>
            </a:lvl5pPr>
            <a:lvl6pPr lvl="5" algn="ctr">
              <a:lnSpc>
                <a:spcPct val="100000"/>
              </a:lnSpc>
              <a:spcBef>
                <a:spcPts val="2100"/>
              </a:spcBef>
              <a:spcAft>
                <a:spcPts val="0"/>
              </a:spcAft>
              <a:buSzPts val="1900"/>
              <a:buNone/>
              <a:defRPr b="1" sz="2400">
                <a:solidFill>
                  <a:srgbClr val="F6B26B"/>
                </a:solidFill>
              </a:defRPr>
            </a:lvl6pPr>
            <a:lvl7pPr lvl="6" algn="ctr">
              <a:lnSpc>
                <a:spcPct val="100000"/>
              </a:lnSpc>
              <a:spcBef>
                <a:spcPts val="2100"/>
              </a:spcBef>
              <a:spcAft>
                <a:spcPts val="0"/>
              </a:spcAft>
              <a:buSzPts val="1900"/>
              <a:buNone/>
              <a:defRPr b="1" sz="2400">
                <a:solidFill>
                  <a:srgbClr val="F6B26B"/>
                </a:solidFill>
              </a:defRPr>
            </a:lvl7pPr>
            <a:lvl8pPr lvl="7" algn="ctr">
              <a:lnSpc>
                <a:spcPct val="100000"/>
              </a:lnSpc>
              <a:spcBef>
                <a:spcPts val="2100"/>
              </a:spcBef>
              <a:spcAft>
                <a:spcPts val="0"/>
              </a:spcAft>
              <a:buSzPts val="1900"/>
              <a:buNone/>
              <a:defRPr b="1" sz="2400">
                <a:solidFill>
                  <a:srgbClr val="F6B26B"/>
                </a:solidFill>
              </a:defRPr>
            </a:lvl8pPr>
            <a:lvl9pPr lvl="8" algn="ctr">
              <a:lnSpc>
                <a:spcPct val="100000"/>
              </a:lnSpc>
              <a:spcBef>
                <a:spcPts val="2100"/>
              </a:spcBef>
              <a:spcAft>
                <a:spcPts val="2100"/>
              </a:spcAft>
              <a:buSzPts val="1900"/>
              <a:buNone/>
              <a:defRPr b="1" sz="2400">
                <a:solidFill>
                  <a:srgbClr val="F6B26B"/>
                </a:solidFill>
              </a:defRPr>
            </a:lvl9pPr>
          </a:lstStyle>
          <a:p/>
        </p:txBody>
      </p:sp>
      <p:sp>
        <p:nvSpPr>
          <p:cNvPr id="202" name="Google Shape;202;p20"/>
          <p:cNvSpPr txBox="1"/>
          <p:nvPr>
            <p:ph idx="8" type="subTitle"/>
          </p:nvPr>
        </p:nvSpPr>
        <p:spPr>
          <a:xfrm>
            <a:off x="6983333" y="5213600"/>
            <a:ext cx="3384300" cy="6465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1900"/>
              <a:buNone/>
              <a:defRPr sz="1900">
                <a:latin typeface="Lato"/>
                <a:ea typeface="Lato"/>
                <a:cs typeface="Lato"/>
                <a:sym typeface="Lato"/>
              </a:defRPr>
            </a:lvl1pPr>
            <a:lvl2pPr lvl="1" algn="ctr">
              <a:lnSpc>
                <a:spcPct val="100000"/>
              </a:lnSpc>
              <a:spcBef>
                <a:spcPts val="2100"/>
              </a:spcBef>
              <a:spcAft>
                <a:spcPts val="0"/>
              </a:spcAft>
              <a:buSzPts val="1900"/>
              <a:buNone/>
              <a:defRPr>
                <a:latin typeface="Lato"/>
                <a:ea typeface="Lato"/>
                <a:cs typeface="Lato"/>
                <a:sym typeface="Lato"/>
              </a:defRPr>
            </a:lvl2pPr>
            <a:lvl3pPr lvl="2" algn="ctr">
              <a:lnSpc>
                <a:spcPct val="100000"/>
              </a:lnSpc>
              <a:spcBef>
                <a:spcPts val="2100"/>
              </a:spcBef>
              <a:spcAft>
                <a:spcPts val="0"/>
              </a:spcAft>
              <a:buSzPts val="1900"/>
              <a:buNone/>
              <a:defRPr>
                <a:latin typeface="Lato"/>
                <a:ea typeface="Lato"/>
                <a:cs typeface="Lato"/>
                <a:sym typeface="Lato"/>
              </a:defRPr>
            </a:lvl3pPr>
            <a:lvl4pPr lvl="3" algn="ctr">
              <a:lnSpc>
                <a:spcPct val="100000"/>
              </a:lnSpc>
              <a:spcBef>
                <a:spcPts val="2100"/>
              </a:spcBef>
              <a:spcAft>
                <a:spcPts val="0"/>
              </a:spcAft>
              <a:buSzPts val="1900"/>
              <a:buNone/>
              <a:defRPr>
                <a:latin typeface="Lato"/>
                <a:ea typeface="Lato"/>
                <a:cs typeface="Lato"/>
                <a:sym typeface="Lato"/>
              </a:defRPr>
            </a:lvl4pPr>
            <a:lvl5pPr lvl="4" algn="ctr">
              <a:lnSpc>
                <a:spcPct val="100000"/>
              </a:lnSpc>
              <a:spcBef>
                <a:spcPts val="2100"/>
              </a:spcBef>
              <a:spcAft>
                <a:spcPts val="0"/>
              </a:spcAft>
              <a:buSzPts val="1900"/>
              <a:buNone/>
              <a:defRPr>
                <a:latin typeface="Lato"/>
                <a:ea typeface="Lato"/>
                <a:cs typeface="Lato"/>
                <a:sym typeface="Lato"/>
              </a:defRPr>
            </a:lvl5pPr>
            <a:lvl6pPr lvl="5" algn="ctr">
              <a:lnSpc>
                <a:spcPct val="100000"/>
              </a:lnSpc>
              <a:spcBef>
                <a:spcPts val="2100"/>
              </a:spcBef>
              <a:spcAft>
                <a:spcPts val="0"/>
              </a:spcAft>
              <a:buSzPts val="1900"/>
              <a:buNone/>
              <a:defRPr>
                <a:latin typeface="Lato"/>
                <a:ea typeface="Lato"/>
                <a:cs typeface="Lato"/>
                <a:sym typeface="Lato"/>
              </a:defRPr>
            </a:lvl6pPr>
            <a:lvl7pPr lvl="6" algn="ctr">
              <a:lnSpc>
                <a:spcPct val="100000"/>
              </a:lnSpc>
              <a:spcBef>
                <a:spcPts val="2100"/>
              </a:spcBef>
              <a:spcAft>
                <a:spcPts val="0"/>
              </a:spcAft>
              <a:buSzPts val="1900"/>
              <a:buNone/>
              <a:defRPr>
                <a:latin typeface="Lato"/>
                <a:ea typeface="Lato"/>
                <a:cs typeface="Lato"/>
                <a:sym typeface="Lato"/>
              </a:defRPr>
            </a:lvl7pPr>
            <a:lvl8pPr lvl="7" algn="ctr">
              <a:lnSpc>
                <a:spcPct val="100000"/>
              </a:lnSpc>
              <a:spcBef>
                <a:spcPts val="2100"/>
              </a:spcBef>
              <a:spcAft>
                <a:spcPts val="0"/>
              </a:spcAft>
              <a:buSzPts val="1900"/>
              <a:buNone/>
              <a:defRPr>
                <a:latin typeface="Lato"/>
                <a:ea typeface="Lato"/>
                <a:cs typeface="Lato"/>
                <a:sym typeface="Lato"/>
              </a:defRPr>
            </a:lvl8pPr>
            <a:lvl9pPr lvl="8" algn="ctr">
              <a:lnSpc>
                <a:spcPct val="100000"/>
              </a:lnSpc>
              <a:spcBef>
                <a:spcPts val="2100"/>
              </a:spcBef>
              <a:spcAft>
                <a:spcPts val="2100"/>
              </a:spcAft>
              <a:buSzPts val="1900"/>
              <a:buNone/>
              <a:defRPr>
                <a:latin typeface="Lato"/>
                <a:ea typeface="Lato"/>
                <a:cs typeface="Lato"/>
                <a:sym typeface="Lato"/>
              </a:defRPr>
            </a:lvl9pPr>
          </a:lstStyle>
          <a:p/>
        </p:txBody>
      </p:sp>
      <p:sp>
        <p:nvSpPr>
          <p:cNvPr id="203" name="Google Shape;203;p20"/>
          <p:cNvSpPr/>
          <p:nvPr/>
        </p:nvSpPr>
        <p:spPr>
          <a:xfrm flipH="1" rot="4015317">
            <a:off x="10904766" y="-18906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0"/>
          <p:cNvSpPr/>
          <p:nvPr/>
        </p:nvSpPr>
        <p:spPr>
          <a:xfrm rot="4017085">
            <a:off x="11180995" y="74702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0"/>
          <p:cNvSpPr/>
          <p:nvPr/>
        </p:nvSpPr>
        <p:spPr>
          <a:xfrm flipH="1" rot="2362773">
            <a:off x="10822542" y="-28933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0"/>
          <p:cNvSpPr/>
          <p:nvPr/>
        </p:nvSpPr>
        <p:spPr>
          <a:xfrm flipH="1" rot="8100000">
            <a:off x="-979053" y="-2313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0"/>
          <p:cNvSpPr/>
          <p:nvPr/>
        </p:nvSpPr>
        <p:spPr>
          <a:xfrm rot="5886435">
            <a:off x="401519" y="3041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txBox="1"/>
          <p:nvPr>
            <p:ph type="title"/>
          </p:nvPr>
        </p:nvSpPr>
        <p:spPr>
          <a:xfrm>
            <a:off x="6147533" y="3161500"/>
            <a:ext cx="4793100" cy="11223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4800"/>
              <a:buNone/>
              <a:defRPr sz="53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4" name="Google Shape;24;p3"/>
          <p:cNvSpPr txBox="1"/>
          <p:nvPr>
            <p:ph idx="2" type="title"/>
          </p:nvPr>
        </p:nvSpPr>
        <p:spPr>
          <a:xfrm>
            <a:off x="9348767" y="2075300"/>
            <a:ext cx="1527900" cy="1185300"/>
          </a:xfrm>
          <a:prstGeom prst="rect">
            <a:avLst/>
          </a:prstGeom>
          <a:noFill/>
          <a:ln>
            <a:noFill/>
          </a:ln>
        </p:spPr>
        <p:txBody>
          <a:bodyPr anchorCtr="0" anchor="b" bIns="121900" lIns="121900" spcFirstLastPara="1" rIns="121900" wrap="square" tIns="121900">
            <a:noAutofit/>
          </a:bodyPr>
          <a:lstStyle>
            <a:lvl1pPr lvl="0" algn="r">
              <a:lnSpc>
                <a:spcPct val="100000"/>
              </a:lnSpc>
              <a:spcBef>
                <a:spcPts val="0"/>
              </a:spcBef>
              <a:spcAft>
                <a:spcPts val="0"/>
              </a:spcAft>
              <a:buSzPts val="8000"/>
              <a:buNone/>
              <a:defRPr sz="6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25" name="Google Shape;25;p3"/>
          <p:cNvSpPr txBox="1"/>
          <p:nvPr>
            <p:ph idx="3" type="title"/>
          </p:nvPr>
        </p:nvSpPr>
        <p:spPr>
          <a:xfrm>
            <a:off x="7307633" y="4283900"/>
            <a:ext cx="3633300" cy="4989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1900"/>
              <a:buFont typeface="Lato"/>
              <a:buNone/>
              <a:defRPr sz="2100">
                <a:solidFill>
                  <a:srgbClr val="20124D"/>
                </a:solidFill>
                <a:latin typeface="Lato"/>
                <a:ea typeface="Lato"/>
                <a:cs typeface="Lato"/>
                <a:sym typeface="Lato"/>
              </a:defRPr>
            </a:lvl1pPr>
            <a:lvl2pPr lvl="1" algn="r">
              <a:lnSpc>
                <a:spcPct val="100000"/>
              </a:lnSpc>
              <a:spcBef>
                <a:spcPts val="0"/>
              </a:spcBef>
              <a:spcAft>
                <a:spcPts val="0"/>
              </a:spcAft>
              <a:buSzPts val="1900"/>
              <a:buFont typeface="Lato"/>
              <a:buNone/>
              <a:defRPr sz="1900">
                <a:latin typeface="Lato"/>
                <a:ea typeface="Lato"/>
                <a:cs typeface="Lato"/>
                <a:sym typeface="Lato"/>
              </a:defRPr>
            </a:lvl2pPr>
            <a:lvl3pPr lvl="2" algn="r">
              <a:lnSpc>
                <a:spcPct val="100000"/>
              </a:lnSpc>
              <a:spcBef>
                <a:spcPts val="0"/>
              </a:spcBef>
              <a:spcAft>
                <a:spcPts val="0"/>
              </a:spcAft>
              <a:buSzPts val="1900"/>
              <a:buFont typeface="Lato"/>
              <a:buNone/>
              <a:defRPr sz="1900">
                <a:latin typeface="Lato"/>
                <a:ea typeface="Lato"/>
                <a:cs typeface="Lato"/>
                <a:sym typeface="Lato"/>
              </a:defRPr>
            </a:lvl3pPr>
            <a:lvl4pPr lvl="3" algn="r">
              <a:lnSpc>
                <a:spcPct val="100000"/>
              </a:lnSpc>
              <a:spcBef>
                <a:spcPts val="0"/>
              </a:spcBef>
              <a:spcAft>
                <a:spcPts val="0"/>
              </a:spcAft>
              <a:buSzPts val="1900"/>
              <a:buFont typeface="Lato"/>
              <a:buNone/>
              <a:defRPr sz="1900">
                <a:latin typeface="Lato"/>
                <a:ea typeface="Lato"/>
                <a:cs typeface="Lato"/>
                <a:sym typeface="Lato"/>
              </a:defRPr>
            </a:lvl4pPr>
            <a:lvl5pPr lvl="4" algn="r">
              <a:lnSpc>
                <a:spcPct val="100000"/>
              </a:lnSpc>
              <a:spcBef>
                <a:spcPts val="0"/>
              </a:spcBef>
              <a:spcAft>
                <a:spcPts val="0"/>
              </a:spcAft>
              <a:buSzPts val="1900"/>
              <a:buFont typeface="Lato"/>
              <a:buNone/>
              <a:defRPr sz="1900">
                <a:latin typeface="Lato"/>
                <a:ea typeface="Lato"/>
                <a:cs typeface="Lato"/>
                <a:sym typeface="Lato"/>
              </a:defRPr>
            </a:lvl5pPr>
            <a:lvl6pPr lvl="5" algn="r">
              <a:lnSpc>
                <a:spcPct val="100000"/>
              </a:lnSpc>
              <a:spcBef>
                <a:spcPts val="0"/>
              </a:spcBef>
              <a:spcAft>
                <a:spcPts val="0"/>
              </a:spcAft>
              <a:buSzPts val="1900"/>
              <a:buFont typeface="Lato"/>
              <a:buNone/>
              <a:defRPr sz="1900">
                <a:latin typeface="Lato"/>
                <a:ea typeface="Lato"/>
                <a:cs typeface="Lato"/>
                <a:sym typeface="Lato"/>
              </a:defRPr>
            </a:lvl6pPr>
            <a:lvl7pPr lvl="6" algn="r">
              <a:lnSpc>
                <a:spcPct val="100000"/>
              </a:lnSpc>
              <a:spcBef>
                <a:spcPts val="0"/>
              </a:spcBef>
              <a:spcAft>
                <a:spcPts val="0"/>
              </a:spcAft>
              <a:buSzPts val="1900"/>
              <a:buFont typeface="Lato"/>
              <a:buNone/>
              <a:defRPr sz="1900">
                <a:latin typeface="Lato"/>
                <a:ea typeface="Lato"/>
                <a:cs typeface="Lato"/>
                <a:sym typeface="Lato"/>
              </a:defRPr>
            </a:lvl7pPr>
            <a:lvl8pPr lvl="7" algn="r">
              <a:lnSpc>
                <a:spcPct val="100000"/>
              </a:lnSpc>
              <a:spcBef>
                <a:spcPts val="0"/>
              </a:spcBef>
              <a:spcAft>
                <a:spcPts val="0"/>
              </a:spcAft>
              <a:buSzPts val="1900"/>
              <a:buFont typeface="Lato"/>
              <a:buNone/>
              <a:defRPr sz="1900">
                <a:latin typeface="Lato"/>
                <a:ea typeface="Lato"/>
                <a:cs typeface="Lato"/>
                <a:sym typeface="Lato"/>
              </a:defRPr>
            </a:lvl8pPr>
            <a:lvl9pPr lvl="8" algn="r">
              <a:lnSpc>
                <a:spcPct val="100000"/>
              </a:lnSpc>
              <a:spcBef>
                <a:spcPts val="0"/>
              </a:spcBef>
              <a:spcAft>
                <a:spcPts val="0"/>
              </a:spcAft>
              <a:buSzPts val="1900"/>
              <a:buFont typeface="Lato"/>
              <a:buNone/>
              <a:defRPr sz="1900">
                <a:latin typeface="Lato"/>
                <a:ea typeface="Lato"/>
                <a:cs typeface="Lato"/>
                <a:sym typeface="Lato"/>
              </a:defRPr>
            </a:lvl9pPr>
          </a:lstStyle>
          <a:p/>
        </p:txBody>
      </p:sp>
      <p:sp>
        <p:nvSpPr>
          <p:cNvPr id="26" name="Google Shape;26;p3"/>
          <p:cNvSpPr/>
          <p:nvPr/>
        </p:nvSpPr>
        <p:spPr>
          <a:xfrm flipH="1" rot="-5200743">
            <a:off x="-3162666" y="-442981"/>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 name="Google Shape;27;p3"/>
          <p:cNvSpPr/>
          <p:nvPr/>
        </p:nvSpPr>
        <p:spPr>
          <a:xfrm flipH="1" rot="-4690668">
            <a:off x="-2107619" y="241736"/>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8" name="Google Shape;28;p3"/>
          <p:cNvSpPr/>
          <p:nvPr/>
        </p:nvSpPr>
        <p:spPr>
          <a:xfrm flipH="1" rot="-8100000">
            <a:off x="10305313" y="-1356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
          <p:cNvSpPr/>
          <p:nvPr/>
        </p:nvSpPr>
        <p:spPr>
          <a:xfrm rot="-10313565">
            <a:off x="11160463" y="5411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
          <p:cNvSpPr/>
          <p:nvPr/>
        </p:nvSpPr>
        <p:spPr>
          <a:xfrm rot="8437227">
            <a:off x="10753120" y="581668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
          <p:cNvSpPr/>
          <p:nvPr/>
        </p:nvSpPr>
        <p:spPr>
          <a:xfrm rot="6784683">
            <a:off x="10835344" y="578494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
          <p:cNvSpPr/>
          <p:nvPr/>
        </p:nvSpPr>
        <p:spPr>
          <a:xfrm flipH="1" rot="6782915">
            <a:off x="11047006" y="586341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4">
    <p:spTree>
      <p:nvGrpSpPr>
        <p:cNvPr id="208" name="Shape 208"/>
        <p:cNvGrpSpPr/>
        <p:nvPr/>
      </p:nvGrpSpPr>
      <p:grpSpPr>
        <a:xfrm>
          <a:off x="0" y="0"/>
          <a:ext cx="0" cy="0"/>
          <a:chOff x="0" y="0"/>
          <a:chExt cx="0" cy="0"/>
        </a:xfrm>
      </p:grpSpPr>
      <p:sp>
        <p:nvSpPr>
          <p:cNvPr id="209" name="Google Shape;209;p21"/>
          <p:cNvSpPr txBox="1"/>
          <p:nvPr>
            <p:ph type="title"/>
          </p:nvPr>
        </p:nvSpPr>
        <p:spPr>
          <a:xfrm>
            <a:off x="4203600" y="520700"/>
            <a:ext cx="3784800" cy="6924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atin typeface="Oswald"/>
                <a:ea typeface="Oswald"/>
                <a:cs typeface="Oswald"/>
                <a:sym typeface="Oswald"/>
              </a:defRPr>
            </a:lvl2pPr>
            <a:lvl3pPr lvl="2" algn="l">
              <a:lnSpc>
                <a:spcPct val="100000"/>
              </a:lnSpc>
              <a:spcBef>
                <a:spcPts val="0"/>
              </a:spcBef>
              <a:spcAft>
                <a:spcPts val="0"/>
              </a:spcAft>
              <a:buSzPts val="3700"/>
              <a:buNone/>
              <a:defRPr>
                <a:latin typeface="Oswald"/>
                <a:ea typeface="Oswald"/>
                <a:cs typeface="Oswald"/>
                <a:sym typeface="Oswald"/>
              </a:defRPr>
            </a:lvl3pPr>
            <a:lvl4pPr lvl="3" algn="l">
              <a:lnSpc>
                <a:spcPct val="100000"/>
              </a:lnSpc>
              <a:spcBef>
                <a:spcPts val="0"/>
              </a:spcBef>
              <a:spcAft>
                <a:spcPts val="0"/>
              </a:spcAft>
              <a:buSzPts val="3700"/>
              <a:buNone/>
              <a:defRPr>
                <a:latin typeface="Oswald"/>
                <a:ea typeface="Oswald"/>
                <a:cs typeface="Oswald"/>
                <a:sym typeface="Oswald"/>
              </a:defRPr>
            </a:lvl4pPr>
            <a:lvl5pPr lvl="4" algn="l">
              <a:lnSpc>
                <a:spcPct val="100000"/>
              </a:lnSpc>
              <a:spcBef>
                <a:spcPts val="0"/>
              </a:spcBef>
              <a:spcAft>
                <a:spcPts val="0"/>
              </a:spcAft>
              <a:buSzPts val="3700"/>
              <a:buNone/>
              <a:defRPr>
                <a:latin typeface="Oswald"/>
                <a:ea typeface="Oswald"/>
                <a:cs typeface="Oswald"/>
                <a:sym typeface="Oswald"/>
              </a:defRPr>
            </a:lvl5pPr>
            <a:lvl6pPr lvl="5" algn="l">
              <a:lnSpc>
                <a:spcPct val="100000"/>
              </a:lnSpc>
              <a:spcBef>
                <a:spcPts val="0"/>
              </a:spcBef>
              <a:spcAft>
                <a:spcPts val="0"/>
              </a:spcAft>
              <a:buSzPts val="3700"/>
              <a:buNone/>
              <a:defRPr>
                <a:latin typeface="Oswald"/>
                <a:ea typeface="Oswald"/>
                <a:cs typeface="Oswald"/>
                <a:sym typeface="Oswald"/>
              </a:defRPr>
            </a:lvl6pPr>
            <a:lvl7pPr lvl="6" algn="l">
              <a:lnSpc>
                <a:spcPct val="100000"/>
              </a:lnSpc>
              <a:spcBef>
                <a:spcPts val="0"/>
              </a:spcBef>
              <a:spcAft>
                <a:spcPts val="0"/>
              </a:spcAft>
              <a:buSzPts val="3700"/>
              <a:buNone/>
              <a:defRPr>
                <a:latin typeface="Oswald"/>
                <a:ea typeface="Oswald"/>
                <a:cs typeface="Oswald"/>
                <a:sym typeface="Oswald"/>
              </a:defRPr>
            </a:lvl7pPr>
            <a:lvl8pPr lvl="7" algn="l">
              <a:lnSpc>
                <a:spcPct val="100000"/>
              </a:lnSpc>
              <a:spcBef>
                <a:spcPts val="0"/>
              </a:spcBef>
              <a:spcAft>
                <a:spcPts val="0"/>
              </a:spcAft>
              <a:buSzPts val="3700"/>
              <a:buNone/>
              <a:defRPr>
                <a:latin typeface="Oswald"/>
                <a:ea typeface="Oswald"/>
                <a:cs typeface="Oswald"/>
                <a:sym typeface="Oswald"/>
              </a:defRPr>
            </a:lvl8pPr>
            <a:lvl9pPr lvl="8" algn="l">
              <a:lnSpc>
                <a:spcPct val="100000"/>
              </a:lnSpc>
              <a:spcBef>
                <a:spcPts val="0"/>
              </a:spcBef>
              <a:spcAft>
                <a:spcPts val="0"/>
              </a:spcAft>
              <a:buSzPts val="3700"/>
              <a:buNone/>
              <a:defRPr>
                <a:latin typeface="Oswald"/>
                <a:ea typeface="Oswald"/>
                <a:cs typeface="Oswald"/>
                <a:sym typeface="Oswald"/>
              </a:defRPr>
            </a:lvl9pPr>
          </a:lstStyle>
          <a:p/>
        </p:txBody>
      </p:sp>
      <p:sp>
        <p:nvSpPr>
          <p:cNvPr id="210" name="Google Shape;210;p21"/>
          <p:cNvSpPr txBox="1"/>
          <p:nvPr>
            <p:ph idx="1" type="subTitle"/>
          </p:nvPr>
        </p:nvSpPr>
        <p:spPr>
          <a:xfrm>
            <a:off x="1329767" y="2453067"/>
            <a:ext cx="1755300" cy="411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211" name="Google Shape;211;p21"/>
          <p:cNvSpPr txBox="1"/>
          <p:nvPr>
            <p:ph idx="2" type="subTitle"/>
          </p:nvPr>
        </p:nvSpPr>
        <p:spPr>
          <a:xfrm>
            <a:off x="1329767" y="2864667"/>
            <a:ext cx="28392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212" name="Google Shape;212;p21"/>
          <p:cNvSpPr txBox="1"/>
          <p:nvPr>
            <p:ph idx="3" type="subTitle"/>
          </p:nvPr>
        </p:nvSpPr>
        <p:spPr>
          <a:xfrm>
            <a:off x="4663333" y="2453067"/>
            <a:ext cx="1755300" cy="411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213" name="Google Shape;213;p21"/>
          <p:cNvSpPr txBox="1"/>
          <p:nvPr>
            <p:ph idx="4" type="subTitle"/>
          </p:nvPr>
        </p:nvSpPr>
        <p:spPr>
          <a:xfrm>
            <a:off x="4663333" y="2864667"/>
            <a:ext cx="28392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214" name="Google Shape;214;p21"/>
          <p:cNvSpPr txBox="1"/>
          <p:nvPr>
            <p:ph idx="5" type="subTitle"/>
          </p:nvPr>
        </p:nvSpPr>
        <p:spPr>
          <a:xfrm>
            <a:off x="7996900" y="2453067"/>
            <a:ext cx="1755300" cy="411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215" name="Google Shape;215;p21"/>
          <p:cNvSpPr txBox="1"/>
          <p:nvPr>
            <p:ph idx="6" type="subTitle"/>
          </p:nvPr>
        </p:nvSpPr>
        <p:spPr>
          <a:xfrm>
            <a:off x="7996900" y="2864667"/>
            <a:ext cx="28392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216" name="Google Shape;216;p21"/>
          <p:cNvSpPr txBox="1"/>
          <p:nvPr>
            <p:ph idx="7" type="subTitle"/>
          </p:nvPr>
        </p:nvSpPr>
        <p:spPr>
          <a:xfrm>
            <a:off x="1329767" y="4269833"/>
            <a:ext cx="1755300" cy="411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217" name="Google Shape;217;p21"/>
          <p:cNvSpPr txBox="1"/>
          <p:nvPr>
            <p:ph idx="8" type="subTitle"/>
          </p:nvPr>
        </p:nvSpPr>
        <p:spPr>
          <a:xfrm>
            <a:off x="1329767" y="4681433"/>
            <a:ext cx="28392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218" name="Google Shape;218;p21"/>
          <p:cNvSpPr txBox="1"/>
          <p:nvPr>
            <p:ph idx="9" type="subTitle"/>
          </p:nvPr>
        </p:nvSpPr>
        <p:spPr>
          <a:xfrm>
            <a:off x="4663333" y="4269833"/>
            <a:ext cx="1755300" cy="411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219" name="Google Shape;219;p21"/>
          <p:cNvSpPr txBox="1"/>
          <p:nvPr>
            <p:ph idx="13" type="subTitle"/>
          </p:nvPr>
        </p:nvSpPr>
        <p:spPr>
          <a:xfrm>
            <a:off x="4663333" y="4681433"/>
            <a:ext cx="28392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220" name="Google Shape;220;p21"/>
          <p:cNvSpPr txBox="1"/>
          <p:nvPr>
            <p:ph idx="14" type="subTitle"/>
          </p:nvPr>
        </p:nvSpPr>
        <p:spPr>
          <a:xfrm>
            <a:off x="7996900" y="4269833"/>
            <a:ext cx="1755300" cy="411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400">
                <a:solidFill>
                  <a:srgbClr val="F6B26B"/>
                </a:solidFill>
              </a:defRPr>
            </a:lvl1pPr>
            <a:lvl2pPr lvl="1" algn="l">
              <a:lnSpc>
                <a:spcPct val="100000"/>
              </a:lnSpc>
              <a:spcBef>
                <a:spcPts val="2100"/>
              </a:spcBef>
              <a:spcAft>
                <a:spcPts val="0"/>
              </a:spcAft>
              <a:buSzPts val="1900"/>
              <a:buNone/>
              <a:defRPr b="1" sz="2400">
                <a:solidFill>
                  <a:srgbClr val="F6B26B"/>
                </a:solidFill>
              </a:defRPr>
            </a:lvl2pPr>
            <a:lvl3pPr lvl="2" algn="l">
              <a:lnSpc>
                <a:spcPct val="100000"/>
              </a:lnSpc>
              <a:spcBef>
                <a:spcPts val="2100"/>
              </a:spcBef>
              <a:spcAft>
                <a:spcPts val="0"/>
              </a:spcAft>
              <a:buSzPts val="1900"/>
              <a:buNone/>
              <a:defRPr b="1" sz="2400">
                <a:solidFill>
                  <a:srgbClr val="F6B26B"/>
                </a:solidFill>
              </a:defRPr>
            </a:lvl3pPr>
            <a:lvl4pPr lvl="3" algn="l">
              <a:lnSpc>
                <a:spcPct val="100000"/>
              </a:lnSpc>
              <a:spcBef>
                <a:spcPts val="2100"/>
              </a:spcBef>
              <a:spcAft>
                <a:spcPts val="0"/>
              </a:spcAft>
              <a:buSzPts val="1900"/>
              <a:buNone/>
              <a:defRPr b="1" sz="2400">
                <a:solidFill>
                  <a:srgbClr val="F6B26B"/>
                </a:solidFill>
              </a:defRPr>
            </a:lvl4pPr>
            <a:lvl5pPr lvl="4" algn="l">
              <a:lnSpc>
                <a:spcPct val="100000"/>
              </a:lnSpc>
              <a:spcBef>
                <a:spcPts val="2100"/>
              </a:spcBef>
              <a:spcAft>
                <a:spcPts val="0"/>
              </a:spcAft>
              <a:buSzPts val="1900"/>
              <a:buNone/>
              <a:defRPr b="1" sz="2400">
                <a:solidFill>
                  <a:srgbClr val="F6B26B"/>
                </a:solidFill>
              </a:defRPr>
            </a:lvl5pPr>
            <a:lvl6pPr lvl="5" algn="l">
              <a:lnSpc>
                <a:spcPct val="100000"/>
              </a:lnSpc>
              <a:spcBef>
                <a:spcPts val="2100"/>
              </a:spcBef>
              <a:spcAft>
                <a:spcPts val="0"/>
              </a:spcAft>
              <a:buSzPts val="1900"/>
              <a:buNone/>
              <a:defRPr b="1" sz="2400">
                <a:solidFill>
                  <a:srgbClr val="F6B26B"/>
                </a:solidFill>
              </a:defRPr>
            </a:lvl6pPr>
            <a:lvl7pPr lvl="6" algn="l">
              <a:lnSpc>
                <a:spcPct val="100000"/>
              </a:lnSpc>
              <a:spcBef>
                <a:spcPts val="2100"/>
              </a:spcBef>
              <a:spcAft>
                <a:spcPts val="0"/>
              </a:spcAft>
              <a:buSzPts val="1900"/>
              <a:buNone/>
              <a:defRPr b="1" sz="2400">
                <a:solidFill>
                  <a:srgbClr val="F6B26B"/>
                </a:solidFill>
              </a:defRPr>
            </a:lvl7pPr>
            <a:lvl8pPr lvl="7" algn="l">
              <a:lnSpc>
                <a:spcPct val="100000"/>
              </a:lnSpc>
              <a:spcBef>
                <a:spcPts val="2100"/>
              </a:spcBef>
              <a:spcAft>
                <a:spcPts val="0"/>
              </a:spcAft>
              <a:buSzPts val="1900"/>
              <a:buNone/>
              <a:defRPr b="1" sz="2400">
                <a:solidFill>
                  <a:srgbClr val="F6B26B"/>
                </a:solidFill>
              </a:defRPr>
            </a:lvl8pPr>
            <a:lvl9pPr lvl="8" algn="l">
              <a:lnSpc>
                <a:spcPct val="100000"/>
              </a:lnSpc>
              <a:spcBef>
                <a:spcPts val="2100"/>
              </a:spcBef>
              <a:spcAft>
                <a:spcPts val="2100"/>
              </a:spcAft>
              <a:buSzPts val="1900"/>
              <a:buNone/>
              <a:defRPr b="1" sz="2400">
                <a:solidFill>
                  <a:srgbClr val="F6B26B"/>
                </a:solidFill>
              </a:defRPr>
            </a:lvl9pPr>
          </a:lstStyle>
          <a:p/>
        </p:txBody>
      </p:sp>
      <p:sp>
        <p:nvSpPr>
          <p:cNvPr id="221" name="Google Shape;221;p21"/>
          <p:cNvSpPr txBox="1"/>
          <p:nvPr>
            <p:ph idx="15" type="subTitle"/>
          </p:nvPr>
        </p:nvSpPr>
        <p:spPr>
          <a:xfrm>
            <a:off x="7996900" y="4681433"/>
            <a:ext cx="2839200" cy="646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atin typeface="Lato"/>
                <a:ea typeface="Lato"/>
                <a:cs typeface="Lato"/>
                <a:sym typeface="Lato"/>
              </a:defRPr>
            </a:lvl1pPr>
            <a:lvl2pPr lvl="1" algn="l">
              <a:lnSpc>
                <a:spcPct val="100000"/>
              </a:lnSpc>
              <a:spcBef>
                <a:spcPts val="2100"/>
              </a:spcBef>
              <a:spcAft>
                <a:spcPts val="0"/>
              </a:spcAft>
              <a:buSzPts val="1900"/>
              <a:buNone/>
              <a:defRPr>
                <a:latin typeface="Lato"/>
                <a:ea typeface="Lato"/>
                <a:cs typeface="Lato"/>
                <a:sym typeface="Lato"/>
              </a:defRPr>
            </a:lvl2pPr>
            <a:lvl3pPr lvl="2" algn="l">
              <a:lnSpc>
                <a:spcPct val="100000"/>
              </a:lnSpc>
              <a:spcBef>
                <a:spcPts val="2100"/>
              </a:spcBef>
              <a:spcAft>
                <a:spcPts val="0"/>
              </a:spcAft>
              <a:buSzPts val="1900"/>
              <a:buNone/>
              <a:defRPr>
                <a:latin typeface="Lato"/>
                <a:ea typeface="Lato"/>
                <a:cs typeface="Lato"/>
                <a:sym typeface="Lato"/>
              </a:defRPr>
            </a:lvl3pPr>
            <a:lvl4pPr lvl="3" algn="l">
              <a:lnSpc>
                <a:spcPct val="100000"/>
              </a:lnSpc>
              <a:spcBef>
                <a:spcPts val="2100"/>
              </a:spcBef>
              <a:spcAft>
                <a:spcPts val="0"/>
              </a:spcAft>
              <a:buSzPts val="1900"/>
              <a:buNone/>
              <a:defRPr>
                <a:latin typeface="Lato"/>
                <a:ea typeface="Lato"/>
                <a:cs typeface="Lato"/>
                <a:sym typeface="Lato"/>
              </a:defRPr>
            </a:lvl4pPr>
            <a:lvl5pPr lvl="4" algn="l">
              <a:lnSpc>
                <a:spcPct val="100000"/>
              </a:lnSpc>
              <a:spcBef>
                <a:spcPts val="2100"/>
              </a:spcBef>
              <a:spcAft>
                <a:spcPts val="0"/>
              </a:spcAft>
              <a:buSzPts val="1900"/>
              <a:buNone/>
              <a:defRPr>
                <a:latin typeface="Lato"/>
                <a:ea typeface="Lato"/>
                <a:cs typeface="Lato"/>
                <a:sym typeface="Lato"/>
              </a:defRPr>
            </a:lvl5pPr>
            <a:lvl6pPr lvl="5" algn="l">
              <a:lnSpc>
                <a:spcPct val="100000"/>
              </a:lnSpc>
              <a:spcBef>
                <a:spcPts val="2100"/>
              </a:spcBef>
              <a:spcAft>
                <a:spcPts val="0"/>
              </a:spcAft>
              <a:buSzPts val="1900"/>
              <a:buNone/>
              <a:defRPr>
                <a:latin typeface="Lato"/>
                <a:ea typeface="Lato"/>
                <a:cs typeface="Lato"/>
                <a:sym typeface="Lato"/>
              </a:defRPr>
            </a:lvl6pPr>
            <a:lvl7pPr lvl="6" algn="l">
              <a:lnSpc>
                <a:spcPct val="100000"/>
              </a:lnSpc>
              <a:spcBef>
                <a:spcPts val="2100"/>
              </a:spcBef>
              <a:spcAft>
                <a:spcPts val="0"/>
              </a:spcAft>
              <a:buSzPts val="1900"/>
              <a:buNone/>
              <a:defRPr>
                <a:latin typeface="Lato"/>
                <a:ea typeface="Lato"/>
                <a:cs typeface="Lato"/>
                <a:sym typeface="Lato"/>
              </a:defRPr>
            </a:lvl7pPr>
            <a:lvl8pPr lvl="7" algn="l">
              <a:lnSpc>
                <a:spcPct val="100000"/>
              </a:lnSpc>
              <a:spcBef>
                <a:spcPts val="2100"/>
              </a:spcBef>
              <a:spcAft>
                <a:spcPts val="0"/>
              </a:spcAft>
              <a:buSzPts val="1900"/>
              <a:buNone/>
              <a:defRPr>
                <a:latin typeface="Lato"/>
                <a:ea typeface="Lato"/>
                <a:cs typeface="Lato"/>
                <a:sym typeface="Lato"/>
              </a:defRPr>
            </a:lvl8pPr>
            <a:lvl9pPr lvl="8" algn="l">
              <a:lnSpc>
                <a:spcPct val="100000"/>
              </a:lnSpc>
              <a:spcBef>
                <a:spcPts val="2100"/>
              </a:spcBef>
              <a:spcAft>
                <a:spcPts val="2100"/>
              </a:spcAft>
              <a:buSzPts val="1900"/>
              <a:buNone/>
              <a:defRPr>
                <a:latin typeface="Lato"/>
                <a:ea typeface="Lato"/>
                <a:cs typeface="Lato"/>
                <a:sym typeface="Lato"/>
              </a:defRPr>
            </a:lvl9pPr>
          </a:lstStyle>
          <a:p/>
        </p:txBody>
      </p:sp>
      <p:sp>
        <p:nvSpPr>
          <p:cNvPr id="222" name="Google Shape;222;p21"/>
          <p:cNvSpPr/>
          <p:nvPr/>
        </p:nvSpPr>
        <p:spPr>
          <a:xfrm rot="2403701">
            <a:off x="-1041263" y="5794294"/>
            <a:ext cx="2945053" cy="1537678"/>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1"/>
          <p:cNvSpPr/>
          <p:nvPr/>
        </p:nvSpPr>
        <p:spPr>
          <a:xfrm flipH="1" rot="4617780">
            <a:off x="320840" y="5917868"/>
            <a:ext cx="851138" cy="851138"/>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1"/>
          <p:cNvSpPr/>
          <p:nvPr/>
        </p:nvSpPr>
        <p:spPr>
          <a:xfrm flipH="1" rot="4368913">
            <a:off x="10830681" y="31793"/>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1"/>
          <p:cNvSpPr/>
          <p:nvPr/>
        </p:nvSpPr>
        <p:spPr>
          <a:xfrm rot="4370781">
            <a:off x="10949878" y="6993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1"/>
          <p:cNvSpPr/>
          <p:nvPr/>
        </p:nvSpPr>
        <p:spPr>
          <a:xfrm flipH="1" rot="2716856">
            <a:off x="10755785" y="-709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5">
    <p:spTree>
      <p:nvGrpSpPr>
        <p:cNvPr id="227" name="Shape 227"/>
        <p:cNvGrpSpPr/>
        <p:nvPr/>
      </p:nvGrpSpPr>
      <p:grpSpPr>
        <a:xfrm>
          <a:off x="0" y="0"/>
          <a:ext cx="0" cy="0"/>
          <a:chOff x="0" y="0"/>
          <a:chExt cx="0" cy="0"/>
        </a:xfrm>
      </p:grpSpPr>
      <p:sp>
        <p:nvSpPr>
          <p:cNvPr id="228" name="Google Shape;228;p22"/>
          <p:cNvSpPr txBox="1"/>
          <p:nvPr>
            <p:ph type="title"/>
          </p:nvPr>
        </p:nvSpPr>
        <p:spPr>
          <a:xfrm>
            <a:off x="1927133" y="517533"/>
            <a:ext cx="8337600" cy="695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29" name="Google Shape;229;p22"/>
          <p:cNvSpPr txBox="1"/>
          <p:nvPr>
            <p:ph idx="1" type="body"/>
          </p:nvPr>
        </p:nvSpPr>
        <p:spPr>
          <a:xfrm>
            <a:off x="3465600" y="2135033"/>
            <a:ext cx="5260800" cy="3987600"/>
          </a:xfrm>
          <a:prstGeom prst="rect">
            <a:avLst/>
          </a:prstGeom>
          <a:noFill/>
          <a:ln>
            <a:noFill/>
          </a:ln>
        </p:spPr>
        <p:txBody>
          <a:bodyPr anchorCtr="0" anchor="t" bIns="121900" lIns="121900" spcFirstLastPara="1" rIns="121900" wrap="square" tIns="121900">
            <a:noAutofit/>
          </a:bodyPr>
          <a:lstStyle>
            <a:lvl1pPr indent="-349250" lvl="0" marL="457200" marR="50800" algn="l">
              <a:lnSpc>
                <a:spcPct val="128571"/>
              </a:lnSpc>
              <a:spcBef>
                <a:spcPts val="0"/>
              </a:spcBef>
              <a:spcAft>
                <a:spcPts val="0"/>
              </a:spcAft>
              <a:buSzPts val="1900"/>
              <a:buFont typeface="Lato Black"/>
              <a:buAutoNum type="arabicPeriod"/>
              <a:defRPr>
                <a:latin typeface="Lato"/>
                <a:ea typeface="Lato"/>
                <a:cs typeface="Lato"/>
                <a:sym typeface="Lato"/>
              </a:defRPr>
            </a:lvl1pPr>
            <a:lvl2pPr indent="-349250" lvl="1" marL="914400" algn="l">
              <a:lnSpc>
                <a:spcPct val="100000"/>
              </a:lnSpc>
              <a:spcBef>
                <a:spcPts val="0"/>
              </a:spcBef>
              <a:spcAft>
                <a:spcPts val="0"/>
              </a:spcAft>
              <a:buSzPts val="1900"/>
              <a:buAutoNum type="alphaLcPeriod"/>
              <a:defRPr/>
            </a:lvl2pPr>
            <a:lvl3pPr indent="-349250" lvl="2" marL="1371600" algn="l">
              <a:lnSpc>
                <a:spcPct val="100000"/>
              </a:lnSpc>
              <a:spcBef>
                <a:spcPts val="2100"/>
              </a:spcBef>
              <a:spcAft>
                <a:spcPts val="0"/>
              </a:spcAft>
              <a:buSzPts val="1900"/>
              <a:buAutoNum type="romanLcPeriod"/>
              <a:defRPr/>
            </a:lvl3pPr>
            <a:lvl4pPr indent="-349250" lvl="3" marL="1828800" algn="l">
              <a:lnSpc>
                <a:spcPct val="100000"/>
              </a:lnSpc>
              <a:spcBef>
                <a:spcPts val="2100"/>
              </a:spcBef>
              <a:spcAft>
                <a:spcPts val="0"/>
              </a:spcAft>
              <a:buSzPts val="1900"/>
              <a:buAutoNum type="arabicPeriod"/>
              <a:defRPr/>
            </a:lvl4pPr>
            <a:lvl5pPr indent="-349250" lvl="4" marL="2286000" algn="l">
              <a:lnSpc>
                <a:spcPct val="100000"/>
              </a:lnSpc>
              <a:spcBef>
                <a:spcPts val="2100"/>
              </a:spcBef>
              <a:spcAft>
                <a:spcPts val="0"/>
              </a:spcAft>
              <a:buSzPts val="1900"/>
              <a:buAutoNum type="alphaLcPeriod"/>
              <a:defRPr/>
            </a:lvl5pPr>
            <a:lvl6pPr indent="-349250" lvl="5" marL="2743200" algn="l">
              <a:lnSpc>
                <a:spcPct val="100000"/>
              </a:lnSpc>
              <a:spcBef>
                <a:spcPts val="2100"/>
              </a:spcBef>
              <a:spcAft>
                <a:spcPts val="0"/>
              </a:spcAft>
              <a:buSzPts val="1900"/>
              <a:buAutoNum type="romanLcPeriod"/>
              <a:defRPr/>
            </a:lvl6pPr>
            <a:lvl7pPr indent="-349250" lvl="6" marL="3200400" algn="l">
              <a:lnSpc>
                <a:spcPct val="100000"/>
              </a:lnSpc>
              <a:spcBef>
                <a:spcPts val="2100"/>
              </a:spcBef>
              <a:spcAft>
                <a:spcPts val="0"/>
              </a:spcAft>
              <a:buSzPts val="1900"/>
              <a:buAutoNum type="arabicPeriod"/>
              <a:defRPr/>
            </a:lvl7pPr>
            <a:lvl8pPr indent="-349250" lvl="7" marL="3657600" algn="l">
              <a:lnSpc>
                <a:spcPct val="100000"/>
              </a:lnSpc>
              <a:spcBef>
                <a:spcPts val="2100"/>
              </a:spcBef>
              <a:spcAft>
                <a:spcPts val="0"/>
              </a:spcAft>
              <a:buSzPts val="1900"/>
              <a:buAutoNum type="alphaLcPeriod"/>
              <a:defRPr/>
            </a:lvl8pPr>
            <a:lvl9pPr indent="-349250" lvl="8" marL="4114800" algn="l">
              <a:lnSpc>
                <a:spcPct val="100000"/>
              </a:lnSpc>
              <a:spcBef>
                <a:spcPts val="2100"/>
              </a:spcBef>
              <a:spcAft>
                <a:spcPts val="2100"/>
              </a:spcAft>
              <a:buSzPts val="1900"/>
              <a:buAutoNum type="romanLcPeriod"/>
              <a:defRPr/>
            </a:lvl9pPr>
          </a:lstStyle>
          <a:p/>
        </p:txBody>
      </p:sp>
      <p:sp>
        <p:nvSpPr>
          <p:cNvPr id="230" name="Google Shape;230;p22"/>
          <p:cNvSpPr/>
          <p:nvPr/>
        </p:nvSpPr>
        <p:spPr>
          <a:xfrm rot="8565205">
            <a:off x="9226840" y="505354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2"/>
          <p:cNvSpPr/>
          <p:nvPr/>
        </p:nvSpPr>
        <p:spPr>
          <a:xfrm rot="8354065">
            <a:off x="9249400" y="4925611"/>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2"/>
          <p:cNvSpPr/>
          <p:nvPr/>
        </p:nvSpPr>
        <p:spPr>
          <a:xfrm rot="8565205">
            <a:off x="-1205560" y="-188518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2"/>
          <p:cNvSpPr/>
          <p:nvPr/>
        </p:nvSpPr>
        <p:spPr>
          <a:xfrm rot="8354065">
            <a:off x="-1183000" y="-2013122"/>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2">
  <p:cSld name="CUSTOM_6_1">
    <p:spTree>
      <p:nvGrpSpPr>
        <p:cNvPr id="234" name="Shape 234"/>
        <p:cNvGrpSpPr/>
        <p:nvPr/>
      </p:nvGrpSpPr>
      <p:grpSpPr>
        <a:xfrm>
          <a:off x="0" y="0"/>
          <a:ext cx="0" cy="0"/>
          <a:chOff x="0" y="0"/>
          <a:chExt cx="0" cy="0"/>
        </a:xfrm>
      </p:grpSpPr>
      <p:sp>
        <p:nvSpPr>
          <p:cNvPr id="235" name="Google Shape;235;p23"/>
          <p:cNvSpPr txBox="1"/>
          <p:nvPr>
            <p:ph type="title"/>
          </p:nvPr>
        </p:nvSpPr>
        <p:spPr>
          <a:xfrm>
            <a:off x="2783500" y="520700"/>
            <a:ext cx="6625200" cy="6924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36" name="Google Shape;236;p23"/>
          <p:cNvSpPr/>
          <p:nvPr/>
        </p:nvSpPr>
        <p:spPr>
          <a:xfrm rot="8565252">
            <a:off x="7639442" y="2271083"/>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3"/>
          <p:cNvSpPr/>
          <p:nvPr/>
        </p:nvSpPr>
        <p:spPr>
          <a:xfrm rot="8353882">
            <a:off x="7679238" y="2044835"/>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3"/>
          <p:cNvSpPr txBox="1"/>
          <p:nvPr>
            <p:ph idx="1" type="body"/>
          </p:nvPr>
        </p:nvSpPr>
        <p:spPr>
          <a:xfrm>
            <a:off x="887433" y="1795867"/>
            <a:ext cx="6756300" cy="32388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Font typeface="Arial"/>
              <a:buChar char="●"/>
              <a:defRPr sz="1600">
                <a:latin typeface="Lato"/>
                <a:ea typeface="Lato"/>
                <a:cs typeface="Lato"/>
                <a:sym typeface="Lato"/>
              </a:defRPr>
            </a:lvl1pPr>
            <a:lvl2pPr indent="-349250" lvl="1" marL="914400" algn="l">
              <a:lnSpc>
                <a:spcPct val="100000"/>
              </a:lnSpc>
              <a:spcBef>
                <a:spcPts val="2100"/>
              </a:spcBef>
              <a:spcAft>
                <a:spcPts val="0"/>
              </a:spcAft>
              <a:buClr>
                <a:schemeClr val="dk1"/>
              </a:buClr>
              <a:buSzPts val="1900"/>
              <a:buFont typeface="Arial"/>
              <a:buChar char="○"/>
              <a:defRPr/>
            </a:lvl2pPr>
            <a:lvl3pPr indent="-349250" lvl="2" marL="1371600" algn="l">
              <a:lnSpc>
                <a:spcPct val="100000"/>
              </a:lnSpc>
              <a:spcBef>
                <a:spcPts val="2100"/>
              </a:spcBef>
              <a:spcAft>
                <a:spcPts val="0"/>
              </a:spcAft>
              <a:buClr>
                <a:schemeClr val="dk1"/>
              </a:buClr>
              <a:buSzPts val="1900"/>
              <a:buFont typeface="Arial"/>
              <a:buChar char="■"/>
              <a:defRPr/>
            </a:lvl3pPr>
            <a:lvl4pPr indent="-349250" lvl="3" marL="1828800" algn="l">
              <a:lnSpc>
                <a:spcPct val="100000"/>
              </a:lnSpc>
              <a:spcBef>
                <a:spcPts val="2100"/>
              </a:spcBef>
              <a:spcAft>
                <a:spcPts val="0"/>
              </a:spcAft>
              <a:buClr>
                <a:schemeClr val="dk1"/>
              </a:buClr>
              <a:buSzPts val="1900"/>
              <a:buFont typeface="Arial"/>
              <a:buChar char="●"/>
              <a:defRPr/>
            </a:lvl4pPr>
            <a:lvl5pPr indent="-349250" lvl="4" marL="2286000" algn="l">
              <a:lnSpc>
                <a:spcPct val="100000"/>
              </a:lnSpc>
              <a:spcBef>
                <a:spcPts val="2100"/>
              </a:spcBef>
              <a:spcAft>
                <a:spcPts val="0"/>
              </a:spcAft>
              <a:buClr>
                <a:schemeClr val="dk1"/>
              </a:buClr>
              <a:buSzPts val="1900"/>
              <a:buFont typeface="Arial"/>
              <a:buChar char="○"/>
              <a:defRPr/>
            </a:lvl5pPr>
            <a:lvl6pPr indent="-349250" lvl="5" marL="2743200" algn="l">
              <a:lnSpc>
                <a:spcPct val="100000"/>
              </a:lnSpc>
              <a:spcBef>
                <a:spcPts val="2100"/>
              </a:spcBef>
              <a:spcAft>
                <a:spcPts val="0"/>
              </a:spcAft>
              <a:buClr>
                <a:schemeClr val="dk1"/>
              </a:buClr>
              <a:buSzPts val="1900"/>
              <a:buFont typeface="Arial"/>
              <a:buChar char="■"/>
              <a:defRPr/>
            </a:lvl6pPr>
            <a:lvl7pPr indent="-349250" lvl="6" marL="3200400" algn="l">
              <a:lnSpc>
                <a:spcPct val="100000"/>
              </a:lnSpc>
              <a:spcBef>
                <a:spcPts val="2100"/>
              </a:spcBef>
              <a:spcAft>
                <a:spcPts val="0"/>
              </a:spcAft>
              <a:buClr>
                <a:schemeClr val="dk1"/>
              </a:buClr>
              <a:buSzPts val="1900"/>
              <a:buFont typeface="Arial"/>
              <a:buChar char="●"/>
              <a:defRPr/>
            </a:lvl7pPr>
            <a:lvl8pPr indent="-349250" lvl="7" marL="3657600" algn="l">
              <a:lnSpc>
                <a:spcPct val="100000"/>
              </a:lnSpc>
              <a:spcBef>
                <a:spcPts val="2100"/>
              </a:spcBef>
              <a:spcAft>
                <a:spcPts val="0"/>
              </a:spcAft>
              <a:buClr>
                <a:schemeClr val="dk1"/>
              </a:buClr>
              <a:buSzPts val="1900"/>
              <a:buFont typeface="Arial"/>
              <a:buChar char="○"/>
              <a:defRPr/>
            </a:lvl8pPr>
            <a:lvl9pPr indent="-349250" lvl="8" marL="4114800" algn="l">
              <a:lnSpc>
                <a:spcPct val="100000"/>
              </a:lnSpc>
              <a:spcBef>
                <a:spcPts val="2100"/>
              </a:spcBef>
              <a:spcAft>
                <a:spcPts val="2100"/>
              </a:spcAft>
              <a:buClr>
                <a:schemeClr val="dk1"/>
              </a:buClr>
              <a:buSzPts val="1900"/>
              <a:buFont typeface="Arial"/>
              <a:buChar char="■"/>
              <a:defRPr/>
            </a:lvl9pPr>
          </a:lstStyle>
          <a:p/>
        </p:txBody>
      </p:sp>
      <p:sp>
        <p:nvSpPr>
          <p:cNvPr id="239" name="Google Shape;239;p23"/>
          <p:cNvSpPr txBox="1"/>
          <p:nvPr>
            <p:ph idx="2" type="subTitle"/>
          </p:nvPr>
        </p:nvSpPr>
        <p:spPr>
          <a:xfrm>
            <a:off x="887433" y="1284533"/>
            <a:ext cx="1410000" cy="439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400">
                <a:latin typeface="Oswald"/>
                <a:ea typeface="Oswald"/>
                <a:cs typeface="Oswald"/>
                <a:sym typeface="Oswald"/>
              </a:defRPr>
            </a:lvl1pPr>
            <a:lvl2pPr lvl="1" algn="l">
              <a:lnSpc>
                <a:spcPct val="100000"/>
              </a:lnSpc>
              <a:spcBef>
                <a:spcPts val="2100"/>
              </a:spcBef>
              <a:spcAft>
                <a:spcPts val="0"/>
              </a:spcAft>
              <a:buSzPts val="1900"/>
              <a:buNone/>
              <a:defRPr/>
            </a:lvl2pPr>
            <a:lvl3pPr lvl="2" algn="l">
              <a:lnSpc>
                <a:spcPct val="100000"/>
              </a:lnSpc>
              <a:spcBef>
                <a:spcPts val="2100"/>
              </a:spcBef>
              <a:spcAft>
                <a:spcPts val="0"/>
              </a:spcAft>
              <a:buSzPts val="1900"/>
              <a:buNone/>
              <a:defRPr/>
            </a:lvl3pPr>
            <a:lvl4pPr lvl="3" algn="l">
              <a:lnSpc>
                <a:spcPct val="100000"/>
              </a:lnSpc>
              <a:spcBef>
                <a:spcPts val="2100"/>
              </a:spcBef>
              <a:spcAft>
                <a:spcPts val="0"/>
              </a:spcAft>
              <a:buSzPts val="1900"/>
              <a:buNone/>
              <a:defRPr/>
            </a:lvl4pPr>
            <a:lvl5pPr lvl="4" algn="l">
              <a:lnSpc>
                <a:spcPct val="100000"/>
              </a:lnSpc>
              <a:spcBef>
                <a:spcPts val="2100"/>
              </a:spcBef>
              <a:spcAft>
                <a:spcPts val="0"/>
              </a:spcAft>
              <a:buSzPts val="1900"/>
              <a:buNone/>
              <a:defRPr/>
            </a:lvl5pPr>
            <a:lvl6pPr lvl="5" algn="l">
              <a:lnSpc>
                <a:spcPct val="100000"/>
              </a:lnSpc>
              <a:spcBef>
                <a:spcPts val="2100"/>
              </a:spcBef>
              <a:spcAft>
                <a:spcPts val="0"/>
              </a:spcAft>
              <a:buSzPts val="1900"/>
              <a:buNone/>
              <a:defRPr/>
            </a:lvl6pPr>
            <a:lvl7pPr lvl="6" algn="l">
              <a:lnSpc>
                <a:spcPct val="100000"/>
              </a:lnSpc>
              <a:spcBef>
                <a:spcPts val="2100"/>
              </a:spcBef>
              <a:spcAft>
                <a:spcPts val="0"/>
              </a:spcAft>
              <a:buSzPts val="1900"/>
              <a:buNone/>
              <a:defRPr/>
            </a:lvl7pPr>
            <a:lvl8pPr lvl="7" algn="l">
              <a:lnSpc>
                <a:spcPct val="100000"/>
              </a:lnSpc>
              <a:spcBef>
                <a:spcPts val="2100"/>
              </a:spcBef>
              <a:spcAft>
                <a:spcPts val="0"/>
              </a:spcAft>
              <a:buSzPts val="1900"/>
              <a:buNone/>
              <a:defRPr/>
            </a:lvl8pPr>
            <a:lvl9pPr lvl="8" algn="l">
              <a:lnSpc>
                <a:spcPct val="100000"/>
              </a:lnSpc>
              <a:spcBef>
                <a:spcPts val="2100"/>
              </a:spcBef>
              <a:spcAft>
                <a:spcPts val="2100"/>
              </a:spcAft>
              <a:buSzPts val="1900"/>
              <a:buNone/>
              <a:defRPr/>
            </a:lvl9pPr>
          </a:lstStyle>
          <a:p/>
        </p:txBody>
      </p:sp>
      <p:sp>
        <p:nvSpPr>
          <p:cNvPr id="240" name="Google Shape;240;p23"/>
          <p:cNvSpPr txBox="1"/>
          <p:nvPr>
            <p:ph idx="3" type="subTitle"/>
          </p:nvPr>
        </p:nvSpPr>
        <p:spPr>
          <a:xfrm>
            <a:off x="887433" y="4778167"/>
            <a:ext cx="1410000" cy="439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400">
                <a:latin typeface="Oswald"/>
                <a:ea typeface="Oswald"/>
                <a:cs typeface="Oswald"/>
                <a:sym typeface="Oswald"/>
              </a:defRPr>
            </a:lvl1pPr>
            <a:lvl2pPr lvl="1" algn="l">
              <a:lnSpc>
                <a:spcPct val="100000"/>
              </a:lnSpc>
              <a:spcBef>
                <a:spcPts val="2100"/>
              </a:spcBef>
              <a:spcAft>
                <a:spcPts val="0"/>
              </a:spcAft>
              <a:buSzPts val="1900"/>
              <a:buNone/>
              <a:defRPr/>
            </a:lvl2pPr>
            <a:lvl3pPr lvl="2" algn="l">
              <a:lnSpc>
                <a:spcPct val="100000"/>
              </a:lnSpc>
              <a:spcBef>
                <a:spcPts val="2100"/>
              </a:spcBef>
              <a:spcAft>
                <a:spcPts val="0"/>
              </a:spcAft>
              <a:buSzPts val="1900"/>
              <a:buNone/>
              <a:defRPr/>
            </a:lvl3pPr>
            <a:lvl4pPr lvl="3" algn="l">
              <a:lnSpc>
                <a:spcPct val="100000"/>
              </a:lnSpc>
              <a:spcBef>
                <a:spcPts val="2100"/>
              </a:spcBef>
              <a:spcAft>
                <a:spcPts val="0"/>
              </a:spcAft>
              <a:buSzPts val="1900"/>
              <a:buNone/>
              <a:defRPr/>
            </a:lvl4pPr>
            <a:lvl5pPr lvl="4" algn="l">
              <a:lnSpc>
                <a:spcPct val="100000"/>
              </a:lnSpc>
              <a:spcBef>
                <a:spcPts val="2100"/>
              </a:spcBef>
              <a:spcAft>
                <a:spcPts val="0"/>
              </a:spcAft>
              <a:buSzPts val="1900"/>
              <a:buNone/>
              <a:defRPr/>
            </a:lvl5pPr>
            <a:lvl6pPr lvl="5" algn="l">
              <a:lnSpc>
                <a:spcPct val="100000"/>
              </a:lnSpc>
              <a:spcBef>
                <a:spcPts val="2100"/>
              </a:spcBef>
              <a:spcAft>
                <a:spcPts val="0"/>
              </a:spcAft>
              <a:buSzPts val="1900"/>
              <a:buNone/>
              <a:defRPr/>
            </a:lvl6pPr>
            <a:lvl7pPr lvl="6" algn="l">
              <a:lnSpc>
                <a:spcPct val="100000"/>
              </a:lnSpc>
              <a:spcBef>
                <a:spcPts val="2100"/>
              </a:spcBef>
              <a:spcAft>
                <a:spcPts val="0"/>
              </a:spcAft>
              <a:buSzPts val="1900"/>
              <a:buNone/>
              <a:defRPr/>
            </a:lvl7pPr>
            <a:lvl8pPr lvl="7" algn="l">
              <a:lnSpc>
                <a:spcPct val="100000"/>
              </a:lnSpc>
              <a:spcBef>
                <a:spcPts val="2100"/>
              </a:spcBef>
              <a:spcAft>
                <a:spcPts val="0"/>
              </a:spcAft>
              <a:buSzPts val="1900"/>
              <a:buNone/>
              <a:defRPr/>
            </a:lvl8pPr>
            <a:lvl9pPr lvl="8" algn="l">
              <a:lnSpc>
                <a:spcPct val="100000"/>
              </a:lnSpc>
              <a:spcBef>
                <a:spcPts val="2100"/>
              </a:spcBef>
              <a:spcAft>
                <a:spcPts val="2100"/>
              </a:spcAft>
              <a:buSzPts val="1900"/>
              <a:buNone/>
              <a:defRPr/>
            </a:lvl9pPr>
          </a:lstStyle>
          <a:p/>
        </p:txBody>
      </p:sp>
      <p:sp>
        <p:nvSpPr>
          <p:cNvPr id="241" name="Google Shape;241;p23"/>
          <p:cNvSpPr txBox="1"/>
          <p:nvPr>
            <p:ph idx="4" type="body"/>
          </p:nvPr>
        </p:nvSpPr>
        <p:spPr>
          <a:xfrm>
            <a:off x="887433" y="5328067"/>
            <a:ext cx="5360100" cy="915900"/>
          </a:xfrm>
          <a:prstGeom prst="rect">
            <a:avLst/>
          </a:prstGeom>
          <a:noFill/>
          <a:ln>
            <a:noFill/>
          </a:ln>
        </p:spPr>
        <p:txBody>
          <a:bodyPr anchorCtr="0" anchor="t" bIns="121900" lIns="121900" spcFirstLastPara="1" rIns="121900" wrap="square" tIns="121900">
            <a:noAutofit/>
          </a:bodyPr>
          <a:lstStyle>
            <a:lvl1pPr indent="-349250" lvl="0" marL="457200" marR="63500" algn="l">
              <a:lnSpc>
                <a:spcPct val="100000"/>
              </a:lnSpc>
              <a:spcBef>
                <a:spcPts val="0"/>
              </a:spcBef>
              <a:spcAft>
                <a:spcPts val="0"/>
              </a:spcAft>
              <a:buSzPts val="1900"/>
              <a:buFont typeface="Arial"/>
              <a:buChar char="●"/>
              <a:defRPr sz="1600">
                <a:solidFill>
                  <a:srgbClr val="20124D"/>
                </a:solidFill>
                <a:highlight>
                  <a:srgbClr val="FFFFFF"/>
                </a:highlight>
                <a:latin typeface="Lato"/>
                <a:ea typeface="Lato"/>
                <a:cs typeface="Lato"/>
                <a:sym typeface="Lato"/>
              </a:defRPr>
            </a:lvl1pPr>
            <a:lvl2pPr indent="-349250" lvl="1" marL="914400" algn="l">
              <a:lnSpc>
                <a:spcPct val="100000"/>
              </a:lnSpc>
              <a:spcBef>
                <a:spcPts val="0"/>
              </a:spcBef>
              <a:spcAft>
                <a:spcPts val="0"/>
              </a:spcAft>
              <a:buClr>
                <a:schemeClr val="dk1"/>
              </a:buClr>
              <a:buSzPts val="1900"/>
              <a:buFont typeface="Arial"/>
              <a:buChar char="○"/>
              <a:defRPr/>
            </a:lvl2pPr>
            <a:lvl3pPr indent="-349250" lvl="2" marL="1371600" algn="l">
              <a:lnSpc>
                <a:spcPct val="100000"/>
              </a:lnSpc>
              <a:spcBef>
                <a:spcPts val="2100"/>
              </a:spcBef>
              <a:spcAft>
                <a:spcPts val="0"/>
              </a:spcAft>
              <a:buClr>
                <a:schemeClr val="dk1"/>
              </a:buClr>
              <a:buSzPts val="1900"/>
              <a:buFont typeface="Arial"/>
              <a:buChar char="■"/>
              <a:defRPr/>
            </a:lvl3pPr>
            <a:lvl4pPr indent="-349250" lvl="3" marL="1828800" algn="l">
              <a:lnSpc>
                <a:spcPct val="100000"/>
              </a:lnSpc>
              <a:spcBef>
                <a:spcPts val="2100"/>
              </a:spcBef>
              <a:spcAft>
                <a:spcPts val="0"/>
              </a:spcAft>
              <a:buClr>
                <a:schemeClr val="dk1"/>
              </a:buClr>
              <a:buSzPts val="1900"/>
              <a:buFont typeface="Arial"/>
              <a:buChar char="●"/>
              <a:defRPr/>
            </a:lvl4pPr>
            <a:lvl5pPr indent="-349250" lvl="4" marL="2286000" algn="l">
              <a:lnSpc>
                <a:spcPct val="100000"/>
              </a:lnSpc>
              <a:spcBef>
                <a:spcPts val="2100"/>
              </a:spcBef>
              <a:spcAft>
                <a:spcPts val="0"/>
              </a:spcAft>
              <a:buClr>
                <a:schemeClr val="dk1"/>
              </a:buClr>
              <a:buSzPts val="1900"/>
              <a:buFont typeface="Arial"/>
              <a:buChar char="○"/>
              <a:defRPr/>
            </a:lvl5pPr>
            <a:lvl6pPr indent="-349250" lvl="5" marL="2743200" algn="l">
              <a:lnSpc>
                <a:spcPct val="100000"/>
              </a:lnSpc>
              <a:spcBef>
                <a:spcPts val="2100"/>
              </a:spcBef>
              <a:spcAft>
                <a:spcPts val="0"/>
              </a:spcAft>
              <a:buClr>
                <a:schemeClr val="dk1"/>
              </a:buClr>
              <a:buSzPts val="1900"/>
              <a:buFont typeface="Arial"/>
              <a:buChar char="■"/>
              <a:defRPr/>
            </a:lvl6pPr>
            <a:lvl7pPr indent="-349250" lvl="6" marL="3200400" algn="l">
              <a:lnSpc>
                <a:spcPct val="100000"/>
              </a:lnSpc>
              <a:spcBef>
                <a:spcPts val="2100"/>
              </a:spcBef>
              <a:spcAft>
                <a:spcPts val="0"/>
              </a:spcAft>
              <a:buClr>
                <a:schemeClr val="dk1"/>
              </a:buClr>
              <a:buSzPts val="1900"/>
              <a:buFont typeface="Arial"/>
              <a:buChar char="●"/>
              <a:defRPr/>
            </a:lvl7pPr>
            <a:lvl8pPr indent="-349250" lvl="7" marL="3657600" algn="l">
              <a:lnSpc>
                <a:spcPct val="100000"/>
              </a:lnSpc>
              <a:spcBef>
                <a:spcPts val="2100"/>
              </a:spcBef>
              <a:spcAft>
                <a:spcPts val="0"/>
              </a:spcAft>
              <a:buClr>
                <a:schemeClr val="dk1"/>
              </a:buClr>
              <a:buSzPts val="1900"/>
              <a:buFont typeface="Arial"/>
              <a:buChar char="○"/>
              <a:defRPr/>
            </a:lvl8pPr>
            <a:lvl9pPr indent="-349250" lvl="8" marL="4114800" algn="l">
              <a:lnSpc>
                <a:spcPct val="100000"/>
              </a:lnSpc>
              <a:spcBef>
                <a:spcPts val="2100"/>
              </a:spcBef>
              <a:spcAft>
                <a:spcPts val="2100"/>
              </a:spcAft>
              <a:buClr>
                <a:schemeClr val="dk1"/>
              </a:buClr>
              <a:buSzPts val="1900"/>
              <a:buFont typeface="Arial"/>
              <a:buChar char="■"/>
              <a:defRPr/>
            </a:lvl9pPr>
          </a:lstStyle>
          <a:p/>
        </p:txBody>
      </p:sp>
      <p:sp>
        <p:nvSpPr>
          <p:cNvPr id="242" name="Google Shape;242;p23"/>
          <p:cNvSpPr/>
          <p:nvPr/>
        </p:nvSpPr>
        <p:spPr>
          <a:xfrm flipH="1" rot="8100000">
            <a:off x="-979053" y="-2313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3"/>
          <p:cNvSpPr/>
          <p:nvPr/>
        </p:nvSpPr>
        <p:spPr>
          <a:xfrm rot="5886435">
            <a:off x="401519" y="3041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7_1">
    <p:spTree>
      <p:nvGrpSpPr>
        <p:cNvPr id="244" name="Shape 244"/>
        <p:cNvGrpSpPr/>
        <p:nvPr/>
      </p:nvGrpSpPr>
      <p:grpSpPr>
        <a:xfrm>
          <a:off x="0" y="0"/>
          <a:ext cx="0" cy="0"/>
          <a:chOff x="0" y="0"/>
          <a:chExt cx="0" cy="0"/>
        </a:xfrm>
      </p:grpSpPr>
      <p:sp>
        <p:nvSpPr>
          <p:cNvPr id="245" name="Google Shape;245;p24"/>
          <p:cNvSpPr/>
          <p:nvPr/>
        </p:nvSpPr>
        <p:spPr>
          <a:xfrm rot="8565252">
            <a:off x="7401408" y="17674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4"/>
          <p:cNvSpPr/>
          <p:nvPr/>
        </p:nvSpPr>
        <p:spPr>
          <a:xfrm rot="8353882">
            <a:off x="7441205" y="15412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4"/>
          <p:cNvSpPr txBox="1"/>
          <p:nvPr>
            <p:ph idx="1" type="subTitle"/>
          </p:nvPr>
        </p:nvSpPr>
        <p:spPr>
          <a:xfrm>
            <a:off x="1171533" y="3060933"/>
            <a:ext cx="3978000" cy="1632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100">
                <a:latin typeface="Lato"/>
                <a:ea typeface="Lato"/>
                <a:cs typeface="Lato"/>
                <a:sym typeface="Lato"/>
              </a:defRPr>
            </a:lvl1pPr>
            <a:lvl2pPr lvl="1" algn="l">
              <a:lnSpc>
                <a:spcPct val="100000"/>
              </a:lnSpc>
              <a:spcBef>
                <a:spcPts val="2100"/>
              </a:spcBef>
              <a:spcAft>
                <a:spcPts val="0"/>
              </a:spcAft>
              <a:buSzPts val="1900"/>
              <a:buNone/>
              <a:defRPr sz="2100">
                <a:latin typeface="Lato"/>
                <a:ea typeface="Lato"/>
                <a:cs typeface="Lato"/>
                <a:sym typeface="Lato"/>
              </a:defRPr>
            </a:lvl2pPr>
            <a:lvl3pPr lvl="2" algn="l">
              <a:lnSpc>
                <a:spcPct val="100000"/>
              </a:lnSpc>
              <a:spcBef>
                <a:spcPts val="2100"/>
              </a:spcBef>
              <a:spcAft>
                <a:spcPts val="0"/>
              </a:spcAft>
              <a:buSzPts val="1900"/>
              <a:buNone/>
              <a:defRPr sz="2100">
                <a:latin typeface="Lato"/>
                <a:ea typeface="Lato"/>
                <a:cs typeface="Lato"/>
                <a:sym typeface="Lato"/>
              </a:defRPr>
            </a:lvl3pPr>
            <a:lvl4pPr lvl="3" algn="l">
              <a:lnSpc>
                <a:spcPct val="100000"/>
              </a:lnSpc>
              <a:spcBef>
                <a:spcPts val="2100"/>
              </a:spcBef>
              <a:spcAft>
                <a:spcPts val="0"/>
              </a:spcAft>
              <a:buSzPts val="1900"/>
              <a:buNone/>
              <a:defRPr sz="2100">
                <a:latin typeface="Lato"/>
                <a:ea typeface="Lato"/>
                <a:cs typeface="Lato"/>
                <a:sym typeface="Lato"/>
              </a:defRPr>
            </a:lvl4pPr>
            <a:lvl5pPr lvl="4" algn="l">
              <a:lnSpc>
                <a:spcPct val="100000"/>
              </a:lnSpc>
              <a:spcBef>
                <a:spcPts val="2100"/>
              </a:spcBef>
              <a:spcAft>
                <a:spcPts val="0"/>
              </a:spcAft>
              <a:buSzPts val="1900"/>
              <a:buNone/>
              <a:defRPr sz="2100">
                <a:latin typeface="Lato"/>
                <a:ea typeface="Lato"/>
                <a:cs typeface="Lato"/>
                <a:sym typeface="Lato"/>
              </a:defRPr>
            </a:lvl5pPr>
            <a:lvl6pPr lvl="5" algn="l">
              <a:lnSpc>
                <a:spcPct val="100000"/>
              </a:lnSpc>
              <a:spcBef>
                <a:spcPts val="2100"/>
              </a:spcBef>
              <a:spcAft>
                <a:spcPts val="0"/>
              </a:spcAft>
              <a:buSzPts val="1900"/>
              <a:buNone/>
              <a:defRPr sz="2100">
                <a:latin typeface="Lato"/>
                <a:ea typeface="Lato"/>
                <a:cs typeface="Lato"/>
                <a:sym typeface="Lato"/>
              </a:defRPr>
            </a:lvl6pPr>
            <a:lvl7pPr lvl="6" algn="l">
              <a:lnSpc>
                <a:spcPct val="100000"/>
              </a:lnSpc>
              <a:spcBef>
                <a:spcPts val="2100"/>
              </a:spcBef>
              <a:spcAft>
                <a:spcPts val="0"/>
              </a:spcAft>
              <a:buSzPts val="1900"/>
              <a:buNone/>
              <a:defRPr sz="2100">
                <a:latin typeface="Lato"/>
                <a:ea typeface="Lato"/>
                <a:cs typeface="Lato"/>
                <a:sym typeface="Lato"/>
              </a:defRPr>
            </a:lvl7pPr>
            <a:lvl8pPr lvl="7" algn="l">
              <a:lnSpc>
                <a:spcPct val="100000"/>
              </a:lnSpc>
              <a:spcBef>
                <a:spcPts val="2100"/>
              </a:spcBef>
              <a:spcAft>
                <a:spcPts val="0"/>
              </a:spcAft>
              <a:buSzPts val="1900"/>
              <a:buNone/>
              <a:defRPr sz="2100">
                <a:latin typeface="Lato"/>
                <a:ea typeface="Lato"/>
                <a:cs typeface="Lato"/>
                <a:sym typeface="Lato"/>
              </a:defRPr>
            </a:lvl8pPr>
            <a:lvl9pPr lvl="8" algn="l">
              <a:lnSpc>
                <a:spcPct val="100000"/>
              </a:lnSpc>
              <a:spcBef>
                <a:spcPts val="2100"/>
              </a:spcBef>
              <a:spcAft>
                <a:spcPts val="2100"/>
              </a:spcAft>
              <a:buSzPts val="1900"/>
              <a:buNone/>
              <a:defRPr sz="2100">
                <a:latin typeface="Lato"/>
                <a:ea typeface="Lato"/>
                <a:cs typeface="Lato"/>
                <a:sym typeface="Lato"/>
              </a:defRPr>
            </a:lvl9pPr>
          </a:lstStyle>
          <a:p/>
        </p:txBody>
      </p:sp>
      <p:sp>
        <p:nvSpPr>
          <p:cNvPr id="248" name="Google Shape;248;p24"/>
          <p:cNvSpPr txBox="1"/>
          <p:nvPr>
            <p:ph type="title"/>
          </p:nvPr>
        </p:nvSpPr>
        <p:spPr>
          <a:xfrm>
            <a:off x="1171533" y="2164267"/>
            <a:ext cx="3978000" cy="735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700"/>
              <a:buFont typeface="Oswald"/>
              <a:buNone/>
              <a:defRPr b="1">
                <a:latin typeface="Oswald"/>
                <a:ea typeface="Oswald"/>
                <a:cs typeface="Oswald"/>
                <a:sym typeface="Oswald"/>
              </a:defRPr>
            </a:lvl1pPr>
            <a:lvl2pPr lvl="1" algn="l">
              <a:lnSpc>
                <a:spcPct val="100000"/>
              </a:lnSpc>
              <a:spcBef>
                <a:spcPts val="0"/>
              </a:spcBef>
              <a:spcAft>
                <a:spcPts val="0"/>
              </a:spcAft>
              <a:buSzPts val="3700"/>
              <a:buNone/>
              <a:defRPr>
                <a:latin typeface="Oswald"/>
                <a:ea typeface="Oswald"/>
                <a:cs typeface="Oswald"/>
                <a:sym typeface="Oswald"/>
              </a:defRPr>
            </a:lvl2pPr>
            <a:lvl3pPr lvl="2" algn="l">
              <a:lnSpc>
                <a:spcPct val="100000"/>
              </a:lnSpc>
              <a:spcBef>
                <a:spcPts val="0"/>
              </a:spcBef>
              <a:spcAft>
                <a:spcPts val="0"/>
              </a:spcAft>
              <a:buSzPts val="3700"/>
              <a:buNone/>
              <a:defRPr>
                <a:latin typeface="Oswald"/>
                <a:ea typeface="Oswald"/>
                <a:cs typeface="Oswald"/>
                <a:sym typeface="Oswald"/>
              </a:defRPr>
            </a:lvl3pPr>
            <a:lvl4pPr lvl="3" algn="l">
              <a:lnSpc>
                <a:spcPct val="100000"/>
              </a:lnSpc>
              <a:spcBef>
                <a:spcPts val="0"/>
              </a:spcBef>
              <a:spcAft>
                <a:spcPts val="0"/>
              </a:spcAft>
              <a:buSzPts val="3700"/>
              <a:buNone/>
              <a:defRPr>
                <a:latin typeface="Oswald"/>
                <a:ea typeface="Oswald"/>
                <a:cs typeface="Oswald"/>
                <a:sym typeface="Oswald"/>
              </a:defRPr>
            </a:lvl4pPr>
            <a:lvl5pPr lvl="4" algn="l">
              <a:lnSpc>
                <a:spcPct val="100000"/>
              </a:lnSpc>
              <a:spcBef>
                <a:spcPts val="0"/>
              </a:spcBef>
              <a:spcAft>
                <a:spcPts val="0"/>
              </a:spcAft>
              <a:buSzPts val="3700"/>
              <a:buNone/>
              <a:defRPr>
                <a:latin typeface="Oswald"/>
                <a:ea typeface="Oswald"/>
                <a:cs typeface="Oswald"/>
                <a:sym typeface="Oswald"/>
              </a:defRPr>
            </a:lvl5pPr>
            <a:lvl6pPr lvl="5" algn="l">
              <a:lnSpc>
                <a:spcPct val="100000"/>
              </a:lnSpc>
              <a:spcBef>
                <a:spcPts val="0"/>
              </a:spcBef>
              <a:spcAft>
                <a:spcPts val="0"/>
              </a:spcAft>
              <a:buSzPts val="3700"/>
              <a:buNone/>
              <a:defRPr>
                <a:latin typeface="Oswald"/>
                <a:ea typeface="Oswald"/>
                <a:cs typeface="Oswald"/>
                <a:sym typeface="Oswald"/>
              </a:defRPr>
            </a:lvl6pPr>
            <a:lvl7pPr lvl="6" algn="l">
              <a:lnSpc>
                <a:spcPct val="100000"/>
              </a:lnSpc>
              <a:spcBef>
                <a:spcPts val="0"/>
              </a:spcBef>
              <a:spcAft>
                <a:spcPts val="0"/>
              </a:spcAft>
              <a:buSzPts val="3700"/>
              <a:buNone/>
              <a:defRPr>
                <a:latin typeface="Oswald"/>
                <a:ea typeface="Oswald"/>
                <a:cs typeface="Oswald"/>
                <a:sym typeface="Oswald"/>
              </a:defRPr>
            </a:lvl7pPr>
            <a:lvl8pPr lvl="7" algn="l">
              <a:lnSpc>
                <a:spcPct val="100000"/>
              </a:lnSpc>
              <a:spcBef>
                <a:spcPts val="0"/>
              </a:spcBef>
              <a:spcAft>
                <a:spcPts val="0"/>
              </a:spcAft>
              <a:buSzPts val="3700"/>
              <a:buNone/>
              <a:defRPr>
                <a:latin typeface="Oswald"/>
                <a:ea typeface="Oswald"/>
                <a:cs typeface="Oswald"/>
                <a:sym typeface="Oswald"/>
              </a:defRPr>
            </a:lvl8pPr>
            <a:lvl9pPr lvl="8" algn="l">
              <a:lnSpc>
                <a:spcPct val="100000"/>
              </a:lnSpc>
              <a:spcBef>
                <a:spcPts val="0"/>
              </a:spcBef>
              <a:spcAft>
                <a:spcPts val="0"/>
              </a:spcAft>
              <a:buSzPts val="3700"/>
              <a:buNone/>
              <a:defRPr>
                <a:latin typeface="Oswald"/>
                <a:ea typeface="Oswald"/>
                <a:cs typeface="Oswald"/>
                <a:sym typeface="Oswald"/>
              </a:defRPr>
            </a:lvl9pPr>
          </a:lstStyle>
          <a:p/>
        </p:txBody>
      </p:sp>
      <p:sp>
        <p:nvSpPr>
          <p:cNvPr id="249" name="Google Shape;249;p24"/>
          <p:cNvSpPr/>
          <p:nvPr/>
        </p:nvSpPr>
        <p:spPr>
          <a:xfrm rot="8100000">
            <a:off x="-1014287" y="-21400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4"/>
          <p:cNvSpPr/>
          <p:nvPr/>
        </p:nvSpPr>
        <p:spPr>
          <a:xfrm flipH="1" rot="10313565">
            <a:off x="224965" y="462823"/>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4"/>
          <p:cNvSpPr/>
          <p:nvPr/>
        </p:nvSpPr>
        <p:spPr>
          <a:xfrm flipH="1" rot="-8437227">
            <a:off x="-777843" y="5738317"/>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4"/>
          <p:cNvSpPr/>
          <p:nvPr/>
        </p:nvSpPr>
        <p:spPr>
          <a:xfrm flipH="1" rot="-6784683">
            <a:off x="-751821" y="570657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4"/>
          <p:cNvSpPr/>
          <p:nvPr/>
        </p:nvSpPr>
        <p:spPr>
          <a:xfrm rot="-6782915">
            <a:off x="692789" y="5785043"/>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7_2">
    <p:spTree>
      <p:nvGrpSpPr>
        <p:cNvPr id="254" name="Shape 254"/>
        <p:cNvGrpSpPr/>
        <p:nvPr/>
      </p:nvGrpSpPr>
      <p:grpSpPr>
        <a:xfrm>
          <a:off x="0" y="0"/>
          <a:ext cx="0" cy="0"/>
          <a:chOff x="0" y="0"/>
          <a:chExt cx="0" cy="0"/>
        </a:xfrm>
      </p:grpSpPr>
      <p:sp>
        <p:nvSpPr>
          <p:cNvPr id="255" name="Google Shape;255;p25"/>
          <p:cNvSpPr/>
          <p:nvPr/>
        </p:nvSpPr>
        <p:spPr>
          <a:xfrm rot="8565252">
            <a:off x="7401408" y="17674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5"/>
          <p:cNvSpPr/>
          <p:nvPr/>
        </p:nvSpPr>
        <p:spPr>
          <a:xfrm rot="8353882">
            <a:off x="7441205" y="15412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
    <p:spTree>
      <p:nvGrpSpPr>
        <p:cNvPr id="257" name="Shape 257"/>
        <p:cNvGrpSpPr/>
        <p:nvPr/>
      </p:nvGrpSpPr>
      <p:grpSpPr>
        <a:xfrm>
          <a:off x="0" y="0"/>
          <a:ext cx="0" cy="0"/>
          <a:chOff x="0" y="0"/>
          <a:chExt cx="0" cy="0"/>
        </a:xfrm>
      </p:grpSpPr>
      <p:sp>
        <p:nvSpPr>
          <p:cNvPr id="258" name="Google Shape;258;p26"/>
          <p:cNvSpPr/>
          <p:nvPr/>
        </p:nvSpPr>
        <p:spPr>
          <a:xfrm rot="8565205">
            <a:off x="9226840" y="505354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6"/>
          <p:cNvSpPr/>
          <p:nvPr/>
        </p:nvSpPr>
        <p:spPr>
          <a:xfrm rot="8354065">
            <a:off x="9249400" y="4925611"/>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6"/>
          <p:cNvSpPr/>
          <p:nvPr/>
        </p:nvSpPr>
        <p:spPr>
          <a:xfrm rot="8565205">
            <a:off x="-1205560" y="-188518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6"/>
          <p:cNvSpPr/>
          <p:nvPr/>
        </p:nvSpPr>
        <p:spPr>
          <a:xfrm rot="8354065">
            <a:off x="-1183000" y="-2013122"/>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9">
    <p:spTree>
      <p:nvGrpSpPr>
        <p:cNvPr id="262" name="Shape 262"/>
        <p:cNvGrpSpPr/>
        <p:nvPr/>
      </p:nvGrpSpPr>
      <p:grpSpPr>
        <a:xfrm>
          <a:off x="0" y="0"/>
          <a:ext cx="0" cy="0"/>
          <a:chOff x="0" y="0"/>
          <a:chExt cx="0" cy="0"/>
        </a:xfrm>
      </p:grpSpPr>
      <p:sp>
        <p:nvSpPr>
          <p:cNvPr id="263" name="Google Shape;263;p27"/>
          <p:cNvSpPr/>
          <p:nvPr/>
        </p:nvSpPr>
        <p:spPr>
          <a:xfrm flipH="1" rot="-6784683">
            <a:off x="-771543" y="552274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7"/>
          <p:cNvSpPr/>
          <p:nvPr/>
        </p:nvSpPr>
        <p:spPr>
          <a:xfrm rot="-6782915">
            <a:off x="608500" y="546071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7"/>
          <p:cNvSpPr/>
          <p:nvPr/>
        </p:nvSpPr>
        <p:spPr>
          <a:xfrm flipH="1" rot="-8437227">
            <a:off x="-797565" y="555448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7"/>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7"/>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10">
    <p:spTree>
      <p:nvGrpSpPr>
        <p:cNvPr id="268" name="Shape 268"/>
        <p:cNvGrpSpPr/>
        <p:nvPr/>
      </p:nvGrpSpPr>
      <p:grpSpPr>
        <a:xfrm>
          <a:off x="0" y="0"/>
          <a:ext cx="0" cy="0"/>
          <a:chOff x="0" y="0"/>
          <a:chExt cx="0" cy="0"/>
        </a:xfrm>
      </p:grpSpPr>
      <p:sp>
        <p:nvSpPr>
          <p:cNvPr id="269" name="Google Shape;269;p28"/>
          <p:cNvSpPr txBox="1"/>
          <p:nvPr>
            <p:ph idx="1" type="subTitle"/>
          </p:nvPr>
        </p:nvSpPr>
        <p:spPr>
          <a:xfrm>
            <a:off x="1584366" y="3066700"/>
            <a:ext cx="3978000" cy="1632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100">
                <a:latin typeface="Lato"/>
                <a:ea typeface="Lato"/>
                <a:cs typeface="Lato"/>
                <a:sym typeface="Lato"/>
              </a:defRPr>
            </a:lvl1pPr>
            <a:lvl2pPr lvl="1" algn="l">
              <a:lnSpc>
                <a:spcPct val="100000"/>
              </a:lnSpc>
              <a:spcBef>
                <a:spcPts val="2100"/>
              </a:spcBef>
              <a:spcAft>
                <a:spcPts val="0"/>
              </a:spcAft>
              <a:buSzPts val="1900"/>
              <a:buNone/>
              <a:defRPr sz="2100">
                <a:latin typeface="Lato"/>
                <a:ea typeface="Lato"/>
                <a:cs typeface="Lato"/>
                <a:sym typeface="Lato"/>
              </a:defRPr>
            </a:lvl2pPr>
            <a:lvl3pPr lvl="2" algn="l">
              <a:lnSpc>
                <a:spcPct val="100000"/>
              </a:lnSpc>
              <a:spcBef>
                <a:spcPts val="2100"/>
              </a:spcBef>
              <a:spcAft>
                <a:spcPts val="0"/>
              </a:spcAft>
              <a:buSzPts val="1900"/>
              <a:buNone/>
              <a:defRPr sz="2100">
                <a:latin typeface="Lato"/>
                <a:ea typeface="Lato"/>
                <a:cs typeface="Lato"/>
                <a:sym typeface="Lato"/>
              </a:defRPr>
            </a:lvl3pPr>
            <a:lvl4pPr lvl="3" algn="l">
              <a:lnSpc>
                <a:spcPct val="100000"/>
              </a:lnSpc>
              <a:spcBef>
                <a:spcPts val="2100"/>
              </a:spcBef>
              <a:spcAft>
                <a:spcPts val="0"/>
              </a:spcAft>
              <a:buSzPts val="1900"/>
              <a:buNone/>
              <a:defRPr sz="2100">
                <a:latin typeface="Lato"/>
                <a:ea typeface="Lato"/>
                <a:cs typeface="Lato"/>
                <a:sym typeface="Lato"/>
              </a:defRPr>
            </a:lvl4pPr>
            <a:lvl5pPr lvl="4" algn="l">
              <a:lnSpc>
                <a:spcPct val="100000"/>
              </a:lnSpc>
              <a:spcBef>
                <a:spcPts val="2100"/>
              </a:spcBef>
              <a:spcAft>
                <a:spcPts val="0"/>
              </a:spcAft>
              <a:buSzPts val="1900"/>
              <a:buNone/>
              <a:defRPr sz="2100">
                <a:latin typeface="Lato"/>
                <a:ea typeface="Lato"/>
                <a:cs typeface="Lato"/>
                <a:sym typeface="Lato"/>
              </a:defRPr>
            </a:lvl5pPr>
            <a:lvl6pPr lvl="5" algn="l">
              <a:lnSpc>
                <a:spcPct val="100000"/>
              </a:lnSpc>
              <a:spcBef>
                <a:spcPts val="2100"/>
              </a:spcBef>
              <a:spcAft>
                <a:spcPts val="0"/>
              </a:spcAft>
              <a:buSzPts val="1900"/>
              <a:buNone/>
              <a:defRPr sz="2100">
                <a:latin typeface="Lato"/>
                <a:ea typeface="Lato"/>
                <a:cs typeface="Lato"/>
                <a:sym typeface="Lato"/>
              </a:defRPr>
            </a:lvl6pPr>
            <a:lvl7pPr lvl="6" algn="l">
              <a:lnSpc>
                <a:spcPct val="100000"/>
              </a:lnSpc>
              <a:spcBef>
                <a:spcPts val="2100"/>
              </a:spcBef>
              <a:spcAft>
                <a:spcPts val="0"/>
              </a:spcAft>
              <a:buSzPts val="1900"/>
              <a:buNone/>
              <a:defRPr sz="2100">
                <a:latin typeface="Lato"/>
                <a:ea typeface="Lato"/>
                <a:cs typeface="Lato"/>
                <a:sym typeface="Lato"/>
              </a:defRPr>
            </a:lvl7pPr>
            <a:lvl8pPr lvl="7" algn="l">
              <a:lnSpc>
                <a:spcPct val="100000"/>
              </a:lnSpc>
              <a:spcBef>
                <a:spcPts val="2100"/>
              </a:spcBef>
              <a:spcAft>
                <a:spcPts val="0"/>
              </a:spcAft>
              <a:buSzPts val="1900"/>
              <a:buNone/>
              <a:defRPr sz="2100">
                <a:latin typeface="Lato"/>
                <a:ea typeface="Lato"/>
                <a:cs typeface="Lato"/>
                <a:sym typeface="Lato"/>
              </a:defRPr>
            </a:lvl8pPr>
            <a:lvl9pPr lvl="8" algn="l">
              <a:lnSpc>
                <a:spcPct val="100000"/>
              </a:lnSpc>
              <a:spcBef>
                <a:spcPts val="2100"/>
              </a:spcBef>
              <a:spcAft>
                <a:spcPts val="2100"/>
              </a:spcAft>
              <a:buSzPts val="1900"/>
              <a:buNone/>
              <a:defRPr sz="2100">
                <a:latin typeface="Lato"/>
                <a:ea typeface="Lato"/>
                <a:cs typeface="Lato"/>
                <a:sym typeface="Lato"/>
              </a:defRPr>
            </a:lvl9pPr>
          </a:lstStyle>
          <a:p/>
        </p:txBody>
      </p:sp>
      <p:sp>
        <p:nvSpPr>
          <p:cNvPr id="270" name="Google Shape;270;p28"/>
          <p:cNvSpPr/>
          <p:nvPr/>
        </p:nvSpPr>
        <p:spPr>
          <a:xfrm rot="-4015317">
            <a:off x="-584521" y="-767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28"/>
          <p:cNvSpPr/>
          <p:nvPr/>
        </p:nvSpPr>
        <p:spPr>
          <a:xfrm flipH="1" rot="-4017085">
            <a:off x="860089" y="71883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28"/>
          <p:cNvSpPr/>
          <p:nvPr/>
        </p:nvSpPr>
        <p:spPr>
          <a:xfrm rot="-2362773">
            <a:off x="-610543" y="-17702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8"/>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28"/>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8"/>
          <p:cNvSpPr txBox="1"/>
          <p:nvPr>
            <p:ph type="title"/>
          </p:nvPr>
        </p:nvSpPr>
        <p:spPr>
          <a:xfrm>
            <a:off x="1584367" y="2170033"/>
            <a:ext cx="3857100" cy="735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700"/>
              <a:buFont typeface="Oswald"/>
              <a:buNone/>
              <a:defRPr>
                <a:solidFill>
                  <a:schemeClr val="lt1"/>
                </a:solidFill>
              </a:defRPr>
            </a:lvl1pPr>
            <a:lvl2pPr lvl="1" algn="l">
              <a:lnSpc>
                <a:spcPct val="100000"/>
              </a:lnSpc>
              <a:spcBef>
                <a:spcPts val="0"/>
              </a:spcBef>
              <a:spcAft>
                <a:spcPts val="0"/>
              </a:spcAft>
              <a:buSzPts val="3700"/>
              <a:buNone/>
              <a:defRPr>
                <a:latin typeface="Oswald"/>
                <a:ea typeface="Oswald"/>
                <a:cs typeface="Oswald"/>
                <a:sym typeface="Oswald"/>
              </a:defRPr>
            </a:lvl2pPr>
            <a:lvl3pPr lvl="2" algn="l">
              <a:lnSpc>
                <a:spcPct val="100000"/>
              </a:lnSpc>
              <a:spcBef>
                <a:spcPts val="0"/>
              </a:spcBef>
              <a:spcAft>
                <a:spcPts val="0"/>
              </a:spcAft>
              <a:buSzPts val="3700"/>
              <a:buNone/>
              <a:defRPr>
                <a:latin typeface="Oswald"/>
                <a:ea typeface="Oswald"/>
                <a:cs typeface="Oswald"/>
                <a:sym typeface="Oswald"/>
              </a:defRPr>
            </a:lvl3pPr>
            <a:lvl4pPr lvl="3" algn="l">
              <a:lnSpc>
                <a:spcPct val="100000"/>
              </a:lnSpc>
              <a:spcBef>
                <a:spcPts val="0"/>
              </a:spcBef>
              <a:spcAft>
                <a:spcPts val="0"/>
              </a:spcAft>
              <a:buSzPts val="3700"/>
              <a:buNone/>
              <a:defRPr>
                <a:latin typeface="Oswald"/>
                <a:ea typeface="Oswald"/>
                <a:cs typeface="Oswald"/>
                <a:sym typeface="Oswald"/>
              </a:defRPr>
            </a:lvl4pPr>
            <a:lvl5pPr lvl="4" algn="l">
              <a:lnSpc>
                <a:spcPct val="100000"/>
              </a:lnSpc>
              <a:spcBef>
                <a:spcPts val="0"/>
              </a:spcBef>
              <a:spcAft>
                <a:spcPts val="0"/>
              </a:spcAft>
              <a:buSzPts val="3700"/>
              <a:buNone/>
              <a:defRPr>
                <a:latin typeface="Oswald"/>
                <a:ea typeface="Oswald"/>
                <a:cs typeface="Oswald"/>
                <a:sym typeface="Oswald"/>
              </a:defRPr>
            </a:lvl5pPr>
            <a:lvl6pPr lvl="5" algn="l">
              <a:lnSpc>
                <a:spcPct val="100000"/>
              </a:lnSpc>
              <a:spcBef>
                <a:spcPts val="0"/>
              </a:spcBef>
              <a:spcAft>
                <a:spcPts val="0"/>
              </a:spcAft>
              <a:buSzPts val="3700"/>
              <a:buNone/>
              <a:defRPr>
                <a:latin typeface="Oswald"/>
                <a:ea typeface="Oswald"/>
                <a:cs typeface="Oswald"/>
                <a:sym typeface="Oswald"/>
              </a:defRPr>
            </a:lvl6pPr>
            <a:lvl7pPr lvl="6" algn="l">
              <a:lnSpc>
                <a:spcPct val="100000"/>
              </a:lnSpc>
              <a:spcBef>
                <a:spcPts val="0"/>
              </a:spcBef>
              <a:spcAft>
                <a:spcPts val="0"/>
              </a:spcAft>
              <a:buSzPts val="3700"/>
              <a:buNone/>
              <a:defRPr>
                <a:latin typeface="Oswald"/>
                <a:ea typeface="Oswald"/>
                <a:cs typeface="Oswald"/>
                <a:sym typeface="Oswald"/>
              </a:defRPr>
            </a:lvl7pPr>
            <a:lvl8pPr lvl="7" algn="l">
              <a:lnSpc>
                <a:spcPct val="100000"/>
              </a:lnSpc>
              <a:spcBef>
                <a:spcPts val="0"/>
              </a:spcBef>
              <a:spcAft>
                <a:spcPts val="0"/>
              </a:spcAft>
              <a:buSzPts val="3700"/>
              <a:buNone/>
              <a:defRPr>
                <a:latin typeface="Oswald"/>
                <a:ea typeface="Oswald"/>
                <a:cs typeface="Oswald"/>
                <a:sym typeface="Oswald"/>
              </a:defRPr>
            </a:lvl8pPr>
            <a:lvl9pPr lvl="8" algn="l">
              <a:lnSpc>
                <a:spcPct val="100000"/>
              </a:lnSpc>
              <a:spcBef>
                <a:spcPts val="0"/>
              </a:spcBef>
              <a:spcAft>
                <a:spcPts val="0"/>
              </a:spcAft>
              <a:buSzPts val="3700"/>
              <a:buNone/>
              <a:defRPr>
                <a:latin typeface="Oswald"/>
                <a:ea typeface="Oswald"/>
                <a:cs typeface="Oswald"/>
                <a:sym typeface="Oswa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
    <p:spTree>
      <p:nvGrpSpPr>
        <p:cNvPr id="276" name="Shape 276"/>
        <p:cNvGrpSpPr/>
        <p:nvPr/>
      </p:nvGrpSpPr>
      <p:grpSpPr>
        <a:xfrm>
          <a:off x="0" y="0"/>
          <a:ext cx="0" cy="0"/>
          <a:chOff x="0" y="0"/>
          <a:chExt cx="0" cy="0"/>
        </a:xfrm>
      </p:grpSpPr>
      <p:sp>
        <p:nvSpPr>
          <p:cNvPr id="277" name="Google Shape;277;p29"/>
          <p:cNvSpPr txBox="1"/>
          <p:nvPr>
            <p:ph type="title"/>
          </p:nvPr>
        </p:nvSpPr>
        <p:spPr>
          <a:xfrm>
            <a:off x="6150200" y="2746767"/>
            <a:ext cx="5488500" cy="1467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700"/>
              <a:buNone/>
              <a:defRPr sz="4800"/>
            </a:lvl1pPr>
            <a:lvl2pPr lvl="1" algn="l">
              <a:lnSpc>
                <a:spcPct val="100000"/>
              </a:lnSpc>
              <a:spcBef>
                <a:spcPts val="0"/>
              </a:spcBef>
              <a:spcAft>
                <a:spcPts val="0"/>
              </a:spcAft>
              <a:buSzPts val="3700"/>
              <a:buNone/>
              <a:defRPr>
                <a:latin typeface="Oswald"/>
                <a:ea typeface="Oswald"/>
                <a:cs typeface="Oswald"/>
                <a:sym typeface="Oswald"/>
              </a:defRPr>
            </a:lvl2pPr>
            <a:lvl3pPr lvl="2" algn="l">
              <a:lnSpc>
                <a:spcPct val="100000"/>
              </a:lnSpc>
              <a:spcBef>
                <a:spcPts val="0"/>
              </a:spcBef>
              <a:spcAft>
                <a:spcPts val="0"/>
              </a:spcAft>
              <a:buSzPts val="3700"/>
              <a:buNone/>
              <a:defRPr>
                <a:latin typeface="Oswald"/>
                <a:ea typeface="Oswald"/>
                <a:cs typeface="Oswald"/>
                <a:sym typeface="Oswald"/>
              </a:defRPr>
            </a:lvl3pPr>
            <a:lvl4pPr lvl="3" algn="l">
              <a:lnSpc>
                <a:spcPct val="100000"/>
              </a:lnSpc>
              <a:spcBef>
                <a:spcPts val="0"/>
              </a:spcBef>
              <a:spcAft>
                <a:spcPts val="0"/>
              </a:spcAft>
              <a:buSzPts val="3700"/>
              <a:buNone/>
              <a:defRPr>
                <a:latin typeface="Oswald"/>
                <a:ea typeface="Oswald"/>
                <a:cs typeface="Oswald"/>
                <a:sym typeface="Oswald"/>
              </a:defRPr>
            </a:lvl4pPr>
            <a:lvl5pPr lvl="4" algn="l">
              <a:lnSpc>
                <a:spcPct val="100000"/>
              </a:lnSpc>
              <a:spcBef>
                <a:spcPts val="0"/>
              </a:spcBef>
              <a:spcAft>
                <a:spcPts val="0"/>
              </a:spcAft>
              <a:buSzPts val="3700"/>
              <a:buNone/>
              <a:defRPr>
                <a:latin typeface="Oswald"/>
                <a:ea typeface="Oswald"/>
                <a:cs typeface="Oswald"/>
                <a:sym typeface="Oswald"/>
              </a:defRPr>
            </a:lvl5pPr>
            <a:lvl6pPr lvl="5" algn="l">
              <a:lnSpc>
                <a:spcPct val="100000"/>
              </a:lnSpc>
              <a:spcBef>
                <a:spcPts val="0"/>
              </a:spcBef>
              <a:spcAft>
                <a:spcPts val="0"/>
              </a:spcAft>
              <a:buSzPts val="3700"/>
              <a:buNone/>
              <a:defRPr>
                <a:latin typeface="Oswald"/>
                <a:ea typeface="Oswald"/>
                <a:cs typeface="Oswald"/>
                <a:sym typeface="Oswald"/>
              </a:defRPr>
            </a:lvl6pPr>
            <a:lvl7pPr lvl="6" algn="l">
              <a:lnSpc>
                <a:spcPct val="100000"/>
              </a:lnSpc>
              <a:spcBef>
                <a:spcPts val="0"/>
              </a:spcBef>
              <a:spcAft>
                <a:spcPts val="0"/>
              </a:spcAft>
              <a:buSzPts val="3700"/>
              <a:buNone/>
              <a:defRPr>
                <a:latin typeface="Oswald"/>
                <a:ea typeface="Oswald"/>
                <a:cs typeface="Oswald"/>
                <a:sym typeface="Oswald"/>
              </a:defRPr>
            </a:lvl7pPr>
            <a:lvl8pPr lvl="7" algn="l">
              <a:lnSpc>
                <a:spcPct val="100000"/>
              </a:lnSpc>
              <a:spcBef>
                <a:spcPts val="0"/>
              </a:spcBef>
              <a:spcAft>
                <a:spcPts val="0"/>
              </a:spcAft>
              <a:buSzPts val="3700"/>
              <a:buNone/>
              <a:defRPr>
                <a:latin typeface="Oswald"/>
                <a:ea typeface="Oswald"/>
                <a:cs typeface="Oswald"/>
                <a:sym typeface="Oswald"/>
              </a:defRPr>
            </a:lvl8pPr>
            <a:lvl9pPr lvl="8" algn="l">
              <a:lnSpc>
                <a:spcPct val="100000"/>
              </a:lnSpc>
              <a:spcBef>
                <a:spcPts val="0"/>
              </a:spcBef>
              <a:spcAft>
                <a:spcPts val="0"/>
              </a:spcAft>
              <a:buSzPts val="3700"/>
              <a:buNone/>
              <a:defRPr>
                <a:latin typeface="Oswald"/>
                <a:ea typeface="Oswald"/>
                <a:cs typeface="Oswald"/>
                <a:sym typeface="Oswald"/>
              </a:defRPr>
            </a:lvl9pPr>
          </a:lstStyle>
          <a:p/>
        </p:txBody>
      </p:sp>
      <p:sp>
        <p:nvSpPr>
          <p:cNvPr id="278" name="Google Shape;278;p29"/>
          <p:cNvSpPr/>
          <p:nvPr/>
        </p:nvSpPr>
        <p:spPr>
          <a:xfrm flipH="1" rot="4015317">
            <a:off x="10964244" y="-16642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9"/>
          <p:cNvSpPr/>
          <p:nvPr/>
        </p:nvSpPr>
        <p:spPr>
          <a:xfrm rot="4017085">
            <a:off x="11175906" y="62916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29"/>
          <p:cNvSpPr/>
          <p:nvPr/>
        </p:nvSpPr>
        <p:spPr>
          <a:xfrm flipH="1" rot="2362773">
            <a:off x="10882020" y="-266695"/>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9"/>
          <p:cNvSpPr/>
          <p:nvPr/>
        </p:nvSpPr>
        <p:spPr>
          <a:xfrm rot="-2700000">
            <a:off x="10434213" y="5586935"/>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9"/>
          <p:cNvSpPr/>
          <p:nvPr/>
        </p:nvSpPr>
        <p:spPr>
          <a:xfrm flipH="1" rot="-486435">
            <a:off x="11289363" y="5597017"/>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9"/>
          <p:cNvSpPr/>
          <p:nvPr/>
        </p:nvSpPr>
        <p:spPr>
          <a:xfrm flipH="1" rot="-5083960">
            <a:off x="-4686784" y="-840841"/>
            <a:ext cx="7520488" cy="548503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9"/>
          <p:cNvSpPr/>
          <p:nvPr/>
        </p:nvSpPr>
        <p:spPr>
          <a:xfrm flipH="1" rot="-4872682">
            <a:off x="-4535575" y="-974872"/>
            <a:ext cx="7518645" cy="5484581"/>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285" name="Shape 285"/>
        <p:cNvGrpSpPr/>
        <p:nvPr/>
      </p:nvGrpSpPr>
      <p:grpSpPr>
        <a:xfrm>
          <a:off x="0" y="0"/>
          <a:ext cx="0" cy="0"/>
          <a:chOff x="0" y="0"/>
          <a:chExt cx="0" cy="0"/>
        </a:xfrm>
      </p:grpSpPr>
      <p:sp>
        <p:nvSpPr>
          <p:cNvPr id="286" name="Google Shape;286;p30"/>
          <p:cNvSpPr txBox="1"/>
          <p:nvPr>
            <p:ph type="title"/>
          </p:nvPr>
        </p:nvSpPr>
        <p:spPr>
          <a:xfrm>
            <a:off x="2654700" y="522100"/>
            <a:ext cx="6882900" cy="695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atin typeface="Oswald"/>
                <a:ea typeface="Oswald"/>
                <a:cs typeface="Oswald"/>
                <a:sym typeface="Oswald"/>
              </a:defRPr>
            </a:lvl2pPr>
            <a:lvl3pPr lvl="2" algn="l">
              <a:lnSpc>
                <a:spcPct val="100000"/>
              </a:lnSpc>
              <a:spcBef>
                <a:spcPts val="0"/>
              </a:spcBef>
              <a:spcAft>
                <a:spcPts val="0"/>
              </a:spcAft>
              <a:buSzPts val="3700"/>
              <a:buNone/>
              <a:defRPr>
                <a:latin typeface="Oswald"/>
                <a:ea typeface="Oswald"/>
                <a:cs typeface="Oswald"/>
                <a:sym typeface="Oswald"/>
              </a:defRPr>
            </a:lvl3pPr>
            <a:lvl4pPr lvl="3" algn="l">
              <a:lnSpc>
                <a:spcPct val="100000"/>
              </a:lnSpc>
              <a:spcBef>
                <a:spcPts val="0"/>
              </a:spcBef>
              <a:spcAft>
                <a:spcPts val="0"/>
              </a:spcAft>
              <a:buSzPts val="3700"/>
              <a:buNone/>
              <a:defRPr>
                <a:latin typeface="Oswald"/>
                <a:ea typeface="Oswald"/>
                <a:cs typeface="Oswald"/>
                <a:sym typeface="Oswald"/>
              </a:defRPr>
            </a:lvl4pPr>
            <a:lvl5pPr lvl="4" algn="l">
              <a:lnSpc>
                <a:spcPct val="100000"/>
              </a:lnSpc>
              <a:spcBef>
                <a:spcPts val="0"/>
              </a:spcBef>
              <a:spcAft>
                <a:spcPts val="0"/>
              </a:spcAft>
              <a:buSzPts val="3700"/>
              <a:buNone/>
              <a:defRPr>
                <a:latin typeface="Oswald"/>
                <a:ea typeface="Oswald"/>
                <a:cs typeface="Oswald"/>
                <a:sym typeface="Oswald"/>
              </a:defRPr>
            </a:lvl5pPr>
            <a:lvl6pPr lvl="5" algn="l">
              <a:lnSpc>
                <a:spcPct val="100000"/>
              </a:lnSpc>
              <a:spcBef>
                <a:spcPts val="0"/>
              </a:spcBef>
              <a:spcAft>
                <a:spcPts val="0"/>
              </a:spcAft>
              <a:buSzPts val="3700"/>
              <a:buNone/>
              <a:defRPr>
                <a:latin typeface="Oswald"/>
                <a:ea typeface="Oswald"/>
                <a:cs typeface="Oswald"/>
                <a:sym typeface="Oswald"/>
              </a:defRPr>
            </a:lvl6pPr>
            <a:lvl7pPr lvl="6" algn="l">
              <a:lnSpc>
                <a:spcPct val="100000"/>
              </a:lnSpc>
              <a:spcBef>
                <a:spcPts val="0"/>
              </a:spcBef>
              <a:spcAft>
                <a:spcPts val="0"/>
              </a:spcAft>
              <a:buSzPts val="3700"/>
              <a:buNone/>
              <a:defRPr>
                <a:latin typeface="Oswald"/>
                <a:ea typeface="Oswald"/>
                <a:cs typeface="Oswald"/>
                <a:sym typeface="Oswald"/>
              </a:defRPr>
            </a:lvl7pPr>
            <a:lvl8pPr lvl="7" algn="l">
              <a:lnSpc>
                <a:spcPct val="100000"/>
              </a:lnSpc>
              <a:spcBef>
                <a:spcPts val="0"/>
              </a:spcBef>
              <a:spcAft>
                <a:spcPts val="0"/>
              </a:spcAft>
              <a:buSzPts val="3700"/>
              <a:buNone/>
              <a:defRPr>
                <a:latin typeface="Oswald"/>
                <a:ea typeface="Oswald"/>
                <a:cs typeface="Oswald"/>
                <a:sym typeface="Oswald"/>
              </a:defRPr>
            </a:lvl8pPr>
            <a:lvl9pPr lvl="8" algn="l">
              <a:lnSpc>
                <a:spcPct val="100000"/>
              </a:lnSpc>
              <a:spcBef>
                <a:spcPts val="0"/>
              </a:spcBef>
              <a:spcAft>
                <a:spcPts val="0"/>
              </a:spcAft>
              <a:buSzPts val="3700"/>
              <a:buNone/>
              <a:defRPr>
                <a:latin typeface="Oswald"/>
                <a:ea typeface="Oswald"/>
                <a:cs typeface="Oswald"/>
                <a:sym typeface="Oswald"/>
              </a:defRPr>
            </a:lvl9pPr>
          </a:lstStyle>
          <a:p/>
        </p:txBody>
      </p:sp>
      <p:sp>
        <p:nvSpPr>
          <p:cNvPr id="287" name="Google Shape;287;p30"/>
          <p:cNvSpPr/>
          <p:nvPr/>
        </p:nvSpPr>
        <p:spPr>
          <a:xfrm flipH="1" rot="4015317">
            <a:off x="10996049" y="9273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0"/>
          <p:cNvSpPr/>
          <p:nvPr/>
        </p:nvSpPr>
        <p:spPr>
          <a:xfrm rot="4017085">
            <a:off x="11272278" y="102881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30"/>
          <p:cNvSpPr/>
          <p:nvPr/>
        </p:nvSpPr>
        <p:spPr>
          <a:xfrm flipH="1" rot="2362773">
            <a:off x="10913826" y="-7542"/>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0"/>
          <p:cNvSpPr/>
          <p:nvPr/>
        </p:nvSpPr>
        <p:spPr>
          <a:xfrm rot="2700000">
            <a:off x="-985737" y="5669789"/>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0"/>
          <p:cNvSpPr/>
          <p:nvPr/>
        </p:nvSpPr>
        <p:spPr>
          <a:xfrm flipH="1" rot="4913565">
            <a:off x="394835" y="5821191"/>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4"/>
          <p:cNvSpPr txBox="1"/>
          <p:nvPr>
            <p:ph idx="1" type="subTitle"/>
          </p:nvPr>
        </p:nvSpPr>
        <p:spPr>
          <a:xfrm>
            <a:off x="1288800" y="1609967"/>
            <a:ext cx="9614400" cy="4944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a:lvl1pPr>
            <a:lvl2pPr lvl="1" algn="l">
              <a:lnSpc>
                <a:spcPct val="100000"/>
              </a:lnSpc>
              <a:spcBef>
                <a:spcPts val="2100"/>
              </a:spcBef>
              <a:spcAft>
                <a:spcPts val="0"/>
              </a:spcAft>
              <a:buSzPts val="1900"/>
              <a:buNone/>
              <a:defRPr sz="2700"/>
            </a:lvl2pPr>
            <a:lvl3pPr lvl="2" algn="l">
              <a:lnSpc>
                <a:spcPct val="100000"/>
              </a:lnSpc>
              <a:spcBef>
                <a:spcPts val="2100"/>
              </a:spcBef>
              <a:spcAft>
                <a:spcPts val="0"/>
              </a:spcAft>
              <a:buSzPts val="1900"/>
              <a:buNone/>
              <a:defRPr sz="2700"/>
            </a:lvl3pPr>
            <a:lvl4pPr lvl="3" algn="l">
              <a:lnSpc>
                <a:spcPct val="100000"/>
              </a:lnSpc>
              <a:spcBef>
                <a:spcPts val="2100"/>
              </a:spcBef>
              <a:spcAft>
                <a:spcPts val="0"/>
              </a:spcAft>
              <a:buSzPts val="1900"/>
              <a:buNone/>
              <a:defRPr sz="2700"/>
            </a:lvl4pPr>
            <a:lvl5pPr lvl="4" algn="l">
              <a:lnSpc>
                <a:spcPct val="100000"/>
              </a:lnSpc>
              <a:spcBef>
                <a:spcPts val="2100"/>
              </a:spcBef>
              <a:spcAft>
                <a:spcPts val="0"/>
              </a:spcAft>
              <a:buSzPts val="1900"/>
              <a:buNone/>
              <a:defRPr sz="2700"/>
            </a:lvl5pPr>
            <a:lvl6pPr lvl="5" algn="l">
              <a:lnSpc>
                <a:spcPct val="100000"/>
              </a:lnSpc>
              <a:spcBef>
                <a:spcPts val="2100"/>
              </a:spcBef>
              <a:spcAft>
                <a:spcPts val="0"/>
              </a:spcAft>
              <a:buSzPts val="1900"/>
              <a:buNone/>
              <a:defRPr sz="2700"/>
            </a:lvl6pPr>
            <a:lvl7pPr lvl="6" algn="l">
              <a:lnSpc>
                <a:spcPct val="100000"/>
              </a:lnSpc>
              <a:spcBef>
                <a:spcPts val="2100"/>
              </a:spcBef>
              <a:spcAft>
                <a:spcPts val="0"/>
              </a:spcAft>
              <a:buSzPts val="1900"/>
              <a:buNone/>
              <a:defRPr sz="2700"/>
            </a:lvl7pPr>
            <a:lvl8pPr lvl="7" algn="l">
              <a:lnSpc>
                <a:spcPct val="100000"/>
              </a:lnSpc>
              <a:spcBef>
                <a:spcPts val="2100"/>
              </a:spcBef>
              <a:spcAft>
                <a:spcPts val="0"/>
              </a:spcAft>
              <a:buSzPts val="1900"/>
              <a:buNone/>
              <a:defRPr sz="2700"/>
            </a:lvl8pPr>
            <a:lvl9pPr lvl="8" algn="l">
              <a:lnSpc>
                <a:spcPct val="100000"/>
              </a:lnSpc>
              <a:spcBef>
                <a:spcPts val="2100"/>
              </a:spcBef>
              <a:spcAft>
                <a:spcPts val="2100"/>
              </a:spcAft>
              <a:buSzPts val="1900"/>
              <a:buNone/>
              <a:defRPr sz="2700"/>
            </a:lvl9pPr>
          </a:lstStyle>
          <a:p/>
        </p:txBody>
      </p:sp>
      <p:sp>
        <p:nvSpPr>
          <p:cNvPr id="35" name="Google Shape;35;p4"/>
          <p:cNvSpPr/>
          <p:nvPr/>
        </p:nvSpPr>
        <p:spPr>
          <a:xfrm flipH="1" rot="4015317">
            <a:off x="10979178" y="-3969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
          <p:cNvSpPr/>
          <p:nvPr/>
        </p:nvSpPr>
        <p:spPr>
          <a:xfrm rot="4017085">
            <a:off x="11255407" y="896391"/>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p:nvPr/>
        </p:nvSpPr>
        <p:spPr>
          <a:xfrm flipH="1" rot="2362773">
            <a:off x="10896954" y="-139967"/>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
          <p:cNvSpPr/>
          <p:nvPr/>
        </p:nvSpPr>
        <p:spPr>
          <a:xfrm flipH="1" rot="2891514">
            <a:off x="-1031091" y="5652031"/>
            <a:ext cx="2946148" cy="153824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
          <p:cNvSpPr/>
          <p:nvPr/>
        </p:nvSpPr>
        <p:spPr>
          <a:xfrm rot="677169">
            <a:off x="227314" y="5673748"/>
            <a:ext cx="850752" cy="850752"/>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
          <p:cNvSpPr txBox="1"/>
          <p:nvPr>
            <p:ph type="title"/>
          </p:nvPr>
        </p:nvSpPr>
        <p:spPr>
          <a:xfrm>
            <a:off x="960000" y="527067"/>
            <a:ext cx="10272000" cy="7173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Clr>
                <a:srgbClr val="20124D"/>
              </a:buClr>
              <a:buSzPts val="4700"/>
              <a:buFont typeface="Oswald"/>
              <a:buNone/>
              <a:defRPr sz="4700">
                <a:solidFill>
                  <a:srgbClr val="20124D"/>
                </a:solidFill>
                <a:latin typeface="Oswald"/>
                <a:ea typeface="Oswald"/>
                <a:cs typeface="Oswald"/>
                <a:sym typeface="Oswald"/>
              </a:defRPr>
            </a:lvl1pPr>
            <a:lvl2pPr lvl="1" algn="l">
              <a:lnSpc>
                <a:spcPct val="100000"/>
              </a:lnSpc>
              <a:spcBef>
                <a:spcPts val="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298" name="Shape 298"/>
        <p:cNvGrpSpPr/>
        <p:nvPr/>
      </p:nvGrpSpPr>
      <p:grpSpPr>
        <a:xfrm>
          <a:off x="0" y="0"/>
          <a:ext cx="0" cy="0"/>
          <a:chOff x="0" y="0"/>
          <a:chExt cx="0" cy="0"/>
        </a:xfrm>
      </p:grpSpPr>
      <p:sp>
        <p:nvSpPr>
          <p:cNvPr id="299" name="Google Shape;299;p32"/>
          <p:cNvSpPr/>
          <p:nvPr/>
        </p:nvSpPr>
        <p:spPr>
          <a:xfrm>
            <a:off x="0" y="6618000"/>
            <a:ext cx="12192000" cy="240000"/>
          </a:xfrm>
          <a:prstGeom prst="rect">
            <a:avLst/>
          </a:prstGeom>
          <a:blipFill rotWithShape="1">
            <a:blip r:embed="rId2">
              <a:alphaModFix/>
            </a:blip>
            <a:tile algn="tl" flip="none" tx="0" sx="99996" ty="0" sy="99996"/>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6">
    <p:spTree>
      <p:nvGrpSpPr>
        <p:cNvPr id="300" name="Shape 300"/>
        <p:cNvGrpSpPr/>
        <p:nvPr/>
      </p:nvGrpSpPr>
      <p:grpSpPr>
        <a:xfrm>
          <a:off x="0" y="0"/>
          <a:ext cx="0" cy="0"/>
          <a:chOff x="0" y="0"/>
          <a:chExt cx="0" cy="0"/>
        </a:xfrm>
      </p:grpSpPr>
      <p:sp>
        <p:nvSpPr>
          <p:cNvPr id="301" name="Google Shape;301;p33"/>
          <p:cNvSpPr/>
          <p:nvPr/>
        </p:nvSpPr>
        <p:spPr>
          <a:xfrm>
            <a:off x="0" y="6618000"/>
            <a:ext cx="12192000" cy="240000"/>
          </a:xfrm>
          <a:prstGeom prst="rect">
            <a:avLst/>
          </a:prstGeom>
          <a:blipFill rotWithShape="1">
            <a:blip r:embed="rId2">
              <a:alphaModFix/>
            </a:blip>
            <a:tile algn="tl" flip="none" tx="0" sx="99996" ty="0" sy="99996"/>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302" name="Google Shape;302;p33"/>
          <p:cNvSpPr/>
          <p:nvPr/>
        </p:nvSpPr>
        <p:spPr>
          <a:xfrm>
            <a:off x="0" y="0"/>
            <a:ext cx="12192000" cy="113100"/>
          </a:xfrm>
          <a:prstGeom prst="rect">
            <a:avLst/>
          </a:prstGeom>
          <a:blipFill rotWithShape="1">
            <a:blip r:embed="rId2">
              <a:alphaModFix/>
            </a:blip>
            <a:tile algn="tl" flip="none" tx="0" sx="99996" ty="0" sy="99996"/>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3" name="Shape 303"/>
        <p:cNvGrpSpPr/>
        <p:nvPr/>
      </p:nvGrpSpPr>
      <p:grpSpPr>
        <a:xfrm>
          <a:off x="0" y="0"/>
          <a:ext cx="0" cy="0"/>
          <a:chOff x="0" y="0"/>
          <a:chExt cx="0" cy="0"/>
        </a:xfrm>
      </p:grpSpPr>
      <p:sp>
        <p:nvSpPr>
          <p:cNvPr id="304" name="Google Shape;304;p3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05" name="Google Shape;305;p3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06" name="Google Shape;306;p3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7" name="Shape 307"/>
        <p:cNvGrpSpPr/>
        <p:nvPr/>
      </p:nvGrpSpPr>
      <p:grpSpPr>
        <a:xfrm>
          <a:off x="0" y="0"/>
          <a:ext cx="0" cy="0"/>
          <a:chOff x="0" y="0"/>
          <a:chExt cx="0" cy="0"/>
        </a:xfrm>
      </p:grpSpPr>
      <p:sp>
        <p:nvSpPr>
          <p:cNvPr id="308" name="Google Shape;308;p3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fca3a57227d3e6cf">
  <p:cSld name="BLANK_fca3a57227d3e6cf">
    <p:spTree>
      <p:nvGrpSpPr>
        <p:cNvPr id="309" name="Shape 309"/>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1">
  <p:cSld name="SECTION_TITLE_AND_DESCRIPTION_1">
    <p:spTree>
      <p:nvGrpSpPr>
        <p:cNvPr id="310" name="Shape 310"/>
        <p:cNvGrpSpPr/>
        <p:nvPr/>
      </p:nvGrpSpPr>
      <p:grpSpPr>
        <a:xfrm>
          <a:off x="0" y="0"/>
          <a:ext cx="0" cy="0"/>
          <a:chOff x="0" y="0"/>
          <a:chExt cx="0" cy="0"/>
        </a:xfrm>
      </p:grpSpPr>
      <p:sp>
        <p:nvSpPr>
          <p:cNvPr id="311" name="Google Shape;311;p37"/>
          <p:cNvSpPr txBox="1"/>
          <p:nvPr>
            <p:ph type="title"/>
          </p:nvPr>
        </p:nvSpPr>
        <p:spPr>
          <a:xfrm flipH="1">
            <a:off x="1171267" y="3161500"/>
            <a:ext cx="6747600" cy="1122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4800"/>
              <a:buNone/>
              <a:defRPr sz="53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12" name="Google Shape;312;p37"/>
          <p:cNvSpPr txBox="1"/>
          <p:nvPr>
            <p:ph idx="2" type="title"/>
          </p:nvPr>
        </p:nvSpPr>
        <p:spPr>
          <a:xfrm flipH="1">
            <a:off x="1171645" y="2075300"/>
            <a:ext cx="1527900" cy="11853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8000"/>
              <a:buNone/>
              <a:defRPr sz="6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313" name="Google Shape;313;p37"/>
          <p:cNvSpPr txBox="1"/>
          <p:nvPr>
            <p:ph idx="3" type="title"/>
          </p:nvPr>
        </p:nvSpPr>
        <p:spPr>
          <a:xfrm flipH="1">
            <a:off x="1171445" y="4283900"/>
            <a:ext cx="3633300" cy="4989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1900"/>
              <a:buFont typeface="Lato"/>
              <a:buNone/>
              <a:defRPr sz="2100">
                <a:solidFill>
                  <a:srgbClr val="20124D"/>
                </a:solidFill>
                <a:latin typeface="Lato"/>
                <a:ea typeface="Lato"/>
                <a:cs typeface="Lato"/>
                <a:sym typeface="Lato"/>
              </a:defRPr>
            </a:lvl1pPr>
            <a:lvl2pPr lvl="1" algn="r">
              <a:lnSpc>
                <a:spcPct val="100000"/>
              </a:lnSpc>
              <a:spcBef>
                <a:spcPts val="0"/>
              </a:spcBef>
              <a:spcAft>
                <a:spcPts val="0"/>
              </a:spcAft>
              <a:buSzPts val="1900"/>
              <a:buFont typeface="Lato"/>
              <a:buNone/>
              <a:defRPr sz="1900">
                <a:latin typeface="Lato"/>
                <a:ea typeface="Lato"/>
                <a:cs typeface="Lato"/>
                <a:sym typeface="Lato"/>
              </a:defRPr>
            </a:lvl2pPr>
            <a:lvl3pPr lvl="2" algn="r">
              <a:lnSpc>
                <a:spcPct val="100000"/>
              </a:lnSpc>
              <a:spcBef>
                <a:spcPts val="0"/>
              </a:spcBef>
              <a:spcAft>
                <a:spcPts val="0"/>
              </a:spcAft>
              <a:buSzPts val="1900"/>
              <a:buFont typeface="Lato"/>
              <a:buNone/>
              <a:defRPr sz="1900">
                <a:latin typeface="Lato"/>
                <a:ea typeface="Lato"/>
                <a:cs typeface="Lato"/>
                <a:sym typeface="Lato"/>
              </a:defRPr>
            </a:lvl3pPr>
            <a:lvl4pPr lvl="3" algn="r">
              <a:lnSpc>
                <a:spcPct val="100000"/>
              </a:lnSpc>
              <a:spcBef>
                <a:spcPts val="0"/>
              </a:spcBef>
              <a:spcAft>
                <a:spcPts val="0"/>
              </a:spcAft>
              <a:buSzPts val="1900"/>
              <a:buFont typeface="Lato"/>
              <a:buNone/>
              <a:defRPr sz="1900">
                <a:latin typeface="Lato"/>
                <a:ea typeface="Lato"/>
                <a:cs typeface="Lato"/>
                <a:sym typeface="Lato"/>
              </a:defRPr>
            </a:lvl4pPr>
            <a:lvl5pPr lvl="4" algn="r">
              <a:lnSpc>
                <a:spcPct val="100000"/>
              </a:lnSpc>
              <a:spcBef>
                <a:spcPts val="0"/>
              </a:spcBef>
              <a:spcAft>
                <a:spcPts val="0"/>
              </a:spcAft>
              <a:buSzPts val="1900"/>
              <a:buFont typeface="Lato"/>
              <a:buNone/>
              <a:defRPr sz="1900">
                <a:latin typeface="Lato"/>
                <a:ea typeface="Lato"/>
                <a:cs typeface="Lato"/>
                <a:sym typeface="Lato"/>
              </a:defRPr>
            </a:lvl5pPr>
            <a:lvl6pPr lvl="5" algn="r">
              <a:lnSpc>
                <a:spcPct val="100000"/>
              </a:lnSpc>
              <a:spcBef>
                <a:spcPts val="0"/>
              </a:spcBef>
              <a:spcAft>
                <a:spcPts val="0"/>
              </a:spcAft>
              <a:buSzPts val="1900"/>
              <a:buFont typeface="Lato"/>
              <a:buNone/>
              <a:defRPr sz="1900">
                <a:latin typeface="Lato"/>
                <a:ea typeface="Lato"/>
                <a:cs typeface="Lato"/>
                <a:sym typeface="Lato"/>
              </a:defRPr>
            </a:lvl6pPr>
            <a:lvl7pPr lvl="6" algn="r">
              <a:lnSpc>
                <a:spcPct val="100000"/>
              </a:lnSpc>
              <a:spcBef>
                <a:spcPts val="0"/>
              </a:spcBef>
              <a:spcAft>
                <a:spcPts val="0"/>
              </a:spcAft>
              <a:buSzPts val="1900"/>
              <a:buFont typeface="Lato"/>
              <a:buNone/>
              <a:defRPr sz="1900">
                <a:latin typeface="Lato"/>
                <a:ea typeface="Lato"/>
                <a:cs typeface="Lato"/>
                <a:sym typeface="Lato"/>
              </a:defRPr>
            </a:lvl7pPr>
            <a:lvl8pPr lvl="7" algn="r">
              <a:lnSpc>
                <a:spcPct val="100000"/>
              </a:lnSpc>
              <a:spcBef>
                <a:spcPts val="0"/>
              </a:spcBef>
              <a:spcAft>
                <a:spcPts val="0"/>
              </a:spcAft>
              <a:buSzPts val="1900"/>
              <a:buFont typeface="Lato"/>
              <a:buNone/>
              <a:defRPr sz="1900">
                <a:latin typeface="Lato"/>
                <a:ea typeface="Lato"/>
                <a:cs typeface="Lato"/>
                <a:sym typeface="Lato"/>
              </a:defRPr>
            </a:lvl8pPr>
            <a:lvl9pPr lvl="8" algn="r">
              <a:lnSpc>
                <a:spcPct val="100000"/>
              </a:lnSpc>
              <a:spcBef>
                <a:spcPts val="0"/>
              </a:spcBef>
              <a:spcAft>
                <a:spcPts val="0"/>
              </a:spcAft>
              <a:buSzPts val="1900"/>
              <a:buFont typeface="Lato"/>
              <a:buNone/>
              <a:defRPr sz="1900">
                <a:latin typeface="Lato"/>
                <a:ea typeface="Lato"/>
                <a:cs typeface="Lato"/>
                <a:sym typeface="Lato"/>
              </a:defRPr>
            </a:lvl9pPr>
          </a:lstStyle>
          <a:p/>
        </p:txBody>
      </p:sp>
      <p:sp>
        <p:nvSpPr>
          <p:cNvPr id="314" name="Google Shape;314;p37"/>
          <p:cNvSpPr/>
          <p:nvPr/>
        </p:nvSpPr>
        <p:spPr>
          <a:xfrm rot="-4733988">
            <a:off x="5981390" y="-752587"/>
            <a:ext cx="9761778" cy="6736437"/>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 name="Google Shape;315;p37"/>
          <p:cNvSpPr/>
          <p:nvPr/>
        </p:nvSpPr>
        <p:spPr>
          <a:xfrm rot="-5243807">
            <a:off x="7077880" y="-392716"/>
            <a:ext cx="8391711" cy="5790976"/>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6" name="Google Shape;316;p37"/>
          <p:cNvSpPr/>
          <p:nvPr/>
        </p:nvSpPr>
        <p:spPr>
          <a:xfrm rot="8100000">
            <a:off x="-970674" y="-3579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37"/>
          <p:cNvSpPr/>
          <p:nvPr/>
        </p:nvSpPr>
        <p:spPr>
          <a:xfrm flipH="1" rot="10313565">
            <a:off x="268577" y="3188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37"/>
          <p:cNvSpPr/>
          <p:nvPr/>
        </p:nvSpPr>
        <p:spPr>
          <a:xfrm flipH="1" rot="-8437227">
            <a:off x="-772630" y="575255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7"/>
          <p:cNvSpPr/>
          <p:nvPr/>
        </p:nvSpPr>
        <p:spPr>
          <a:xfrm flipH="1" rot="-6784683">
            <a:off x="-746608" y="5720808"/>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37"/>
          <p:cNvSpPr/>
          <p:nvPr/>
        </p:nvSpPr>
        <p:spPr>
          <a:xfrm rot="-6782915">
            <a:off x="698002" y="579927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1" name="Shape 321"/>
        <p:cNvGrpSpPr/>
        <p:nvPr/>
      </p:nvGrpSpPr>
      <p:grpSpPr>
        <a:xfrm>
          <a:off x="0" y="0"/>
          <a:ext cx="0" cy="0"/>
          <a:chOff x="0" y="0"/>
          <a:chExt cx="0" cy="0"/>
        </a:xfrm>
      </p:grpSpPr>
      <p:pic>
        <p:nvPicPr>
          <p:cNvPr id="322" name="Google Shape;322;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3" name="Google Shape;323;p38"/>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24" name="Google Shape;324;p38"/>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325" name="Google Shape;325;p38"/>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326" name="Google Shape;326;p38"/>
          <p:cNvGrpSpPr/>
          <p:nvPr/>
        </p:nvGrpSpPr>
        <p:grpSpPr>
          <a:xfrm>
            <a:off x="8002933" y="260890"/>
            <a:ext cx="3924268" cy="719313"/>
            <a:chOff x="6002350" y="195673"/>
            <a:chExt cx="2943275" cy="539498"/>
          </a:xfrm>
        </p:grpSpPr>
        <p:sp>
          <p:nvSpPr>
            <p:cNvPr id="327" name="Google Shape;327;p38"/>
            <p:cNvSpPr txBox="1"/>
            <p:nvPr/>
          </p:nvSpPr>
          <p:spPr>
            <a:xfrm>
              <a:off x="6002350" y="283750"/>
              <a:ext cx="2412000" cy="4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Sekolah Menengah Pertama</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Jenderal Pendidikan Anak Usia Dini</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Pendidikan Dasar dan Menengah</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Kementerian Pendidikan Kebudayaan Riset dan Teknologi</a:t>
              </a:r>
              <a:endParaRPr b="1" i="0" sz="800" u="none" cap="none" strike="noStrike">
                <a:solidFill>
                  <a:schemeClr val="dk1"/>
                </a:solidFill>
                <a:latin typeface="Montserrat"/>
                <a:ea typeface="Montserrat"/>
                <a:cs typeface="Montserrat"/>
                <a:sym typeface="Montserrat"/>
              </a:endParaRPr>
            </a:p>
          </p:txBody>
        </p:sp>
        <p:pic>
          <p:nvPicPr>
            <p:cNvPr descr="A picture containing drawing&#10;&#10;Description automatically generated" id="328" name="Google Shape;328;p38"/>
            <p:cNvPicPr preferRelativeResize="0"/>
            <p:nvPr/>
          </p:nvPicPr>
          <p:blipFill rotWithShape="1">
            <a:blip r:embed="rId3">
              <a:alphaModFix/>
            </a:blip>
            <a:srcRect b="0" l="0" r="0" t="0"/>
            <a:stretch/>
          </p:blipFill>
          <p:spPr>
            <a:xfrm>
              <a:off x="8414128" y="195673"/>
              <a:ext cx="531497" cy="539498"/>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9" name="Shape 329"/>
        <p:cNvGrpSpPr/>
        <p:nvPr/>
      </p:nvGrpSpPr>
      <p:grpSpPr>
        <a:xfrm>
          <a:off x="0" y="0"/>
          <a:ext cx="0" cy="0"/>
          <a:chOff x="0" y="0"/>
          <a:chExt cx="0" cy="0"/>
        </a:xfrm>
      </p:grpSpPr>
      <p:sp>
        <p:nvSpPr>
          <p:cNvPr id="330" name="Google Shape;330;p39"/>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31" name="Google Shape;331;p39"/>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32" name="Google Shape;332;p39"/>
          <p:cNvPicPr preferRelativeResize="0"/>
          <p:nvPr/>
        </p:nvPicPr>
        <p:blipFill rotWithShape="1">
          <a:blip r:embed="rId2">
            <a:alphaModFix/>
          </a:blip>
          <a:srcRect b="0" l="0" r="0" t="0"/>
          <a:stretch/>
        </p:blipFill>
        <p:spPr>
          <a:xfrm>
            <a:off x="0" y="0"/>
            <a:ext cx="12192000" cy="685798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3" name="Shape 333"/>
        <p:cNvGrpSpPr/>
        <p:nvPr/>
      </p:nvGrpSpPr>
      <p:grpSpPr>
        <a:xfrm>
          <a:off x="0" y="0"/>
          <a:ext cx="0" cy="0"/>
          <a:chOff x="0" y="0"/>
          <a:chExt cx="0" cy="0"/>
        </a:xfrm>
      </p:grpSpPr>
      <p:sp>
        <p:nvSpPr>
          <p:cNvPr id="334" name="Google Shape;334;p4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35" name="Google Shape;335;p40"/>
          <p:cNvPicPr preferRelativeResize="0"/>
          <p:nvPr/>
        </p:nvPicPr>
        <p:blipFill rotWithShape="1">
          <a:blip r:embed="rId2">
            <a:alphaModFix/>
          </a:blip>
          <a:srcRect b="0" l="0" r="0" t="0"/>
          <a:stretch/>
        </p:blipFill>
        <p:spPr>
          <a:xfrm>
            <a:off x="0" y="0"/>
            <a:ext cx="12192034" cy="6858000"/>
          </a:xfrm>
          <a:prstGeom prst="rect">
            <a:avLst/>
          </a:prstGeom>
          <a:noFill/>
          <a:ln>
            <a:noFill/>
          </a:ln>
        </p:spPr>
      </p:pic>
      <p:grpSp>
        <p:nvGrpSpPr>
          <p:cNvPr id="336" name="Google Shape;336;p40"/>
          <p:cNvGrpSpPr/>
          <p:nvPr/>
        </p:nvGrpSpPr>
        <p:grpSpPr>
          <a:xfrm>
            <a:off x="8002933" y="260890"/>
            <a:ext cx="3924268" cy="719313"/>
            <a:chOff x="6002350" y="195673"/>
            <a:chExt cx="2943275" cy="539498"/>
          </a:xfrm>
        </p:grpSpPr>
        <p:sp>
          <p:nvSpPr>
            <p:cNvPr id="337" name="Google Shape;337;p40"/>
            <p:cNvSpPr txBox="1"/>
            <p:nvPr/>
          </p:nvSpPr>
          <p:spPr>
            <a:xfrm>
              <a:off x="6002350" y="283750"/>
              <a:ext cx="2412000" cy="4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Sekolah Menengah Pertama</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Jenderal Pendidikan Anak Usia Dini</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Pendidikan Dasar dan Menengah</a:t>
              </a:r>
              <a:endParaRPr b="1"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Kementerian Pendidikan Kebudayaan Riset dan Teknologi</a:t>
              </a:r>
              <a:endParaRPr b="1" i="0" sz="800" u="none" cap="none" strike="noStrike">
                <a:solidFill>
                  <a:schemeClr val="dk1"/>
                </a:solidFill>
                <a:latin typeface="Montserrat"/>
                <a:ea typeface="Montserrat"/>
                <a:cs typeface="Montserrat"/>
                <a:sym typeface="Montserrat"/>
              </a:endParaRPr>
            </a:p>
          </p:txBody>
        </p:sp>
        <p:pic>
          <p:nvPicPr>
            <p:cNvPr descr="A picture containing drawing&#10;&#10;Description automatically generated" id="338" name="Google Shape;338;p40"/>
            <p:cNvPicPr preferRelativeResize="0"/>
            <p:nvPr/>
          </p:nvPicPr>
          <p:blipFill rotWithShape="1">
            <a:blip r:embed="rId3">
              <a:alphaModFix/>
            </a:blip>
            <a:srcRect b="0" l="0" r="0" t="0"/>
            <a:stretch/>
          </p:blipFill>
          <p:spPr>
            <a:xfrm>
              <a:off x="8414128" y="195673"/>
              <a:ext cx="531497" cy="539498"/>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9" name="Shape 339"/>
        <p:cNvGrpSpPr/>
        <p:nvPr/>
      </p:nvGrpSpPr>
      <p:grpSpPr>
        <a:xfrm>
          <a:off x="0" y="0"/>
          <a:ext cx="0" cy="0"/>
          <a:chOff x="0" y="0"/>
          <a:chExt cx="0" cy="0"/>
        </a:xfrm>
      </p:grpSpPr>
      <p:sp>
        <p:nvSpPr>
          <p:cNvPr id="340" name="Google Shape;340;p4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41" name="Google Shape;341;p4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5"/>
          <p:cNvSpPr txBox="1"/>
          <p:nvPr>
            <p:ph type="title"/>
          </p:nvPr>
        </p:nvSpPr>
        <p:spPr>
          <a:xfrm>
            <a:off x="3913067" y="520700"/>
            <a:ext cx="4365900" cy="692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3" name="Google Shape;43;p5"/>
          <p:cNvSpPr txBox="1"/>
          <p:nvPr>
            <p:ph idx="1" type="subTitle"/>
          </p:nvPr>
        </p:nvSpPr>
        <p:spPr>
          <a:xfrm>
            <a:off x="2287583" y="2590250"/>
            <a:ext cx="2246700" cy="6921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900"/>
              <a:buNone/>
              <a:defRPr b="1" sz="2900">
                <a:solidFill>
                  <a:srgbClr val="F6B26B"/>
                </a:solidFill>
              </a:defRPr>
            </a:lvl1pPr>
            <a:lvl2pPr lvl="1" algn="r">
              <a:lnSpc>
                <a:spcPct val="100000"/>
              </a:lnSpc>
              <a:spcBef>
                <a:spcPts val="2100"/>
              </a:spcBef>
              <a:spcAft>
                <a:spcPts val="0"/>
              </a:spcAft>
              <a:buSzPts val="1900"/>
              <a:buNone/>
              <a:defRPr b="1" sz="2900">
                <a:solidFill>
                  <a:srgbClr val="F6B26B"/>
                </a:solidFill>
              </a:defRPr>
            </a:lvl2pPr>
            <a:lvl3pPr lvl="2" algn="r">
              <a:lnSpc>
                <a:spcPct val="100000"/>
              </a:lnSpc>
              <a:spcBef>
                <a:spcPts val="2100"/>
              </a:spcBef>
              <a:spcAft>
                <a:spcPts val="0"/>
              </a:spcAft>
              <a:buSzPts val="1900"/>
              <a:buNone/>
              <a:defRPr b="1" sz="2900">
                <a:solidFill>
                  <a:srgbClr val="F6B26B"/>
                </a:solidFill>
              </a:defRPr>
            </a:lvl3pPr>
            <a:lvl4pPr lvl="3" algn="r">
              <a:lnSpc>
                <a:spcPct val="100000"/>
              </a:lnSpc>
              <a:spcBef>
                <a:spcPts val="2100"/>
              </a:spcBef>
              <a:spcAft>
                <a:spcPts val="0"/>
              </a:spcAft>
              <a:buSzPts val="1900"/>
              <a:buNone/>
              <a:defRPr b="1" sz="2900">
                <a:solidFill>
                  <a:srgbClr val="F6B26B"/>
                </a:solidFill>
              </a:defRPr>
            </a:lvl4pPr>
            <a:lvl5pPr lvl="4" algn="r">
              <a:lnSpc>
                <a:spcPct val="100000"/>
              </a:lnSpc>
              <a:spcBef>
                <a:spcPts val="2100"/>
              </a:spcBef>
              <a:spcAft>
                <a:spcPts val="0"/>
              </a:spcAft>
              <a:buSzPts val="1900"/>
              <a:buNone/>
              <a:defRPr b="1" sz="2900">
                <a:solidFill>
                  <a:srgbClr val="F6B26B"/>
                </a:solidFill>
              </a:defRPr>
            </a:lvl5pPr>
            <a:lvl6pPr lvl="5" algn="r">
              <a:lnSpc>
                <a:spcPct val="100000"/>
              </a:lnSpc>
              <a:spcBef>
                <a:spcPts val="2100"/>
              </a:spcBef>
              <a:spcAft>
                <a:spcPts val="0"/>
              </a:spcAft>
              <a:buSzPts val="1900"/>
              <a:buNone/>
              <a:defRPr b="1" sz="2900">
                <a:solidFill>
                  <a:srgbClr val="F6B26B"/>
                </a:solidFill>
              </a:defRPr>
            </a:lvl6pPr>
            <a:lvl7pPr lvl="6" algn="r">
              <a:lnSpc>
                <a:spcPct val="100000"/>
              </a:lnSpc>
              <a:spcBef>
                <a:spcPts val="2100"/>
              </a:spcBef>
              <a:spcAft>
                <a:spcPts val="0"/>
              </a:spcAft>
              <a:buSzPts val="1900"/>
              <a:buNone/>
              <a:defRPr b="1" sz="2900">
                <a:solidFill>
                  <a:srgbClr val="F6B26B"/>
                </a:solidFill>
              </a:defRPr>
            </a:lvl7pPr>
            <a:lvl8pPr lvl="7" algn="r">
              <a:lnSpc>
                <a:spcPct val="100000"/>
              </a:lnSpc>
              <a:spcBef>
                <a:spcPts val="2100"/>
              </a:spcBef>
              <a:spcAft>
                <a:spcPts val="0"/>
              </a:spcAft>
              <a:buSzPts val="1900"/>
              <a:buNone/>
              <a:defRPr b="1" sz="2900">
                <a:solidFill>
                  <a:srgbClr val="F6B26B"/>
                </a:solidFill>
              </a:defRPr>
            </a:lvl8pPr>
            <a:lvl9pPr lvl="8" algn="r">
              <a:lnSpc>
                <a:spcPct val="100000"/>
              </a:lnSpc>
              <a:spcBef>
                <a:spcPts val="2100"/>
              </a:spcBef>
              <a:spcAft>
                <a:spcPts val="2100"/>
              </a:spcAft>
              <a:buSzPts val="1900"/>
              <a:buNone/>
              <a:defRPr b="1" sz="2900">
                <a:solidFill>
                  <a:srgbClr val="F6B26B"/>
                </a:solidFill>
              </a:defRPr>
            </a:lvl9pPr>
          </a:lstStyle>
          <a:p/>
        </p:txBody>
      </p:sp>
      <p:sp>
        <p:nvSpPr>
          <p:cNvPr id="44" name="Google Shape;44;p5"/>
          <p:cNvSpPr txBox="1"/>
          <p:nvPr>
            <p:ph idx="2" type="subTitle"/>
          </p:nvPr>
        </p:nvSpPr>
        <p:spPr>
          <a:xfrm>
            <a:off x="1515183" y="3147683"/>
            <a:ext cx="3019200" cy="1637700"/>
          </a:xfrm>
          <a:prstGeom prst="rect">
            <a:avLst/>
          </a:prstGeom>
          <a:noFill/>
          <a:ln>
            <a:noFill/>
          </a:ln>
        </p:spPr>
        <p:txBody>
          <a:bodyPr anchorCtr="0" anchor="t" bIns="121900" lIns="121900" spcFirstLastPara="1" rIns="121900" wrap="square" tIns="121900">
            <a:noAutofit/>
          </a:bodyPr>
          <a:lstStyle>
            <a:lvl1pPr lvl="0" algn="r">
              <a:lnSpc>
                <a:spcPct val="100000"/>
              </a:lnSpc>
              <a:spcBef>
                <a:spcPts val="0"/>
              </a:spcBef>
              <a:spcAft>
                <a:spcPts val="0"/>
              </a:spcAft>
              <a:buSzPts val="1900"/>
              <a:buNone/>
              <a:defRPr sz="2100">
                <a:latin typeface="Lato"/>
                <a:ea typeface="Lato"/>
                <a:cs typeface="Lato"/>
                <a:sym typeface="Lato"/>
              </a:defRPr>
            </a:lvl1pPr>
            <a:lvl2pPr lvl="1" algn="r">
              <a:lnSpc>
                <a:spcPct val="100000"/>
              </a:lnSpc>
              <a:spcBef>
                <a:spcPts val="2100"/>
              </a:spcBef>
              <a:spcAft>
                <a:spcPts val="0"/>
              </a:spcAft>
              <a:buSzPts val="1900"/>
              <a:buNone/>
              <a:defRPr sz="2100">
                <a:latin typeface="Lato"/>
                <a:ea typeface="Lato"/>
                <a:cs typeface="Lato"/>
                <a:sym typeface="Lato"/>
              </a:defRPr>
            </a:lvl2pPr>
            <a:lvl3pPr lvl="2" algn="r">
              <a:lnSpc>
                <a:spcPct val="100000"/>
              </a:lnSpc>
              <a:spcBef>
                <a:spcPts val="2100"/>
              </a:spcBef>
              <a:spcAft>
                <a:spcPts val="0"/>
              </a:spcAft>
              <a:buSzPts val="1900"/>
              <a:buNone/>
              <a:defRPr sz="2100">
                <a:latin typeface="Lato"/>
                <a:ea typeface="Lato"/>
                <a:cs typeface="Lato"/>
                <a:sym typeface="Lato"/>
              </a:defRPr>
            </a:lvl3pPr>
            <a:lvl4pPr lvl="3" algn="r">
              <a:lnSpc>
                <a:spcPct val="100000"/>
              </a:lnSpc>
              <a:spcBef>
                <a:spcPts val="2100"/>
              </a:spcBef>
              <a:spcAft>
                <a:spcPts val="0"/>
              </a:spcAft>
              <a:buSzPts val="1900"/>
              <a:buNone/>
              <a:defRPr sz="2100">
                <a:latin typeface="Lato"/>
                <a:ea typeface="Lato"/>
                <a:cs typeface="Lato"/>
                <a:sym typeface="Lato"/>
              </a:defRPr>
            </a:lvl4pPr>
            <a:lvl5pPr lvl="4" algn="r">
              <a:lnSpc>
                <a:spcPct val="100000"/>
              </a:lnSpc>
              <a:spcBef>
                <a:spcPts val="2100"/>
              </a:spcBef>
              <a:spcAft>
                <a:spcPts val="0"/>
              </a:spcAft>
              <a:buSzPts val="1900"/>
              <a:buNone/>
              <a:defRPr sz="2100">
                <a:latin typeface="Lato"/>
                <a:ea typeface="Lato"/>
                <a:cs typeface="Lato"/>
                <a:sym typeface="Lato"/>
              </a:defRPr>
            </a:lvl5pPr>
            <a:lvl6pPr lvl="5" algn="r">
              <a:lnSpc>
                <a:spcPct val="100000"/>
              </a:lnSpc>
              <a:spcBef>
                <a:spcPts val="2100"/>
              </a:spcBef>
              <a:spcAft>
                <a:spcPts val="0"/>
              </a:spcAft>
              <a:buSzPts val="1900"/>
              <a:buNone/>
              <a:defRPr sz="2100">
                <a:latin typeface="Lato"/>
                <a:ea typeface="Lato"/>
                <a:cs typeface="Lato"/>
                <a:sym typeface="Lato"/>
              </a:defRPr>
            </a:lvl6pPr>
            <a:lvl7pPr lvl="6" algn="r">
              <a:lnSpc>
                <a:spcPct val="100000"/>
              </a:lnSpc>
              <a:spcBef>
                <a:spcPts val="2100"/>
              </a:spcBef>
              <a:spcAft>
                <a:spcPts val="0"/>
              </a:spcAft>
              <a:buSzPts val="1900"/>
              <a:buNone/>
              <a:defRPr sz="2100">
                <a:latin typeface="Lato"/>
                <a:ea typeface="Lato"/>
                <a:cs typeface="Lato"/>
                <a:sym typeface="Lato"/>
              </a:defRPr>
            </a:lvl7pPr>
            <a:lvl8pPr lvl="7" algn="r">
              <a:lnSpc>
                <a:spcPct val="100000"/>
              </a:lnSpc>
              <a:spcBef>
                <a:spcPts val="2100"/>
              </a:spcBef>
              <a:spcAft>
                <a:spcPts val="0"/>
              </a:spcAft>
              <a:buSzPts val="1900"/>
              <a:buNone/>
              <a:defRPr sz="2100">
                <a:latin typeface="Lato"/>
                <a:ea typeface="Lato"/>
                <a:cs typeface="Lato"/>
                <a:sym typeface="Lato"/>
              </a:defRPr>
            </a:lvl8pPr>
            <a:lvl9pPr lvl="8" algn="r">
              <a:lnSpc>
                <a:spcPct val="100000"/>
              </a:lnSpc>
              <a:spcBef>
                <a:spcPts val="2100"/>
              </a:spcBef>
              <a:spcAft>
                <a:spcPts val="2100"/>
              </a:spcAft>
              <a:buSzPts val="1900"/>
              <a:buNone/>
              <a:defRPr sz="2100">
                <a:latin typeface="Lato"/>
                <a:ea typeface="Lato"/>
                <a:cs typeface="Lato"/>
                <a:sym typeface="Lato"/>
              </a:defRPr>
            </a:lvl9pPr>
          </a:lstStyle>
          <a:p/>
        </p:txBody>
      </p:sp>
      <p:sp>
        <p:nvSpPr>
          <p:cNvPr id="45" name="Google Shape;45;p5"/>
          <p:cNvSpPr txBox="1"/>
          <p:nvPr>
            <p:ph idx="3" type="subTitle"/>
          </p:nvPr>
        </p:nvSpPr>
        <p:spPr>
          <a:xfrm>
            <a:off x="7657617" y="2590267"/>
            <a:ext cx="2246700" cy="6921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b="1" sz="2900">
                <a:solidFill>
                  <a:srgbClr val="F6B26B"/>
                </a:solidFill>
              </a:defRPr>
            </a:lvl1pPr>
            <a:lvl2pPr lvl="1" algn="l">
              <a:lnSpc>
                <a:spcPct val="100000"/>
              </a:lnSpc>
              <a:spcBef>
                <a:spcPts val="2100"/>
              </a:spcBef>
              <a:spcAft>
                <a:spcPts val="0"/>
              </a:spcAft>
              <a:buSzPts val="1900"/>
              <a:buNone/>
              <a:defRPr b="1" sz="2900">
                <a:solidFill>
                  <a:srgbClr val="F6B26B"/>
                </a:solidFill>
              </a:defRPr>
            </a:lvl2pPr>
            <a:lvl3pPr lvl="2" algn="l">
              <a:lnSpc>
                <a:spcPct val="100000"/>
              </a:lnSpc>
              <a:spcBef>
                <a:spcPts val="2100"/>
              </a:spcBef>
              <a:spcAft>
                <a:spcPts val="0"/>
              </a:spcAft>
              <a:buSzPts val="1900"/>
              <a:buNone/>
              <a:defRPr b="1" sz="2900">
                <a:solidFill>
                  <a:srgbClr val="F6B26B"/>
                </a:solidFill>
              </a:defRPr>
            </a:lvl3pPr>
            <a:lvl4pPr lvl="3" algn="l">
              <a:lnSpc>
                <a:spcPct val="100000"/>
              </a:lnSpc>
              <a:spcBef>
                <a:spcPts val="2100"/>
              </a:spcBef>
              <a:spcAft>
                <a:spcPts val="0"/>
              </a:spcAft>
              <a:buSzPts val="1900"/>
              <a:buNone/>
              <a:defRPr b="1" sz="2900">
                <a:solidFill>
                  <a:srgbClr val="F6B26B"/>
                </a:solidFill>
              </a:defRPr>
            </a:lvl4pPr>
            <a:lvl5pPr lvl="4" algn="l">
              <a:lnSpc>
                <a:spcPct val="100000"/>
              </a:lnSpc>
              <a:spcBef>
                <a:spcPts val="2100"/>
              </a:spcBef>
              <a:spcAft>
                <a:spcPts val="0"/>
              </a:spcAft>
              <a:buSzPts val="1900"/>
              <a:buNone/>
              <a:defRPr b="1" sz="2900">
                <a:solidFill>
                  <a:srgbClr val="F6B26B"/>
                </a:solidFill>
              </a:defRPr>
            </a:lvl5pPr>
            <a:lvl6pPr lvl="5" algn="l">
              <a:lnSpc>
                <a:spcPct val="100000"/>
              </a:lnSpc>
              <a:spcBef>
                <a:spcPts val="2100"/>
              </a:spcBef>
              <a:spcAft>
                <a:spcPts val="0"/>
              </a:spcAft>
              <a:buSzPts val="1900"/>
              <a:buNone/>
              <a:defRPr b="1" sz="2900">
                <a:solidFill>
                  <a:srgbClr val="F6B26B"/>
                </a:solidFill>
              </a:defRPr>
            </a:lvl6pPr>
            <a:lvl7pPr lvl="6" algn="l">
              <a:lnSpc>
                <a:spcPct val="100000"/>
              </a:lnSpc>
              <a:spcBef>
                <a:spcPts val="2100"/>
              </a:spcBef>
              <a:spcAft>
                <a:spcPts val="0"/>
              </a:spcAft>
              <a:buSzPts val="1900"/>
              <a:buNone/>
              <a:defRPr b="1" sz="2900">
                <a:solidFill>
                  <a:srgbClr val="F6B26B"/>
                </a:solidFill>
              </a:defRPr>
            </a:lvl7pPr>
            <a:lvl8pPr lvl="7" algn="l">
              <a:lnSpc>
                <a:spcPct val="100000"/>
              </a:lnSpc>
              <a:spcBef>
                <a:spcPts val="2100"/>
              </a:spcBef>
              <a:spcAft>
                <a:spcPts val="0"/>
              </a:spcAft>
              <a:buSzPts val="1900"/>
              <a:buNone/>
              <a:defRPr b="1" sz="2900">
                <a:solidFill>
                  <a:srgbClr val="F6B26B"/>
                </a:solidFill>
              </a:defRPr>
            </a:lvl8pPr>
            <a:lvl9pPr lvl="8" algn="l">
              <a:lnSpc>
                <a:spcPct val="100000"/>
              </a:lnSpc>
              <a:spcBef>
                <a:spcPts val="2100"/>
              </a:spcBef>
              <a:spcAft>
                <a:spcPts val="2100"/>
              </a:spcAft>
              <a:buSzPts val="1900"/>
              <a:buNone/>
              <a:defRPr b="1" sz="2900">
                <a:solidFill>
                  <a:srgbClr val="F6B26B"/>
                </a:solidFill>
              </a:defRPr>
            </a:lvl9pPr>
          </a:lstStyle>
          <a:p/>
        </p:txBody>
      </p:sp>
      <p:sp>
        <p:nvSpPr>
          <p:cNvPr id="46" name="Google Shape;46;p5"/>
          <p:cNvSpPr txBox="1"/>
          <p:nvPr>
            <p:ph idx="4" type="subTitle"/>
          </p:nvPr>
        </p:nvSpPr>
        <p:spPr>
          <a:xfrm>
            <a:off x="7657617" y="3147700"/>
            <a:ext cx="3019200" cy="16377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100">
                <a:latin typeface="Lato"/>
                <a:ea typeface="Lato"/>
                <a:cs typeface="Lato"/>
                <a:sym typeface="Lato"/>
              </a:defRPr>
            </a:lvl1pPr>
            <a:lvl2pPr lvl="1" algn="l">
              <a:lnSpc>
                <a:spcPct val="100000"/>
              </a:lnSpc>
              <a:spcBef>
                <a:spcPts val="2100"/>
              </a:spcBef>
              <a:spcAft>
                <a:spcPts val="0"/>
              </a:spcAft>
              <a:buSzPts val="1900"/>
              <a:buNone/>
              <a:defRPr sz="2100">
                <a:latin typeface="Lato"/>
                <a:ea typeface="Lato"/>
                <a:cs typeface="Lato"/>
                <a:sym typeface="Lato"/>
              </a:defRPr>
            </a:lvl2pPr>
            <a:lvl3pPr lvl="2" algn="l">
              <a:lnSpc>
                <a:spcPct val="100000"/>
              </a:lnSpc>
              <a:spcBef>
                <a:spcPts val="2100"/>
              </a:spcBef>
              <a:spcAft>
                <a:spcPts val="0"/>
              </a:spcAft>
              <a:buSzPts val="1900"/>
              <a:buNone/>
              <a:defRPr sz="2100">
                <a:latin typeface="Lato"/>
                <a:ea typeface="Lato"/>
                <a:cs typeface="Lato"/>
                <a:sym typeface="Lato"/>
              </a:defRPr>
            </a:lvl3pPr>
            <a:lvl4pPr lvl="3" algn="l">
              <a:lnSpc>
                <a:spcPct val="100000"/>
              </a:lnSpc>
              <a:spcBef>
                <a:spcPts val="2100"/>
              </a:spcBef>
              <a:spcAft>
                <a:spcPts val="0"/>
              </a:spcAft>
              <a:buSzPts val="1900"/>
              <a:buNone/>
              <a:defRPr sz="2100">
                <a:latin typeface="Lato"/>
                <a:ea typeface="Lato"/>
                <a:cs typeface="Lato"/>
                <a:sym typeface="Lato"/>
              </a:defRPr>
            </a:lvl4pPr>
            <a:lvl5pPr lvl="4" algn="l">
              <a:lnSpc>
                <a:spcPct val="100000"/>
              </a:lnSpc>
              <a:spcBef>
                <a:spcPts val="2100"/>
              </a:spcBef>
              <a:spcAft>
                <a:spcPts val="0"/>
              </a:spcAft>
              <a:buSzPts val="1900"/>
              <a:buNone/>
              <a:defRPr sz="2100">
                <a:latin typeface="Lato"/>
                <a:ea typeface="Lato"/>
                <a:cs typeface="Lato"/>
                <a:sym typeface="Lato"/>
              </a:defRPr>
            </a:lvl5pPr>
            <a:lvl6pPr lvl="5" algn="l">
              <a:lnSpc>
                <a:spcPct val="100000"/>
              </a:lnSpc>
              <a:spcBef>
                <a:spcPts val="2100"/>
              </a:spcBef>
              <a:spcAft>
                <a:spcPts val="0"/>
              </a:spcAft>
              <a:buSzPts val="1900"/>
              <a:buNone/>
              <a:defRPr sz="2100">
                <a:latin typeface="Lato"/>
                <a:ea typeface="Lato"/>
                <a:cs typeface="Lato"/>
                <a:sym typeface="Lato"/>
              </a:defRPr>
            </a:lvl6pPr>
            <a:lvl7pPr lvl="6" algn="l">
              <a:lnSpc>
                <a:spcPct val="100000"/>
              </a:lnSpc>
              <a:spcBef>
                <a:spcPts val="2100"/>
              </a:spcBef>
              <a:spcAft>
                <a:spcPts val="0"/>
              </a:spcAft>
              <a:buSzPts val="1900"/>
              <a:buNone/>
              <a:defRPr sz="2100">
                <a:latin typeface="Lato"/>
                <a:ea typeface="Lato"/>
                <a:cs typeface="Lato"/>
                <a:sym typeface="Lato"/>
              </a:defRPr>
            </a:lvl7pPr>
            <a:lvl8pPr lvl="7" algn="l">
              <a:lnSpc>
                <a:spcPct val="100000"/>
              </a:lnSpc>
              <a:spcBef>
                <a:spcPts val="2100"/>
              </a:spcBef>
              <a:spcAft>
                <a:spcPts val="0"/>
              </a:spcAft>
              <a:buSzPts val="1900"/>
              <a:buNone/>
              <a:defRPr sz="2100">
                <a:latin typeface="Lato"/>
                <a:ea typeface="Lato"/>
                <a:cs typeface="Lato"/>
                <a:sym typeface="Lato"/>
              </a:defRPr>
            </a:lvl8pPr>
            <a:lvl9pPr lvl="8" algn="l">
              <a:lnSpc>
                <a:spcPct val="100000"/>
              </a:lnSpc>
              <a:spcBef>
                <a:spcPts val="2100"/>
              </a:spcBef>
              <a:spcAft>
                <a:spcPts val="2100"/>
              </a:spcAft>
              <a:buSzPts val="1900"/>
              <a:buNone/>
              <a:defRPr sz="2100">
                <a:latin typeface="Lato"/>
                <a:ea typeface="Lato"/>
                <a:cs typeface="Lato"/>
                <a:sym typeface="Lato"/>
              </a:defRPr>
            </a:lvl9pPr>
          </a:lstStyle>
          <a:p/>
        </p:txBody>
      </p:sp>
      <p:sp>
        <p:nvSpPr>
          <p:cNvPr id="47" name="Google Shape;47;p5"/>
          <p:cNvSpPr/>
          <p:nvPr/>
        </p:nvSpPr>
        <p:spPr>
          <a:xfrm rot="-2234795">
            <a:off x="-1761767" y="-1637160"/>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5"/>
          <p:cNvSpPr/>
          <p:nvPr/>
        </p:nvSpPr>
        <p:spPr>
          <a:xfrm rot="-2445935">
            <a:off x="-1783352" y="-1508633"/>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5"/>
          <p:cNvSpPr/>
          <p:nvPr/>
        </p:nvSpPr>
        <p:spPr>
          <a:xfrm rot="-2234795">
            <a:off x="8670633" y="5301573"/>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5"/>
          <p:cNvSpPr/>
          <p:nvPr/>
        </p:nvSpPr>
        <p:spPr>
          <a:xfrm rot="-2445935">
            <a:off x="8649048" y="5430100"/>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2" name="Shape 342"/>
        <p:cNvGrpSpPr/>
        <p:nvPr/>
      </p:nvGrpSpPr>
      <p:grpSpPr>
        <a:xfrm>
          <a:off x="0" y="0"/>
          <a:ext cx="0" cy="0"/>
          <a:chOff x="0" y="0"/>
          <a:chExt cx="0" cy="0"/>
        </a:xfrm>
      </p:grpSpPr>
      <p:sp>
        <p:nvSpPr>
          <p:cNvPr id="343" name="Google Shape;343;p42"/>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44" name="Google Shape;344;p42"/>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45" name="Google Shape;345;p42"/>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6" name="Shape 346"/>
        <p:cNvGrpSpPr/>
        <p:nvPr/>
      </p:nvGrpSpPr>
      <p:grpSpPr>
        <a:xfrm>
          <a:off x="0" y="0"/>
          <a:ext cx="0" cy="0"/>
          <a:chOff x="0" y="0"/>
          <a:chExt cx="0" cy="0"/>
        </a:xfrm>
      </p:grpSpPr>
      <p:sp>
        <p:nvSpPr>
          <p:cNvPr id="347" name="Google Shape;347;p43"/>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348" name="Google Shape;348;p4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9" name="Shape 349"/>
        <p:cNvGrpSpPr/>
        <p:nvPr/>
      </p:nvGrpSpPr>
      <p:grpSpPr>
        <a:xfrm>
          <a:off x="0" y="0"/>
          <a:ext cx="0" cy="0"/>
          <a:chOff x="0" y="0"/>
          <a:chExt cx="0" cy="0"/>
        </a:xfrm>
      </p:grpSpPr>
      <p:sp>
        <p:nvSpPr>
          <p:cNvPr id="350" name="Google Shape;350;p4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51" name="Google Shape;351;p44"/>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52" name="Google Shape;352;p44"/>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53" name="Google Shape;353;p44"/>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54" name="Google Shape;354;p4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5" name="Shape 355"/>
        <p:cNvGrpSpPr/>
        <p:nvPr/>
      </p:nvGrpSpPr>
      <p:grpSpPr>
        <a:xfrm>
          <a:off x="0" y="0"/>
          <a:ext cx="0" cy="0"/>
          <a:chOff x="0" y="0"/>
          <a:chExt cx="0" cy="0"/>
        </a:xfrm>
      </p:grpSpPr>
      <p:sp>
        <p:nvSpPr>
          <p:cNvPr id="356" name="Google Shape;356;p45"/>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357" name="Google Shape;357;p4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8" name="Shape 358"/>
        <p:cNvGrpSpPr/>
        <p:nvPr/>
      </p:nvGrpSpPr>
      <p:grpSpPr>
        <a:xfrm>
          <a:off x="0" y="0"/>
          <a:ext cx="0" cy="0"/>
          <a:chOff x="0" y="0"/>
          <a:chExt cx="0" cy="0"/>
        </a:xfrm>
      </p:grpSpPr>
      <p:sp>
        <p:nvSpPr>
          <p:cNvPr id="359" name="Google Shape;359;p46"/>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60" name="Google Shape;360;p46"/>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361" name="Google Shape;361;p46"/>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accent3"/>
        </a:solidFill>
      </p:bgPr>
    </p:bg>
    <p:spTree>
      <p:nvGrpSpPr>
        <p:cNvPr id="362" name="Shape 362"/>
        <p:cNvGrpSpPr/>
        <p:nvPr/>
      </p:nvGrpSpPr>
      <p:grpSpPr>
        <a:xfrm>
          <a:off x="0" y="0"/>
          <a:ext cx="0" cy="0"/>
          <a:chOff x="0" y="0"/>
          <a:chExt cx="0" cy="0"/>
        </a:xfrm>
      </p:grpSpPr>
      <p:grpSp>
        <p:nvGrpSpPr>
          <p:cNvPr id="363" name="Google Shape;363;p47"/>
          <p:cNvGrpSpPr/>
          <p:nvPr/>
        </p:nvGrpSpPr>
        <p:grpSpPr>
          <a:xfrm rot="2506023">
            <a:off x="1699517" y="-937675"/>
            <a:ext cx="9083674" cy="8733375"/>
            <a:chOff x="1786775" y="1002200"/>
            <a:chExt cx="3861800" cy="3712875"/>
          </a:xfrm>
        </p:grpSpPr>
        <p:sp>
          <p:nvSpPr>
            <p:cNvPr id="364" name="Google Shape;364;p47"/>
            <p:cNvSpPr/>
            <p:nvPr/>
          </p:nvSpPr>
          <p:spPr>
            <a:xfrm>
              <a:off x="1786775" y="1002200"/>
              <a:ext cx="3861800" cy="3712875"/>
            </a:xfrm>
            <a:custGeom>
              <a:rect b="b" l="l" r="r" t="t"/>
              <a:pathLst>
                <a:path extrusionOk="0" h="148515" w="154472">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5" name="Google Shape;365;p47"/>
            <p:cNvSpPr/>
            <p:nvPr/>
          </p:nvSpPr>
          <p:spPr>
            <a:xfrm>
              <a:off x="4837429" y="1652159"/>
              <a:ext cx="218125" cy="218125"/>
            </a:xfrm>
            <a:custGeom>
              <a:rect b="b" l="l" r="r" t="t"/>
              <a:pathLst>
                <a:path extrusionOk="0" h="8725" w="8725">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66" name="Google Shape;366;p47"/>
            <p:cNvSpPr/>
            <p:nvPr/>
          </p:nvSpPr>
          <p:spPr>
            <a:xfrm>
              <a:off x="4758372" y="1512749"/>
              <a:ext cx="96525" cy="96525"/>
            </a:xfrm>
            <a:custGeom>
              <a:rect b="b" l="l" r="r" t="t"/>
              <a:pathLst>
                <a:path extrusionOk="0" h="3861" w="3861">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367" name="Google Shape;367;p47"/>
          <p:cNvSpPr txBox="1"/>
          <p:nvPr>
            <p:ph type="title"/>
          </p:nvPr>
        </p:nvSpPr>
        <p:spPr>
          <a:xfrm>
            <a:off x="4555417" y="2607200"/>
            <a:ext cx="42813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67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8" name="Google Shape;368;p47"/>
          <p:cNvSpPr txBox="1"/>
          <p:nvPr>
            <p:ph idx="1" type="subTitle"/>
          </p:nvPr>
        </p:nvSpPr>
        <p:spPr>
          <a:xfrm>
            <a:off x="2933200" y="3729600"/>
            <a:ext cx="6325500" cy="521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p:txBody>
      </p:sp>
      <p:sp>
        <p:nvSpPr>
          <p:cNvPr id="369" name="Google Shape;369;p47"/>
          <p:cNvSpPr txBox="1"/>
          <p:nvPr>
            <p:ph idx="2" type="title"/>
          </p:nvPr>
        </p:nvSpPr>
        <p:spPr>
          <a:xfrm>
            <a:off x="3355384" y="2607200"/>
            <a:ext cx="1253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Clr>
                <a:schemeClr val="accent3"/>
              </a:buClr>
              <a:buSzPts val="16000"/>
              <a:buNone/>
              <a:defRPr sz="6700">
                <a:solidFill>
                  <a:schemeClr val="accent3"/>
                </a:solidFill>
              </a:defRPr>
            </a:lvl1pPr>
            <a:lvl2pPr lvl="1" algn="ctr">
              <a:lnSpc>
                <a:spcPct val="100000"/>
              </a:lnSpc>
              <a:spcBef>
                <a:spcPts val="0"/>
              </a:spcBef>
              <a:spcAft>
                <a:spcPts val="0"/>
              </a:spcAft>
              <a:buClr>
                <a:schemeClr val="accent3"/>
              </a:buClr>
              <a:buSzPts val="16000"/>
              <a:buNone/>
              <a:defRPr sz="16000">
                <a:solidFill>
                  <a:schemeClr val="accent3"/>
                </a:solidFill>
              </a:defRPr>
            </a:lvl2pPr>
            <a:lvl3pPr lvl="2" algn="ctr">
              <a:lnSpc>
                <a:spcPct val="100000"/>
              </a:lnSpc>
              <a:spcBef>
                <a:spcPts val="0"/>
              </a:spcBef>
              <a:spcAft>
                <a:spcPts val="0"/>
              </a:spcAft>
              <a:buClr>
                <a:schemeClr val="accent3"/>
              </a:buClr>
              <a:buSzPts val="16000"/>
              <a:buNone/>
              <a:defRPr sz="16000">
                <a:solidFill>
                  <a:schemeClr val="accent3"/>
                </a:solidFill>
              </a:defRPr>
            </a:lvl3pPr>
            <a:lvl4pPr lvl="3" algn="ctr">
              <a:lnSpc>
                <a:spcPct val="100000"/>
              </a:lnSpc>
              <a:spcBef>
                <a:spcPts val="0"/>
              </a:spcBef>
              <a:spcAft>
                <a:spcPts val="0"/>
              </a:spcAft>
              <a:buClr>
                <a:schemeClr val="accent3"/>
              </a:buClr>
              <a:buSzPts val="16000"/>
              <a:buNone/>
              <a:defRPr sz="16000">
                <a:solidFill>
                  <a:schemeClr val="accent3"/>
                </a:solidFill>
              </a:defRPr>
            </a:lvl4pPr>
            <a:lvl5pPr lvl="4" algn="ctr">
              <a:lnSpc>
                <a:spcPct val="100000"/>
              </a:lnSpc>
              <a:spcBef>
                <a:spcPts val="0"/>
              </a:spcBef>
              <a:spcAft>
                <a:spcPts val="0"/>
              </a:spcAft>
              <a:buClr>
                <a:schemeClr val="accent3"/>
              </a:buClr>
              <a:buSzPts val="16000"/>
              <a:buNone/>
              <a:defRPr sz="16000">
                <a:solidFill>
                  <a:schemeClr val="accent3"/>
                </a:solidFill>
              </a:defRPr>
            </a:lvl5pPr>
            <a:lvl6pPr lvl="5" algn="ctr">
              <a:lnSpc>
                <a:spcPct val="100000"/>
              </a:lnSpc>
              <a:spcBef>
                <a:spcPts val="0"/>
              </a:spcBef>
              <a:spcAft>
                <a:spcPts val="0"/>
              </a:spcAft>
              <a:buClr>
                <a:schemeClr val="accent3"/>
              </a:buClr>
              <a:buSzPts val="16000"/>
              <a:buNone/>
              <a:defRPr sz="16000">
                <a:solidFill>
                  <a:schemeClr val="accent3"/>
                </a:solidFill>
              </a:defRPr>
            </a:lvl6pPr>
            <a:lvl7pPr lvl="6" algn="ctr">
              <a:lnSpc>
                <a:spcPct val="100000"/>
              </a:lnSpc>
              <a:spcBef>
                <a:spcPts val="0"/>
              </a:spcBef>
              <a:spcAft>
                <a:spcPts val="0"/>
              </a:spcAft>
              <a:buClr>
                <a:schemeClr val="accent3"/>
              </a:buClr>
              <a:buSzPts val="16000"/>
              <a:buNone/>
              <a:defRPr sz="16000">
                <a:solidFill>
                  <a:schemeClr val="accent3"/>
                </a:solidFill>
              </a:defRPr>
            </a:lvl7pPr>
            <a:lvl8pPr lvl="7" algn="ctr">
              <a:lnSpc>
                <a:spcPct val="100000"/>
              </a:lnSpc>
              <a:spcBef>
                <a:spcPts val="0"/>
              </a:spcBef>
              <a:spcAft>
                <a:spcPts val="0"/>
              </a:spcAft>
              <a:buClr>
                <a:schemeClr val="accent3"/>
              </a:buClr>
              <a:buSzPts val="16000"/>
              <a:buNone/>
              <a:defRPr sz="16000">
                <a:solidFill>
                  <a:schemeClr val="accent3"/>
                </a:solidFill>
              </a:defRPr>
            </a:lvl8pPr>
            <a:lvl9pPr lvl="8" algn="ctr">
              <a:lnSpc>
                <a:spcPct val="100000"/>
              </a:lnSpc>
              <a:spcBef>
                <a:spcPts val="0"/>
              </a:spcBef>
              <a:spcAft>
                <a:spcPts val="0"/>
              </a:spcAft>
              <a:buClr>
                <a:schemeClr val="accent3"/>
              </a:buClr>
              <a:buSzPts val="16000"/>
              <a:buNone/>
              <a:defRPr sz="16000">
                <a:solidFill>
                  <a:schemeClr val="accent3"/>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Kosong" type="blank">
  <p:cSld name="BLANK">
    <p:spTree>
      <p:nvGrpSpPr>
        <p:cNvPr id="376" name="Shape 376"/>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Judul" type="title">
  <p:cSld name="TITLE">
    <p:spTree>
      <p:nvGrpSpPr>
        <p:cNvPr id="377" name="Shape 377"/>
        <p:cNvGrpSpPr/>
        <p:nvPr/>
      </p:nvGrpSpPr>
      <p:grpSpPr>
        <a:xfrm>
          <a:off x="0" y="0"/>
          <a:ext cx="0" cy="0"/>
          <a:chOff x="0" y="0"/>
          <a:chExt cx="0" cy="0"/>
        </a:xfrm>
      </p:grpSpPr>
      <p:sp>
        <p:nvSpPr>
          <p:cNvPr id="378" name="Google Shape;378;p5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5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380" name="Google Shape;380;p50"/>
          <p:cNvGrpSpPr/>
          <p:nvPr/>
        </p:nvGrpSpPr>
        <p:grpSpPr>
          <a:xfrm>
            <a:off x="-1058817" y="1142457"/>
            <a:ext cx="6457751" cy="8182843"/>
            <a:chOff x="-770370" y="2691919"/>
            <a:chExt cx="4698850" cy="5954075"/>
          </a:xfrm>
        </p:grpSpPr>
        <p:sp>
          <p:nvSpPr>
            <p:cNvPr id="381" name="Google Shape;381;p50"/>
            <p:cNvSpPr/>
            <p:nvPr/>
          </p:nvSpPr>
          <p:spPr>
            <a:xfrm flipH="1" rot="-3445450">
              <a:off x="525590" y="4561439"/>
              <a:ext cx="2164761" cy="4124316"/>
            </a:xfrm>
            <a:custGeom>
              <a:rect b="b" l="l" r="r" t="t"/>
              <a:pathLst>
                <a:path extrusionOk="0" h="4124316" w="2164761">
                  <a:moveTo>
                    <a:pt x="871211" y="0"/>
                  </a:moveTo>
                  <a:lnTo>
                    <a:pt x="886175" y="62895"/>
                  </a:lnTo>
                  <a:cubicBezTo>
                    <a:pt x="993451" y="488100"/>
                    <a:pt x="1147282" y="949070"/>
                    <a:pt x="1081116" y="1419176"/>
                  </a:cubicBezTo>
                  <a:cubicBezTo>
                    <a:pt x="961189" y="2271242"/>
                    <a:pt x="-234324" y="2514678"/>
                    <a:pt x="41063" y="4044355"/>
                  </a:cubicBezTo>
                  <a:lnTo>
                    <a:pt x="57673" y="4124316"/>
                  </a:lnTo>
                  <a:lnTo>
                    <a:pt x="2164761" y="826491"/>
                  </a:lnTo>
                  <a:close/>
                </a:path>
              </a:pathLst>
            </a:custGeom>
            <a:gradFill>
              <a:gsLst>
                <a:gs pos="0">
                  <a:srgbClr val="A3D5FF">
                    <a:alpha val="12941"/>
                  </a:srgbClr>
                </a:gs>
                <a:gs pos="99000">
                  <a:srgbClr val="68B4F2">
                    <a:alpha val="36078"/>
                  </a:srgbClr>
                </a:gs>
                <a:gs pos="100000">
                  <a:srgbClr val="68B4F2">
                    <a:alpha val="36078"/>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2" name="Google Shape;382;p50"/>
            <p:cNvSpPr/>
            <p:nvPr/>
          </p:nvSpPr>
          <p:spPr>
            <a:xfrm flipH="1" rot="-692088">
              <a:off x="-365015" y="2844640"/>
              <a:ext cx="1956943" cy="4251956"/>
            </a:xfrm>
            <a:custGeom>
              <a:rect b="b" l="l" r="r" t="t"/>
              <a:pathLst>
                <a:path extrusionOk="0" h="4251956" w="1956943">
                  <a:moveTo>
                    <a:pt x="1170692" y="0"/>
                  </a:moveTo>
                  <a:lnTo>
                    <a:pt x="1102818" y="89578"/>
                  </a:lnTo>
                  <a:cubicBezTo>
                    <a:pt x="1012165" y="210152"/>
                    <a:pt x="935316" y="313122"/>
                    <a:pt x="875763" y="386426"/>
                  </a:cubicBezTo>
                  <a:cubicBezTo>
                    <a:pt x="399339" y="972857"/>
                    <a:pt x="1105009" y="1783061"/>
                    <a:pt x="980108" y="2626026"/>
                  </a:cubicBezTo>
                  <a:cubicBezTo>
                    <a:pt x="894238" y="3205565"/>
                    <a:pt x="224122" y="3471062"/>
                    <a:pt x="19101" y="4164234"/>
                  </a:cubicBezTo>
                  <a:lnTo>
                    <a:pt x="0" y="4251956"/>
                  </a:lnTo>
                  <a:lnTo>
                    <a:pt x="1956943" y="3852573"/>
                  </a:lnTo>
                  <a:close/>
                </a:path>
              </a:pathLst>
            </a:custGeom>
            <a:gradFill>
              <a:gsLst>
                <a:gs pos="0">
                  <a:srgbClr val="A3D5FF"/>
                </a:gs>
                <a:gs pos="86000">
                  <a:srgbClr val="68B4F2">
                    <a:alpha val="25882"/>
                  </a:srgbClr>
                </a:gs>
                <a:gs pos="100000">
                  <a:srgbClr val="68B4F2">
                    <a:alpha val="25882"/>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drawing&#10;&#10;Description automatically generated" id="383" name="Google Shape;383;p50"/>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384" name="Google Shape;384;p50"/>
          <p:cNvSpPr txBox="1"/>
          <p:nvPr/>
        </p:nvSpPr>
        <p:spPr>
          <a:xfrm>
            <a:off x="8534559" y="415123"/>
            <a:ext cx="2539478" cy="58473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grpSp>
        <p:nvGrpSpPr>
          <p:cNvPr id="385" name="Google Shape;385;p50"/>
          <p:cNvGrpSpPr/>
          <p:nvPr/>
        </p:nvGrpSpPr>
        <p:grpSpPr>
          <a:xfrm>
            <a:off x="10123423" y="4389088"/>
            <a:ext cx="1710411" cy="2368123"/>
            <a:chOff x="10123423" y="4389088"/>
            <a:chExt cx="1710411" cy="2368123"/>
          </a:xfrm>
        </p:grpSpPr>
        <p:sp>
          <p:nvSpPr>
            <p:cNvPr id="386" name="Google Shape;386;p50"/>
            <p:cNvSpPr/>
            <p:nvPr/>
          </p:nvSpPr>
          <p:spPr>
            <a:xfrm>
              <a:off x="10566832" y="6683391"/>
              <a:ext cx="563111" cy="73820"/>
            </a:xfrm>
            <a:prstGeom prst="ellipse">
              <a:avLst/>
            </a:prstGeom>
            <a:solidFill>
              <a:srgbClr val="0C0C0C">
                <a:alpha val="2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87" name="Google Shape;387;p50"/>
            <p:cNvGrpSpPr/>
            <p:nvPr/>
          </p:nvGrpSpPr>
          <p:grpSpPr>
            <a:xfrm>
              <a:off x="10123423" y="4389088"/>
              <a:ext cx="1710411" cy="2323247"/>
              <a:chOff x="4901474" y="2490645"/>
              <a:chExt cx="1745363" cy="2370721"/>
            </a:xfrm>
          </p:grpSpPr>
          <p:sp>
            <p:nvSpPr>
              <p:cNvPr id="388" name="Google Shape;388;p50"/>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p50"/>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p50"/>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1" name="Google Shape;391;p50"/>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2" name="Google Shape;392;p50"/>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3" name="Google Shape;393;p50"/>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4" name="Google Shape;394;p50"/>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5" name="Google Shape;395;p50"/>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6" name="Google Shape;396;p50"/>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7" name="Google Shape;397;p50"/>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8" name="Google Shape;398;p50"/>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9" name="Google Shape;399;p50"/>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00" name="Google Shape;400;p50"/>
          <p:cNvSpPr/>
          <p:nvPr/>
        </p:nvSpPr>
        <p:spPr>
          <a:xfrm>
            <a:off x="11886586" y="4025922"/>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1" name="Google Shape;401;p50"/>
          <p:cNvSpPr/>
          <p:nvPr/>
        </p:nvSpPr>
        <p:spPr>
          <a:xfrm>
            <a:off x="11881569" y="5149723"/>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2" name="Google Shape;402;p50"/>
          <p:cNvSpPr/>
          <p:nvPr/>
        </p:nvSpPr>
        <p:spPr>
          <a:xfrm>
            <a:off x="12114955" y="3942538"/>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3" name="Google Shape;403;p50"/>
          <p:cNvSpPr/>
          <p:nvPr/>
        </p:nvSpPr>
        <p:spPr>
          <a:xfrm>
            <a:off x="11123802" y="4015450"/>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04" name="Google Shape;404;p50"/>
          <p:cNvGrpSpPr/>
          <p:nvPr/>
        </p:nvGrpSpPr>
        <p:grpSpPr>
          <a:xfrm>
            <a:off x="10988700" y="5525903"/>
            <a:ext cx="866204" cy="1220327"/>
            <a:chOff x="10123423" y="4389088"/>
            <a:chExt cx="1710411" cy="2368123"/>
          </a:xfrm>
        </p:grpSpPr>
        <p:sp>
          <p:nvSpPr>
            <p:cNvPr id="405" name="Google Shape;405;p50"/>
            <p:cNvSpPr/>
            <p:nvPr/>
          </p:nvSpPr>
          <p:spPr>
            <a:xfrm>
              <a:off x="10566832" y="6683391"/>
              <a:ext cx="563111" cy="73820"/>
            </a:xfrm>
            <a:prstGeom prst="ellipse">
              <a:avLst/>
            </a:prstGeom>
            <a:solidFill>
              <a:srgbClr val="0C0C0C">
                <a:alpha val="2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06" name="Google Shape;406;p50"/>
            <p:cNvGrpSpPr/>
            <p:nvPr/>
          </p:nvGrpSpPr>
          <p:grpSpPr>
            <a:xfrm>
              <a:off x="10123423" y="4389088"/>
              <a:ext cx="1710411" cy="2323247"/>
              <a:chOff x="4901474" y="2490645"/>
              <a:chExt cx="1745363" cy="2370721"/>
            </a:xfrm>
          </p:grpSpPr>
          <p:sp>
            <p:nvSpPr>
              <p:cNvPr id="407" name="Google Shape;407;p50"/>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8" name="Google Shape;408;p50"/>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9" name="Google Shape;409;p50"/>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0" name="Google Shape;410;p50"/>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1" name="Google Shape;411;p50"/>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2" name="Google Shape;412;p50"/>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3" name="Google Shape;413;p50"/>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4" name="Google Shape;414;p50"/>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5" name="Google Shape;415;p50"/>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6" name="Google Shape;416;p50"/>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7" name="Google Shape;417;p50"/>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8" name="Google Shape;418;p50"/>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wal Bagian/chapter" type="secHead">
  <p:cSld name="SECTION_HEADER">
    <p:spTree>
      <p:nvGrpSpPr>
        <p:cNvPr id="419" name="Shape 419"/>
        <p:cNvGrpSpPr/>
        <p:nvPr/>
      </p:nvGrpSpPr>
      <p:grpSpPr>
        <a:xfrm>
          <a:off x="0" y="0"/>
          <a:ext cx="0" cy="0"/>
          <a:chOff x="0" y="0"/>
          <a:chExt cx="0" cy="0"/>
        </a:xfrm>
      </p:grpSpPr>
      <p:grpSp>
        <p:nvGrpSpPr>
          <p:cNvPr id="420" name="Google Shape;420;p51"/>
          <p:cNvGrpSpPr/>
          <p:nvPr/>
        </p:nvGrpSpPr>
        <p:grpSpPr>
          <a:xfrm>
            <a:off x="-770370" y="2691919"/>
            <a:ext cx="4714921" cy="5941681"/>
            <a:chOff x="-770370" y="2691919"/>
            <a:chExt cx="4714921" cy="5941681"/>
          </a:xfrm>
        </p:grpSpPr>
        <p:sp>
          <p:nvSpPr>
            <p:cNvPr id="421" name="Google Shape;421;p51"/>
            <p:cNvSpPr/>
            <p:nvPr/>
          </p:nvSpPr>
          <p:spPr>
            <a:xfrm flipH="1" rot="-692088">
              <a:off x="-365015" y="2844640"/>
              <a:ext cx="1956943" cy="4251956"/>
            </a:xfrm>
            <a:custGeom>
              <a:rect b="b" l="l" r="r" t="t"/>
              <a:pathLst>
                <a:path extrusionOk="0" h="4251956" w="1956943">
                  <a:moveTo>
                    <a:pt x="1170692" y="0"/>
                  </a:moveTo>
                  <a:lnTo>
                    <a:pt x="1102818" y="89578"/>
                  </a:lnTo>
                  <a:cubicBezTo>
                    <a:pt x="1012165" y="210152"/>
                    <a:pt x="935316" y="313122"/>
                    <a:pt x="875763" y="386426"/>
                  </a:cubicBezTo>
                  <a:cubicBezTo>
                    <a:pt x="399339" y="972857"/>
                    <a:pt x="1105009" y="1783061"/>
                    <a:pt x="980108" y="2626026"/>
                  </a:cubicBezTo>
                  <a:cubicBezTo>
                    <a:pt x="894238" y="3205565"/>
                    <a:pt x="224122" y="3471062"/>
                    <a:pt x="19101" y="4164234"/>
                  </a:cubicBezTo>
                  <a:lnTo>
                    <a:pt x="0" y="4251956"/>
                  </a:lnTo>
                  <a:lnTo>
                    <a:pt x="1956943" y="3852573"/>
                  </a:lnTo>
                  <a:close/>
                </a:path>
              </a:pathLst>
            </a:custGeom>
            <a:gradFill>
              <a:gsLst>
                <a:gs pos="0">
                  <a:srgbClr val="A3D5FF"/>
                </a:gs>
                <a:gs pos="86000">
                  <a:srgbClr val="68B4F2">
                    <a:alpha val="25882"/>
                  </a:srgbClr>
                </a:gs>
                <a:gs pos="100000">
                  <a:srgbClr val="68B4F2">
                    <a:alpha val="25882"/>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2" name="Google Shape;422;p51"/>
            <p:cNvSpPr/>
            <p:nvPr/>
          </p:nvSpPr>
          <p:spPr>
            <a:xfrm flipH="1" rot="-3445450">
              <a:off x="541661" y="4549045"/>
              <a:ext cx="2164761" cy="4124316"/>
            </a:xfrm>
            <a:custGeom>
              <a:rect b="b" l="l" r="r" t="t"/>
              <a:pathLst>
                <a:path extrusionOk="0" h="4124316" w="2164761">
                  <a:moveTo>
                    <a:pt x="871211" y="0"/>
                  </a:moveTo>
                  <a:lnTo>
                    <a:pt x="886175" y="62895"/>
                  </a:lnTo>
                  <a:cubicBezTo>
                    <a:pt x="993451" y="488100"/>
                    <a:pt x="1147282" y="949070"/>
                    <a:pt x="1081116" y="1419176"/>
                  </a:cubicBezTo>
                  <a:cubicBezTo>
                    <a:pt x="961189" y="2271242"/>
                    <a:pt x="-234324" y="2514678"/>
                    <a:pt x="41063" y="4044355"/>
                  </a:cubicBezTo>
                  <a:lnTo>
                    <a:pt x="57673" y="4124316"/>
                  </a:lnTo>
                  <a:lnTo>
                    <a:pt x="2164761" y="826491"/>
                  </a:lnTo>
                  <a:close/>
                </a:path>
              </a:pathLst>
            </a:custGeom>
            <a:gradFill>
              <a:gsLst>
                <a:gs pos="0">
                  <a:srgbClr val="A3D5FF">
                    <a:alpha val="12941"/>
                  </a:srgbClr>
                </a:gs>
                <a:gs pos="99000">
                  <a:srgbClr val="68B4F2">
                    <a:alpha val="36078"/>
                  </a:srgbClr>
                </a:gs>
                <a:gs pos="100000">
                  <a:srgbClr val="68B4F2">
                    <a:alpha val="36078"/>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23" name="Google Shape;423;p51"/>
          <p:cNvGrpSpPr/>
          <p:nvPr/>
        </p:nvGrpSpPr>
        <p:grpSpPr>
          <a:xfrm>
            <a:off x="7607192" y="-1015277"/>
            <a:ext cx="5270239" cy="4292470"/>
            <a:chOff x="7607192" y="-1015277"/>
            <a:chExt cx="5270239" cy="4292470"/>
          </a:xfrm>
        </p:grpSpPr>
        <p:sp>
          <p:nvSpPr>
            <p:cNvPr id="424" name="Google Shape;424;p51"/>
            <p:cNvSpPr/>
            <p:nvPr/>
          </p:nvSpPr>
          <p:spPr>
            <a:xfrm rot="-788649">
              <a:off x="11010651" y="-215071"/>
              <a:ext cx="1503835" cy="3365361"/>
            </a:xfrm>
            <a:custGeom>
              <a:rect b="b" l="l" r="r" t="t"/>
              <a:pathLst>
                <a:path extrusionOk="0" h="3365361" w="1503835">
                  <a:moveTo>
                    <a:pt x="0" y="0"/>
                  </a:moveTo>
                  <a:lnTo>
                    <a:pt x="1503835" y="351175"/>
                  </a:lnTo>
                  <a:lnTo>
                    <a:pt x="799963" y="3365361"/>
                  </a:lnTo>
                  <a:lnTo>
                    <a:pt x="732228" y="3266286"/>
                  </a:lnTo>
                  <a:cubicBezTo>
                    <a:pt x="439850" y="2849604"/>
                    <a:pt x="139144" y="2491002"/>
                    <a:pt x="688381" y="2259266"/>
                  </a:cubicBezTo>
                  <a:cubicBezTo>
                    <a:pt x="1567159" y="1888488"/>
                    <a:pt x="445101" y="2048280"/>
                    <a:pt x="875094" y="1305909"/>
                  </a:cubicBezTo>
                  <a:cubicBezTo>
                    <a:pt x="1170714" y="795529"/>
                    <a:pt x="487959" y="371812"/>
                    <a:pt x="93060" y="73167"/>
                  </a:cubicBezTo>
                  <a:close/>
                </a:path>
              </a:pathLst>
            </a:custGeom>
            <a:gradFill>
              <a:gsLst>
                <a:gs pos="0">
                  <a:srgbClr val="A3D5FF">
                    <a:alpha val="12941"/>
                  </a:srgbClr>
                </a:gs>
                <a:gs pos="99000">
                  <a:srgbClr val="68B4F2">
                    <a:alpha val="36078"/>
                  </a:srgbClr>
                </a:gs>
                <a:gs pos="100000">
                  <a:srgbClr val="68B4F2">
                    <a:alpha val="36078"/>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5" name="Google Shape;425;p51"/>
            <p:cNvSpPr/>
            <p:nvPr/>
          </p:nvSpPr>
          <p:spPr>
            <a:xfrm rot="-788649">
              <a:off x="7893771" y="-547393"/>
              <a:ext cx="4464689" cy="3034840"/>
            </a:xfrm>
            <a:custGeom>
              <a:rect b="b" l="l" r="r" t="t"/>
              <a:pathLst>
                <a:path extrusionOk="0" h="3034840" w="4464689">
                  <a:moveTo>
                    <a:pt x="0" y="0"/>
                  </a:moveTo>
                  <a:lnTo>
                    <a:pt x="4464689" y="1042593"/>
                  </a:lnTo>
                  <a:lnTo>
                    <a:pt x="3999460" y="3034840"/>
                  </a:lnTo>
                  <a:lnTo>
                    <a:pt x="3978337" y="3016591"/>
                  </a:lnTo>
                  <a:cubicBezTo>
                    <a:pt x="3401682" y="2509229"/>
                    <a:pt x="3023472" y="2093694"/>
                    <a:pt x="3407938" y="1931478"/>
                  </a:cubicBezTo>
                  <a:cubicBezTo>
                    <a:pt x="4286716" y="1560700"/>
                    <a:pt x="2076078" y="922705"/>
                    <a:pt x="1436297" y="965960"/>
                  </a:cubicBezTo>
                  <a:cubicBezTo>
                    <a:pt x="876489" y="1003809"/>
                    <a:pt x="68335" y="342245"/>
                    <a:pt x="165" y="3783"/>
                  </a:cubicBezTo>
                  <a:close/>
                </a:path>
              </a:pathLst>
            </a:custGeom>
            <a:gradFill>
              <a:gsLst>
                <a:gs pos="0">
                  <a:srgbClr val="A3D5FF">
                    <a:alpha val="12941"/>
                  </a:srgbClr>
                </a:gs>
                <a:gs pos="99000">
                  <a:srgbClr val="68B4F2">
                    <a:alpha val="36078"/>
                  </a:srgbClr>
                </a:gs>
                <a:gs pos="100000">
                  <a:srgbClr val="68B4F2">
                    <a:alpha val="36078"/>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26" name="Google Shape;426;p51"/>
          <p:cNvSpPr txBox="1"/>
          <p:nvPr>
            <p:ph type="title"/>
          </p:nvPr>
        </p:nvSpPr>
        <p:spPr>
          <a:xfrm>
            <a:off x="613456" y="260772"/>
            <a:ext cx="8225744" cy="9414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800"/>
              <a:buFont typeface="Montserra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51"/>
          <p:cNvSpPr txBox="1"/>
          <p:nvPr>
            <p:ph idx="1" type="body"/>
          </p:nvPr>
        </p:nvSpPr>
        <p:spPr>
          <a:xfrm>
            <a:off x="613455" y="1519101"/>
            <a:ext cx="10950471" cy="47154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A picture containing drawing&#10;&#10;Description automatically generated" id="428" name="Google Shape;428;p51"/>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429" name="Google Shape;429;p51"/>
          <p:cNvSpPr txBox="1"/>
          <p:nvPr/>
        </p:nvSpPr>
        <p:spPr>
          <a:xfrm>
            <a:off x="8033649" y="415125"/>
            <a:ext cx="3040500" cy="707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Direktorat Sekolah Menengah Pertama</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Direktorat Jenderal Pendidikan Anak Usia Dini</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Pendidikan Dasar dan Menengah</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Kementerian Pendidikan dan Kebudayaan</a:t>
            </a:r>
            <a:endParaRPr b="0" i="0" sz="1000" u="none" cap="none" strike="noStrike">
              <a:solidFill>
                <a:schemeClr val="dk1"/>
              </a:solidFill>
              <a:latin typeface="Arial"/>
              <a:ea typeface="Arial"/>
              <a:cs typeface="Arial"/>
              <a:sym typeface="Arial"/>
            </a:endParaRPr>
          </a:p>
        </p:txBody>
      </p:sp>
      <p:sp>
        <p:nvSpPr>
          <p:cNvPr id="430" name="Google Shape;430;p51"/>
          <p:cNvSpPr/>
          <p:nvPr/>
        </p:nvSpPr>
        <p:spPr>
          <a:xfrm>
            <a:off x="11684065" y="4766920"/>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1" name="Google Shape;431;p51"/>
          <p:cNvSpPr/>
          <p:nvPr/>
        </p:nvSpPr>
        <p:spPr>
          <a:xfrm>
            <a:off x="11679048" y="5890721"/>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2" name="Google Shape;432;p51"/>
          <p:cNvSpPr/>
          <p:nvPr/>
        </p:nvSpPr>
        <p:spPr>
          <a:xfrm>
            <a:off x="11912434" y="4683536"/>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3" name="Google Shape;433;p51"/>
          <p:cNvSpPr/>
          <p:nvPr/>
        </p:nvSpPr>
        <p:spPr>
          <a:xfrm>
            <a:off x="10921281" y="4756448"/>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Isi" type="obj">
  <p:cSld name="OBJECT">
    <p:spTree>
      <p:nvGrpSpPr>
        <p:cNvPr id="434" name="Shape 434"/>
        <p:cNvGrpSpPr/>
        <p:nvPr/>
      </p:nvGrpSpPr>
      <p:grpSpPr>
        <a:xfrm>
          <a:off x="0" y="0"/>
          <a:ext cx="0" cy="0"/>
          <a:chOff x="0" y="0"/>
          <a:chExt cx="0" cy="0"/>
        </a:xfrm>
      </p:grpSpPr>
      <p:grpSp>
        <p:nvGrpSpPr>
          <p:cNvPr id="435" name="Google Shape;435;p52"/>
          <p:cNvGrpSpPr/>
          <p:nvPr/>
        </p:nvGrpSpPr>
        <p:grpSpPr>
          <a:xfrm>
            <a:off x="0" y="4954136"/>
            <a:ext cx="12192000" cy="1909138"/>
            <a:chOff x="0" y="4948862"/>
            <a:chExt cx="12192000" cy="1909138"/>
          </a:xfrm>
        </p:grpSpPr>
        <p:sp>
          <p:nvSpPr>
            <p:cNvPr id="436" name="Google Shape;436;p52"/>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437" name="Google Shape;437;p52"/>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19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438" name="Google Shape;438;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9" name="Google Shape;439;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440" name="Google Shape;440;p52"/>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441" name="Google Shape;441;p52"/>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6"/>
          <p:cNvSpPr txBox="1"/>
          <p:nvPr>
            <p:ph type="title"/>
          </p:nvPr>
        </p:nvSpPr>
        <p:spPr>
          <a:xfrm>
            <a:off x="3325900" y="520700"/>
            <a:ext cx="5540400" cy="6924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3" name="Google Shape;53;p6"/>
          <p:cNvSpPr/>
          <p:nvPr/>
        </p:nvSpPr>
        <p:spPr>
          <a:xfrm flipH="1" rot="-6784683">
            <a:off x="-734943" y="548611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6"/>
          <p:cNvSpPr/>
          <p:nvPr/>
        </p:nvSpPr>
        <p:spPr>
          <a:xfrm rot="-6782915">
            <a:off x="645100" y="542408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6"/>
          <p:cNvSpPr/>
          <p:nvPr/>
        </p:nvSpPr>
        <p:spPr>
          <a:xfrm flipH="1" rot="-8437227">
            <a:off x="-760965" y="551785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6"/>
          <p:cNvSpPr/>
          <p:nvPr/>
        </p:nvSpPr>
        <p:spPr>
          <a:xfrm flipH="1" rot="-8431268">
            <a:off x="10415084" y="-280945"/>
            <a:ext cx="2944987" cy="153764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6"/>
          <p:cNvSpPr/>
          <p:nvPr/>
        </p:nvSpPr>
        <p:spPr>
          <a:xfrm rot="-10645993">
            <a:off x="11303366" y="412805"/>
            <a:ext cx="850754" cy="85075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Konten" type="twoObj">
  <p:cSld name="TWO_OBJECTS">
    <p:spTree>
      <p:nvGrpSpPr>
        <p:cNvPr id="442" name="Shape 442"/>
        <p:cNvGrpSpPr/>
        <p:nvPr/>
      </p:nvGrpSpPr>
      <p:grpSpPr>
        <a:xfrm>
          <a:off x="0" y="0"/>
          <a:ext cx="0" cy="0"/>
          <a:chOff x="0" y="0"/>
          <a:chExt cx="0" cy="0"/>
        </a:xfrm>
      </p:grpSpPr>
      <p:grpSp>
        <p:nvGrpSpPr>
          <p:cNvPr id="443" name="Google Shape;443;p53"/>
          <p:cNvGrpSpPr/>
          <p:nvPr/>
        </p:nvGrpSpPr>
        <p:grpSpPr>
          <a:xfrm>
            <a:off x="0" y="4954136"/>
            <a:ext cx="12192000" cy="1909138"/>
            <a:chOff x="0" y="4948862"/>
            <a:chExt cx="12192000" cy="1909138"/>
          </a:xfrm>
        </p:grpSpPr>
        <p:sp>
          <p:nvSpPr>
            <p:cNvPr id="444" name="Google Shape;444;p53"/>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445" name="Google Shape;445;p53"/>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19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446" name="Google Shape;446;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449" name="Google Shape;449;p53"/>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450" name="Google Shape;450;p53"/>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Bagian">
  <p:cSld name="Layout 3 Bagian">
    <p:spTree>
      <p:nvGrpSpPr>
        <p:cNvPr id="451" name="Shape 451"/>
        <p:cNvGrpSpPr/>
        <p:nvPr/>
      </p:nvGrpSpPr>
      <p:grpSpPr>
        <a:xfrm>
          <a:off x="0" y="0"/>
          <a:ext cx="0" cy="0"/>
          <a:chOff x="0" y="0"/>
          <a:chExt cx="0" cy="0"/>
        </a:xfrm>
      </p:grpSpPr>
      <p:grpSp>
        <p:nvGrpSpPr>
          <p:cNvPr id="452" name="Google Shape;452;p54"/>
          <p:cNvGrpSpPr/>
          <p:nvPr/>
        </p:nvGrpSpPr>
        <p:grpSpPr>
          <a:xfrm>
            <a:off x="0" y="4954136"/>
            <a:ext cx="12192000" cy="1909138"/>
            <a:chOff x="0" y="4948862"/>
            <a:chExt cx="12192000" cy="1909138"/>
          </a:xfrm>
        </p:grpSpPr>
        <p:sp>
          <p:nvSpPr>
            <p:cNvPr id="453" name="Google Shape;453;p54"/>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454" name="Google Shape;454;p54"/>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19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455" name="Google Shape;455;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p54"/>
          <p:cNvSpPr txBox="1"/>
          <p:nvPr>
            <p:ph idx="1" type="body"/>
          </p:nvPr>
        </p:nvSpPr>
        <p:spPr>
          <a:xfrm>
            <a:off x="838200" y="1825625"/>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54"/>
          <p:cNvSpPr txBox="1"/>
          <p:nvPr>
            <p:ph idx="2" type="body"/>
          </p:nvPr>
        </p:nvSpPr>
        <p:spPr>
          <a:xfrm>
            <a:off x="7855130" y="1825625"/>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54"/>
          <p:cNvSpPr txBox="1"/>
          <p:nvPr>
            <p:ph idx="3" type="body"/>
          </p:nvPr>
        </p:nvSpPr>
        <p:spPr>
          <a:xfrm>
            <a:off x="4332515" y="1825624"/>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459" name="Google Shape;459;p54"/>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460" name="Google Shape;460;p54"/>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nya Judul" type="titleOnly">
  <p:cSld name="TITLE_ONLY">
    <p:spTree>
      <p:nvGrpSpPr>
        <p:cNvPr id="461" name="Shape 461"/>
        <p:cNvGrpSpPr/>
        <p:nvPr/>
      </p:nvGrpSpPr>
      <p:grpSpPr>
        <a:xfrm>
          <a:off x="0" y="0"/>
          <a:ext cx="0" cy="0"/>
          <a:chOff x="0" y="0"/>
          <a:chExt cx="0" cy="0"/>
        </a:xfrm>
      </p:grpSpPr>
      <p:sp>
        <p:nvSpPr>
          <p:cNvPr id="462" name="Google Shape;462;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drawing&#10;&#10;Description automatically generated" id="463" name="Google Shape;463;p55"/>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464" name="Google Shape;464;p55"/>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grpSp>
        <p:nvGrpSpPr>
          <p:cNvPr id="465" name="Google Shape;465;p55"/>
          <p:cNvGrpSpPr/>
          <p:nvPr/>
        </p:nvGrpSpPr>
        <p:grpSpPr>
          <a:xfrm>
            <a:off x="426967" y="4683536"/>
            <a:ext cx="1697398" cy="2071219"/>
            <a:chOff x="10292081" y="4683536"/>
            <a:chExt cx="1697398" cy="2071219"/>
          </a:xfrm>
        </p:grpSpPr>
        <p:grpSp>
          <p:nvGrpSpPr>
            <p:cNvPr id="466" name="Google Shape;466;p55"/>
            <p:cNvGrpSpPr/>
            <p:nvPr/>
          </p:nvGrpSpPr>
          <p:grpSpPr>
            <a:xfrm>
              <a:off x="10292081" y="4771303"/>
              <a:ext cx="1407880" cy="1983452"/>
              <a:chOff x="10123423" y="4389088"/>
              <a:chExt cx="1710411" cy="2368123"/>
            </a:xfrm>
          </p:grpSpPr>
          <p:sp>
            <p:nvSpPr>
              <p:cNvPr id="467" name="Google Shape;467;p55"/>
              <p:cNvSpPr/>
              <p:nvPr/>
            </p:nvSpPr>
            <p:spPr>
              <a:xfrm>
                <a:off x="10566832" y="6683391"/>
                <a:ext cx="563111" cy="73820"/>
              </a:xfrm>
              <a:prstGeom prst="ellipse">
                <a:avLst/>
              </a:prstGeom>
              <a:solidFill>
                <a:srgbClr val="0C0C0C">
                  <a:alpha val="2313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68" name="Google Shape;468;p55"/>
              <p:cNvGrpSpPr/>
              <p:nvPr/>
            </p:nvGrpSpPr>
            <p:grpSpPr>
              <a:xfrm>
                <a:off x="10123423" y="4389088"/>
                <a:ext cx="1710411" cy="2323247"/>
                <a:chOff x="4901474" y="2490645"/>
                <a:chExt cx="1745363" cy="2370721"/>
              </a:xfrm>
            </p:grpSpPr>
            <p:sp>
              <p:nvSpPr>
                <p:cNvPr id="469" name="Google Shape;469;p55"/>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0" name="Google Shape;470;p55"/>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1" name="Google Shape;471;p55"/>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2" name="Google Shape;472;p55"/>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3" name="Google Shape;473;p55"/>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4" name="Google Shape;474;p55"/>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5" name="Google Shape;475;p55"/>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6" name="Google Shape;476;p55"/>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7" name="Google Shape;477;p55"/>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8" name="Google Shape;478;p55"/>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9" name="Google Shape;479;p55"/>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0" name="Google Shape;480;p55"/>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481" name="Google Shape;481;p55"/>
            <p:cNvSpPr/>
            <p:nvPr/>
          </p:nvSpPr>
          <p:spPr>
            <a:xfrm>
              <a:off x="11684065" y="4766920"/>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2" name="Google Shape;482;p55"/>
            <p:cNvSpPr/>
            <p:nvPr/>
          </p:nvSpPr>
          <p:spPr>
            <a:xfrm>
              <a:off x="11679048" y="5890721"/>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3" name="Google Shape;483;p55"/>
            <p:cNvSpPr/>
            <p:nvPr/>
          </p:nvSpPr>
          <p:spPr>
            <a:xfrm>
              <a:off x="11912434" y="4683536"/>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55"/>
            <p:cNvSpPr/>
            <p:nvPr/>
          </p:nvSpPr>
          <p:spPr>
            <a:xfrm>
              <a:off x="10921281" y="4756448"/>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85" name="Google Shape;485;p55"/>
          <p:cNvSpPr/>
          <p:nvPr/>
        </p:nvSpPr>
        <p:spPr>
          <a:xfrm rot="2427462">
            <a:off x="7422983" y="3707534"/>
            <a:ext cx="4515233" cy="5242137"/>
          </a:xfrm>
          <a:custGeom>
            <a:rect b="b" l="l" r="r" t="t"/>
            <a:pathLst>
              <a:path extrusionOk="0" h="5242137" w="4515233">
                <a:moveTo>
                  <a:pt x="3328534" y="0"/>
                </a:moveTo>
                <a:lnTo>
                  <a:pt x="4515233" y="1391525"/>
                </a:lnTo>
                <a:lnTo>
                  <a:pt x="0" y="5242137"/>
                </a:lnTo>
                <a:lnTo>
                  <a:pt x="22524" y="5117709"/>
                </a:lnTo>
                <a:cubicBezTo>
                  <a:pt x="71862" y="4909821"/>
                  <a:pt x="144902" y="4704186"/>
                  <a:pt x="243768" y="4512185"/>
                </a:cubicBezTo>
                <a:cubicBezTo>
                  <a:pt x="639231" y="3744181"/>
                  <a:pt x="1950250" y="2516591"/>
                  <a:pt x="2533943" y="2134176"/>
                </a:cubicBezTo>
                <a:cubicBezTo>
                  <a:pt x="3117636" y="1751761"/>
                  <a:pt x="2552374" y="1553389"/>
                  <a:pt x="2657960" y="1150897"/>
                </a:cubicBezTo>
                <a:cubicBezTo>
                  <a:pt x="2750345" y="798717"/>
                  <a:pt x="3590795" y="698503"/>
                  <a:pt x="3344763" y="3864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p55"/>
          <p:cNvSpPr/>
          <p:nvPr/>
        </p:nvSpPr>
        <p:spPr>
          <a:xfrm flipH="1" rot="788649">
            <a:off x="-324950" y="-215071"/>
            <a:ext cx="1503835" cy="3365361"/>
          </a:xfrm>
          <a:custGeom>
            <a:rect b="b" l="l" r="r" t="t"/>
            <a:pathLst>
              <a:path extrusionOk="0" h="3365361" w="1503835">
                <a:moveTo>
                  <a:pt x="0" y="0"/>
                </a:moveTo>
                <a:lnTo>
                  <a:pt x="1503835" y="351175"/>
                </a:lnTo>
                <a:lnTo>
                  <a:pt x="799963" y="3365361"/>
                </a:lnTo>
                <a:lnTo>
                  <a:pt x="732228" y="3266286"/>
                </a:lnTo>
                <a:cubicBezTo>
                  <a:pt x="439850" y="2849604"/>
                  <a:pt x="139144" y="2491002"/>
                  <a:pt x="688381" y="2259266"/>
                </a:cubicBezTo>
                <a:cubicBezTo>
                  <a:pt x="1567159" y="1888488"/>
                  <a:pt x="445101" y="2048280"/>
                  <a:pt x="875094" y="1305909"/>
                </a:cubicBezTo>
                <a:cubicBezTo>
                  <a:pt x="1170714" y="795529"/>
                  <a:pt x="487959" y="371812"/>
                  <a:pt x="93060" y="73167"/>
                </a:cubicBezTo>
                <a:close/>
              </a:path>
            </a:pathLst>
          </a:custGeom>
          <a:gradFill>
            <a:gsLst>
              <a:gs pos="0">
                <a:srgbClr val="A3D5FF">
                  <a:alpha val="12941"/>
                </a:srgbClr>
              </a:gs>
              <a:gs pos="99000">
                <a:srgbClr val="68B4F2">
                  <a:alpha val="36078"/>
                </a:srgbClr>
              </a:gs>
              <a:gs pos="100000">
                <a:srgbClr val="68B4F2">
                  <a:alpha val="36078"/>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8" name="Shape 58"/>
        <p:cNvGrpSpPr/>
        <p:nvPr/>
      </p:nvGrpSpPr>
      <p:grpSpPr>
        <a:xfrm>
          <a:off x="0" y="0"/>
          <a:ext cx="0" cy="0"/>
          <a:chOff x="0" y="0"/>
          <a:chExt cx="0" cy="0"/>
        </a:xfrm>
      </p:grpSpPr>
      <p:sp>
        <p:nvSpPr>
          <p:cNvPr id="59" name="Google Shape;59;p7"/>
          <p:cNvSpPr txBox="1"/>
          <p:nvPr>
            <p:ph idx="1" type="subTitle"/>
          </p:nvPr>
        </p:nvSpPr>
        <p:spPr>
          <a:xfrm>
            <a:off x="1584367" y="3066700"/>
            <a:ext cx="3811500" cy="1887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1900"/>
              <a:buNone/>
              <a:defRPr sz="2100">
                <a:latin typeface="Lato"/>
                <a:ea typeface="Lato"/>
                <a:cs typeface="Lato"/>
                <a:sym typeface="Lato"/>
              </a:defRPr>
            </a:lvl1pPr>
            <a:lvl2pPr lvl="1" algn="l">
              <a:lnSpc>
                <a:spcPct val="100000"/>
              </a:lnSpc>
              <a:spcBef>
                <a:spcPts val="2100"/>
              </a:spcBef>
              <a:spcAft>
                <a:spcPts val="0"/>
              </a:spcAft>
              <a:buSzPts val="1900"/>
              <a:buNone/>
              <a:defRPr sz="2100">
                <a:latin typeface="Lato"/>
                <a:ea typeface="Lato"/>
                <a:cs typeface="Lato"/>
                <a:sym typeface="Lato"/>
              </a:defRPr>
            </a:lvl2pPr>
            <a:lvl3pPr lvl="2" algn="l">
              <a:lnSpc>
                <a:spcPct val="100000"/>
              </a:lnSpc>
              <a:spcBef>
                <a:spcPts val="2100"/>
              </a:spcBef>
              <a:spcAft>
                <a:spcPts val="0"/>
              </a:spcAft>
              <a:buSzPts val="1900"/>
              <a:buNone/>
              <a:defRPr sz="2100">
                <a:latin typeface="Lato"/>
                <a:ea typeface="Lato"/>
                <a:cs typeface="Lato"/>
                <a:sym typeface="Lato"/>
              </a:defRPr>
            </a:lvl3pPr>
            <a:lvl4pPr lvl="3" algn="l">
              <a:lnSpc>
                <a:spcPct val="100000"/>
              </a:lnSpc>
              <a:spcBef>
                <a:spcPts val="2100"/>
              </a:spcBef>
              <a:spcAft>
                <a:spcPts val="0"/>
              </a:spcAft>
              <a:buSzPts val="1900"/>
              <a:buNone/>
              <a:defRPr sz="2100">
                <a:latin typeface="Lato"/>
                <a:ea typeface="Lato"/>
                <a:cs typeface="Lato"/>
                <a:sym typeface="Lato"/>
              </a:defRPr>
            </a:lvl4pPr>
            <a:lvl5pPr lvl="4" algn="l">
              <a:lnSpc>
                <a:spcPct val="100000"/>
              </a:lnSpc>
              <a:spcBef>
                <a:spcPts val="2100"/>
              </a:spcBef>
              <a:spcAft>
                <a:spcPts val="0"/>
              </a:spcAft>
              <a:buSzPts val="1900"/>
              <a:buNone/>
              <a:defRPr sz="2100">
                <a:latin typeface="Lato"/>
                <a:ea typeface="Lato"/>
                <a:cs typeface="Lato"/>
                <a:sym typeface="Lato"/>
              </a:defRPr>
            </a:lvl5pPr>
            <a:lvl6pPr lvl="5" algn="l">
              <a:lnSpc>
                <a:spcPct val="100000"/>
              </a:lnSpc>
              <a:spcBef>
                <a:spcPts val="2100"/>
              </a:spcBef>
              <a:spcAft>
                <a:spcPts val="0"/>
              </a:spcAft>
              <a:buSzPts val="1900"/>
              <a:buNone/>
              <a:defRPr sz="2100">
                <a:latin typeface="Lato"/>
                <a:ea typeface="Lato"/>
                <a:cs typeface="Lato"/>
                <a:sym typeface="Lato"/>
              </a:defRPr>
            </a:lvl6pPr>
            <a:lvl7pPr lvl="6" algn="l">
              <a:lnSpc>
                <a:spcPct val="100000"/>
              </a:lnSpc>
              <a:spcBef>
                <a:spcPts val="2100"/>
              </a:spcBef>
              <a:spcAft>
                <a:spcPts val="0"/>
              </a:spcAft>
              <a:buSzPts val="1900"/>
              <a:buNone/>
              <a:defRPr sz="2100">
                <a:latin typeface="Lato"/>
                <a:ea typeface="Lato"/>
                <a:cs typeface="Lato"/>
                <a:sym typeface="Lato"/>
              </a:defRPr>
            </a:lvl7pPr>
            <a:lvl8pPr lvl="7" algn="l">
              <a:lnSpc>
                <a:spcPct val="100000"/>
              </a:lnSpc>
              <a:spcBef>
                <a:spcPts val="2100"/>
              </a:spcBef>
              <a:spcAft>
                <a:spcPts val="0"/>
              </a:spcAft>
              <a:buSzPts val="1900"/>
              <a:buNone/>
              <a:defRPr sz="2100">
                <a:latin typeface="Lato"/>
                <a:ea typeface="Lato"/>
                <a:cs typeface="Lato"/>
                <a:sym typeface="Lato"/>
              </a:defRPr>
            </a:lvl8pPr>
            <a:lvl9pPr lvl="8" algn="l">
              <a:lnSpc>
                <a:spcPct val="100000"/>
              </a:lnSpc>
              <a:spcBef>
                <a:spcPts val="2100"/>
              </a:spcBef>
              <a:spcAft>
                <a:spcPts val="2100"/>
              </a:spcAft>
              <a:buSzPts val="1900"/>
              <a:buNone/>
              <a:defRPr sz="2100">
                <a:latin typeface="Lato"/>
                <a:ea typeface="Lato"/>
                <a:cs typeface="Lato"/>
                <a:sym typeface="Lato"/>
              </a:defRPr>
            </a:lvl9pPr>
          </a:lstStyle>
          <a:p/>
        </p:txBody>
      </p:sp>
      <p:sp>
        <p:nvSpPr>
          <p:cNvPr id="60" name="Google Shape;60;p7"/>
          <p:cNvSpPr/>
          <p:nvPr/>
        </p:nvSpPr>
        <p:spPr>
          <a:xfrm rot="-4015317">
            <a:off x="-584521" y="-767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
          <p:cNvSpPr/>
          <p:nvPr/>
        </p:nvSpPr>
        <p:spPr>
          <a:xfrm flipH="1" rot="-4017085">
            <a:off x="860089" y="71883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
          <p:cNvSpPr/>
          <p:nvPr/>
        </p:nvSpPr>
        <p:spPr>
          <a:xfrm rot="-2362773">
            <a:off x="-610543" y="-17702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
          <p:cNvSpPr txBox="1"/>
          <p:nvPr>
            <p:ph type="title"/>
          </p:nvPr>
        </p:nvSpPr>
        <p:spPr>
          <a:xfrm>
            <a:off x="1584367" y="2170033"/>
            <a:ext cx="3978000" cy="7356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4700"/>
              <a:buFont typeface="Oswald"/>
              <a:buNone/>
              <a:defRPr b="1">
                <a:latin typeface="Oswald"/>
                <a:ea typeface="Oswald"/>
                <a:cs typeface="Oswald"/>
                <a:sym typeface="Oswald"/>
              </a:defRPr>
            </a:lvl1pPr>
            <a:lvl2pPr lvl="1" algn="l">
              <a:lnSpc>
                <a:spcPct val="100000"/>
              </a:lnSpc>
              <a:spcBef>
                <a:spcPts val="0"/>
              </a:spcBef>
              <a:spcAft>
                <a:spcPts val="0"/>
              </a:spcAft>
              <a:buSzPts val="3700"/>
              <a:buNone/>
              <a:defRPr>
                <a:latin typeface="Oswald"/>
                <a:ea typeface="Oswald"/>
                <a:cs typeface="Oswald"/>
                <a:sym typeface="Oswald"/>
              </a:defRPr>
            </a:lvl2pPr>
            <a:lvl3pPr lvl="2" algn="l">
              <a:lnSpc>
                <a:spcPct val="100000"/>
              </a:lnSpc>
              <a:spcBef>
                <a:spcPts val="0"/>
              </a:spcBef>
              <a:spcAft>
                <a:spcPts val="0"/>
              </a:spcAft>
              <a:buSzPts val="3700"/>
              <a:buNone/>
              <a:defRPr>
                <a:latin typeface="Oswald"/>
                <a:ea typeface="Oswald"/>
                <a:cs typeface="Oswald"/>
                <a:sym typeface="Oswald"/>
              </a:defRPr>
            </a:lvl3pPr>
            <a:lvl4pPr lvl="3" algn="l">
              <a:lnSpc>
                <a:spcPct val="100000"/>
              </a:lnSpc>
              <a:spcBef>
                <a:spcPts val="0"/>
              </a:spcBef>
              <a:spcAft>
                <a:spcPts val="0"/>
              </a:spcAft>
              <a:buSzPts val="3700"/>
              <a:buNone/>
              <a:defRPr>
                <a:latin typeface="Oswald"/>
                <a:ea typeface="Oswald"/>
                <a:cs typeface="Oswald"/>
                <a:sym typeface="Oswald"/>
              </a:defRPr>
            </a:lvl4pPr>
            <a:lvl5pPr lvl="4" algn="l">
              <a:lnSpc>
                <a:spcPct val="100000"/>
              </a:lnSpc>
              <a:spcBef>
                <a:spcPts val="0"/>
              </a:spcBef>
              <a:spcAft>
                <a:spcPts val="0"/>
              </a:spcAft>
              <a:buSzPts val="3700"/>
              <a:buNone/>
              <a:defRPr>
                <a:latin typeface="Oswald"/>
                <a:ea typeface="Oswald"/>
                <a:cs typeface="Oswald"/>
                <a:sym typeface="Oswald"/>
              </a:defRPr>
            </a:lvl5pPr>
            <a:lvl6pPr lvl="5" algn="l">
              <a:lnSpc>
                <a:spcPct val="100000"/>
              </a:lnSpc>
              <a:spcBef>
                <a:spcPts val="0"/>
              </a:spcBef>
              <a:spcAft>
                <a:spcPts val="0"/>
              </a:spcAft>
              <a:buSzPts val="3700"/>
              <a:buNone/>
              <a:defRPr>
                <a:latin typeface="Oswald"/>
                <a:ea typeface="Oswald"/>
                <a:cs typeface="Oswald"/>
                <a:sym typeface="Oswald"/>
              </a:defRPr>
            </a:lvl6pPr>
            <a:lvl7pPr lvl="6" algn="l">
              <a:lnSpc>
                <a:spcPct val="100000"/>
              </a:lnSpc>
              <a:spcBef>
                <a:spcPts val="0"/>
              </a:spcBef>
              <a:spcAft>
                <a:spcPts val="0"/>
              </a:spcAft>
              <a:buSzPts val="3700"/>
              <a:buNone/>
              <a:defRPr>
                <a:latin typeface="Oswald"/>
                <a:ea typeface="Oswald"/>
                <a:cs typeface="Oswald"/>
                <a:sym typeface="Oswald"/>
              </a:defRPr>
            </a:lvl7pPr>
            <a:lvl8pPr lvl="7" algn="l">
              <a:lnSpc>
                <a:spcPct val="100000"/>
              </a:lnSpc>
              <a:spcBef>
                <a:spcPts val="0"/>
              </a:spcBef>
              <a:spcAft>
                <a:spcPts val="0"/>
              </a:spcAft>
              <a:buSzPts val="3700"/>
              <a:buNone/>
              <a:defRPr>
                <a:latin typeface="Oswald"/>
                <a:ea typeface="Oswald"/>
                <a:cs typeface="Oswald"/>
                <a:sym typeface="Oswald"/>
              </a:defRPr>
            </a:lvl8pPr>
            <a:lvl9pPr lvl="8" algn="l">
              <a:lnSpc>
                <a:spcPct val="100000"/>
              </a:lnSpc>
              <a:spcBef>
                <a:spcPts val="0"/>
              </a:spcBef>
              <a:spcAft>
                <a:spcPts val="0"/>
              </a:spcAft>
              <a:buSzPts val="3700"/>
              <a:buNone/>
              <a:defRPr>
                <a:latin typeface="Oswald"/>
                <a:ea typeface="Oswald"/>
                <a:cs typeface="Oswald"/>
                <a:sym typeface="Oswald"/>
              </a:defRPr>
            </a:lvl9pPr>
          </a:lstStyle>
          <a:p/>
        </p:txBody>
      </p:sp>
      <p:sp>
        <p:nvSpPr>
          <p:cNvPr id="66" name="Google Shape;66;p7"/>
          <p:cNvSpPr/>
          <p:nvPr/>
        </p:nvSpPr>
        <p:spPr>
          <a:xfrm flipH="1" rot="-5174999">
            <a:off x="5698366" y="523277"/>
            <a:ext cx="7579693" cy="590671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 name="Google Shape;67;p7"/>
          <p:cNvSpPr/>
          <p:nvPr/>
        </p:nvSpPr>
        <p:spPr>
          <a:xfrm flipH="1" rot="-4601633">
            <a:off x="6612056" y="1153981"/>
            <a:ext cx="6549960" cy="505587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8" name="Shape 68"/>
        <p:cNvGrpSpPr/>
        <p:nvPr/>
      </p:nvGrpSpPr>
      <p:grpSpPr>
        <a:xfrm>
          <a:off x="0" y="0"/>
          <a:ext cx="0" cy="0"/>
          <a:chOff x="0" y="0"/>
          <a:chExt cx="0" cy="0"/>
        </a:xfrm>
      </p:grpSpPr>
      <p:sp>
        <p:nvSpPr>
          <p:cNvPr id="69" name="Google Shape;69;p8"/>
          <p:cNvSpPr txBox="1"/>
          <p:nvPr>
            <p:ph type="title"/>
          </p:nvPr>
        </p:nvSpPr>
        <p:spPr>
          <a:xfrm>
            <a:off x="4833133" y="1728667"/>
            <a:ext cx="6181500" cy="33108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SzPts val="6400"/>
              <a:buNone/>
              <a:defRPr sz="120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70" name="Google Shape;70;p8"/>
          <p:cNvSpPr/>
          <p:nvPr/>
        </p:nvSpPr>
        <p:spPr>
          <a:xfrm flipH="1" rot="-5200743">
            <a:off x="-4456000" y="-438398"/>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 name="Google Shape;71;p8"/>
          <p:cNvSpPr/>
          <p:nvPr/>
        </p:nvSpPr>
        <p:spPr>
          <a:xfrm flipH="1" rot="-4690668">
            <a:off x="-3400952" y="246319"/>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 name="Google Shape;72;p8"/>
          <p:cNvSpPr txBox="1"/>
          <p:nvPr>
            <p:ph idx="12" type="sldNum"/>
          </p:nvPr>
        </p:nvSpPr>
        <p:spPr>
          <a:xfrm rot="-5400000">
            <a:off x="11443094" y="434378"/>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3" name="Google Shape;73;p8"/>
          <p:cNvSpPr/>
          <p:nvPr/>
        </p:nvSpPr>
        <p:spPr>
          <a:xfrm rot="1384683">
            <a:off x="10722804" y="-2378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8"/>
          <p:cNvSpPr/>
          <p:nvPr/>
        </p:nvSpPr>
        <p:spPr>
          <a:xfrm flipH="1" rot="1382915">
            <a:off x="11192381" y="81564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8"/>
          <p:cNvSpPr/>
          <p:nvPr/>
        </p:nvSpPr>
        <p:spPr>
          <a:xfrm rot="3037227">
            <a:off x="10734688" y="-24402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8"/>
          <p:cNvSpPr/>
          <p:nvPr/>
        </p:nvSpPr>
        <p:spPr>
          <a:xfrm rot="-3469865">
            <a:off x="10603449" y="5714441"/>
            <a:ext cx="2472033" cy="136212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8"/>
          <p:cNvSpPr/>
          <p:nvPr/>
        </p:nvSpPr>
        <p:spPr>
          <a:xfrm flipH="1" rot="4913565">
            <a:off x="11391551" y="570660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8" name="Shape 78"/>
        <p:cNvGrpSpPr/>
        <p:nvPr/>
      </p:nvGrpSpPr>
      <p:grpSpPr>
        <a:xfrm>
          <a:off x="0" y="0"/>
          <a:ext cx="0" cy="0"/>
          <a:chOff x="0" y="0"/>
          <a:chExt cx="0" cy="0"/>
        </a:xfrm>
      </p:grpSpPr>
      <p:sp>
        <p:nvSpPr>
          <p:cNvPr id="79" name="Google Shape;79;p9"/>
          <p:cNvSpPr txBox="1"/>
          <p:nvPr>
            <p:ph type="title"/>
          </p:nvPr>
        </p:nvSpPr>
        <p:spPr>
          <a:xfrm flipH="1">
            <a:off x="1171267" y="3161500"/>
            <a:ext cx="6747600" cy="1122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4800"/>
              <a:buNone/>
              <a:defRPr sz="53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0" name="Google Shape;80;p9"/>
          <p:cNvSpPr txBox="1"/>
          <p:nvPr>
            <p:ph idx="2" type="title"/>
          </p:nvPr>
        </p:nvSpPr>
        <p:spPr>
          <a:xfrm flipH="1">
            <a:off x="1171645" y="2075300"/>
            <a:ext cx="1527900" cy="11853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8000"/>
              <a:buNone/>
              <a:defRPr sz="67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81" name="Google Shape;81;p9"/>
          <p:cNvSpPr txBox="1"/>
          <p:nvPr>
            <p:ph idx="3" type="title"/>
          </p:nvPr>
        </p:nvSpPr>
        <p:spPr>
          <a:xfrm flipH="1">
            <a:off x="1171445" y="4283900"/>
            <a:ext cx="3633300" cy="4989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1900"/>
              <a:buFont typeface="Lato"/>
              <a:buNone/>
              <a:defRPr sz="2100">
                <a:solidFill>
                  <a:srgbClr val="20124D"/>
                </a:solidFill>
                <a:latin typeface="Lato"/>
                <a:ea typeface="Lato"/>
                <a:cs typeface="Lato"/>
                <a:sym typeface="Lato"/>
              </a:defRPr>
            </a:lvl1pPr>
            <a:lvl2pPr lvl="1" algn="r">
              <a:lnSpc>
                <a:spcPct val="100000"/>
              </a:lnSpc>
              <a:spcBef>
                <a:spcPts val="0"/>
              </a:spcBef>
              <a:spcAft>
                <a:spcPts val="0"/>
              </a:spcAft>
              <a:buSzPts val="1900"/>
              <a:buFont typeface="Lato"/>
              <a:buNone/>
              <a:defRPr sz="1900">
                <a:latin typeface="Lato"/>
                <a:ea typeface="Lato"/>
                <a:cs typeface="Lato"/>
                <a:sym typeface="Lato"/>
              </a:defRPr>
            </a:lvl2pPr>
            <a:lvl3pPr lvl="2" algn="r">
              <a:lnSpc>
                <a:spcPct val="100000"/>
              </a:lnSpc>
              <a:spcBef>
                <a:spcPts val="0"/>
              </a:spcBef>
              <a:spcAft>
                <a:spcPts val="0"/>
              </a:spcAft>
              <a:buSzPts val="1900"/>
              <a:buFont typeface="Lato"/>
              <a:buNone/>
              <a:defRPr sz="1900">
                <a:latin typeface="Lato"/>
                <a:ea typeface="Lato"/>
                <a:cs typeface="Lato"/>
                <a:sym typeface="Lato"/>
              </a:defRPr>
            </a:lvl3pPr>
            <a:lvl4pPr lvl="3" algn="r">
              <a:lnSpc>
                <a:spcPct val="100000"/>
              </a:lnSpc>
              <a:spcBef>
                <a:spcPts val="0"/>
              </a:spcBef>
              <a:spcAft>
                <a:spcPts val="0"/>
              </a:spcAft>
              <a:buSzPts val="1900"/>
              <a:buFont typeface="Lato"/>
              <a:buNone/>
              <a:defRPr sz="1900">
                <a:latin typeface="Lato"/>
                <a:ea typeface="Lato"/>
                <a:cs typeface="Lato"/>
                <a:sym typeface="Lato"/>
              </a:defRPr>
            </a:lvl4pPr>
            <a:lvl5pPr lvl="4" algn="r">
              <a:lnSpc>
                <a:spcPct val="100000"/>
              </a:lnSpc>
              <a:spcBef>
                <a:spcPts val="0"/>
              </a:spcBef>
              <a:spcAft>
                <a:spcPts val="0"/>
              </a:spcAft>
              <a:buSzPts val="1900"/>
              <a:buFont typeface="Lato"/>
              <a:buNone/>
              <a:defRPr sz="1900">
                <a:latin typeface="Lato"/>
                <a:ea typeface="Lato"/>
                <a:cs typeface="Lato"/>
                <a:sym typeface="Lato"/>
              </a:defRPr>
            </a:lvl5pPr>
            <a:lvl6pPr lvl="5" algn="r">
              <a:lnSpc>
                <a:spcPct val="100000"/>
              </a:lnSpc>
              <a:spcBef>
                <a:spcPts val="0"/>
              </a:spcBef>
              <a:spcAft>
                <a:spcPts val="0"/>
              </a:spcAft>
              <a:buSzPts val="1900"/>
              <a:buFont typeface="Lato"/>
              <a:buNone/>
              <a:defRPr sz="1900">
                <a:latin typeface="Lato"/>
                <a:ea typeface="Lato"/>
                <a:cs typeface="Lato"/>
                <a:sym typeface="Lato"/>
              </a:defRPr>
            </a:lvl6pPr>
            <a:lvl7pPr lvl="6" algn="r">
              <a:lnSpc>
                <a:spcPct val="100000"/>
              </a:lnSpc>
              <a:spcBef>
                <a:spcPts val="0"/>
              </a:spcBef>
              <a:spcAft>
                <a:spcPts val="0"/>
              </a:spcAft>
              <a:buSzPts val="1900"/>
              <a:buFont typeface="Lato"/>
              <a:buNone/>
              <a:defRPr sz="1900">
                <a:latin typeface="Lato"/>
                <a:ea typeface="Lato"/>
                <a:cs typeface="Lato"/>
                <a:sym typeface="Lato"/>
              </a:defRPr>
            </a:lvl7pPr>
            <a:lvl8pPr lvl="7" algn="r">
              <a:lnSpc>
                <a:spcPct val="100000"/>
              </a:lnSpc>
              <a:spcBef>
                <a:spcPts val="0"/>
              </a:spcBef>
              <a:spcAft>
                <a:spcPts val="0"/>
              </a:spcAft>
              <a:buSzPts val="1900"/>
              <a:buFont typeface="Lato"/>
              <a:buNone/>
              <a:defRPr sz="1900">
                <a:latin typeface="Lato"/>
                <a:ea typeface="Lato"/>
                <a:cs typeface="Lato"/>
                <a:sym typeface="Lato"/>
              </a:defRPr>
            </a:lvl8pPr>
            <a:lvl9pPr lvl="8" algn="r">
              <a:lnSpc>
                <a:spcPct val="100000"/>
              </a:lnSpc>
              <a:spcBef>
                <a:spcPts val="0"/>
              </a:spcBef>
              <a:spcAft>
                <a:spcPts val="0"/>
              </a:spcAft>
              <a:buSzPts val="1900"/>
              <a:buFont typeface="Lato"/>
              <a:buNone/>
              <a:defRPr sz="1900">
                <a:latin typeface="Lato"/>
                <a:ea typeface="Lato"/>
                <a:cs typeface="Lato"/>
                <a:sym typeface="Lato"/>
              </a:defRPr>
            </a:lvl9pPr>
          </a:lstStyle>
          <a:p/>
        </p:txBody>
      </p:sp>
      <p:sp>
        <p:nvSpPr>
          <p:cNvPr id="82" name="Google Shape;82;p9"/>
          <p:cNvSpPr/>
          <p:nvPr/>
        </p:nvSpPr>
        <p:spPr>
          <a:xfrm rot="-4733988">
            <a:off x="5981390" y="-752587"/>
            <a:ext cx="9761778" cy="6736437"/>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3" name="Google Shape;83;p9"/>
          <p:cNvSpPr/>
          <p:nvPr/>
        </p:nvSpPr>
        <p:spPr>
          <a:xfrm rot="-5243807">
            <a:off x="7077880" y="-392716"/>
            <a:ext cx="8391711" cy="5790976"/>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4" name="Google Shape;84;p9"/>
          <p:cNvSpPr/>
          <p:nvPr/>
        </p:nvSpPr>
        <p:spPr>
          <a:xfrm rot="8100000">
            <a:off x="-970674" y="-3579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9"/>
          <p:cNvSpPr/>
          <p:nvPr/>
        </p:nvSpPr>
        <p:spPr>
          <a:xfrm flipH="1" rot="10313565">
            <a:off x="268577" y="3188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9"/>
          <p:cNvSpPr/>
          <p:nvPr/>
        </p:nvSpPr>
        <p:spPr>
          <a:xfrm flipH="1" rot="-8437227">
            <a:off x="-772630" y="575255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9"/>
          <p:cNvSpPr/>
          <p:nvPr/>
        </p:nvSpPr>
        <p:spPr>
          <a:xfrm flipH="1" rot="-6784683">
            <a:off x="-746608" y="5720808"/>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9"/>
          <p:cNvSpPr/>
          <p:nvPr/>
        </p:nvSpPr>
        <p:spPr>
          <a:xfrm rot="-6782915">
            <a:off x="698002" y="579927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10"/>
          <p:cNvSpPr txBox="1"/>
          <p:nvPr>
            <p:ph type="title"/>
          </p:nvPr>
        </p:nvSpPr>
        <p:spPr>
          <a:xfrm>
            <a:off x="2783500" y="523867"/>
            <a:ext cx="6625200" cy="6891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4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8"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960000" y="508000"/>
            <a:ext cx="10272000" cy="736500"/>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rgbClr val="20124D"/>
              </a:buClr>
              <a:buSzPts val="4700"/>
              <a:buFont typeface="Oswald"/>
              <a:buNone/>
              <a:defRPr b="0" i="0" sz="4700" u="none" cap="none" strike="noStrike">
                <a:solidFill>
                  <a:srgbClr val="20124D"/>
                </a:solidFill>
                <a:latin typeface="Oswald"/>
                <a:ea typeface="Oswald"/>
                <a:cs typeface="Oswald"/>
                <a:sym typeface="Oswald"/>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p1"/>
          <p:cNvSpPr txBox="1"/>
          <p:nvPr>
            <p:ph idx="1" type="body"/>
          </p:nvPr>
        </p:nvSpPr>
        <p:spPr>
          <a:xfrm>
            <a:off x="960000" y="1536633"/>
            <a:ext cx="10272000" cy="4555200"/>
          </a:xfrm>
          <a:prstGeom prst="rect">
            <a:avLst/>
          </a:prstGeom>
          <a:noFill/>
          <a:ln>
            <a:noFill/>
          </a:ln>
        </p:spPr>
        <p:txBody>
          <a:bodyPr anchorCtr="0" anchor="t" bIns="121900" lIns="121900" spcFirstLastPara="1" rIns="121900" wrap="square" tIns="121900">
            <a:noAutofit/>
          </a:bodyPr>
          <a:lstStyle>
            <a:lvl1pPr indent="-349250" lvl="0" marL="457200" marR="0" rtl="0" algn="l">
              <a:lnSpc>
                <a:spcPct val="100000"/>
              </a:lnSpc>
              <a:spcBef>
                <a:spcPts val="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1pPr>
            <a:lvl2pPr indent="-349250" lvl="1" marL="914400" marR="0" rtl="0" algn="l">
              <a:lnSpc>
                <a:spcPct val="100000"/>
              </a:lnSpc>
              <a:spcBef>
                <a:spcPts val="210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2pPr>
            <a:lvl3pPr indent="-349250" lvl="2" marL="1371600" marR="0" rtl="0" algn="l">
              <a:lnSpc>
                <a:spcPct val="100000"/>
              </a:lnSpc>
              <a:spcBef>
                <a:spcPts val="210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3pPr>
            <a:lvl4pPr indent="-349250" lvl="3" marL="1828800" marR="0" rtl="0" algn="l">
              <a:lnSpc>
                <a:spcPct val="100000"/>
              </a:lnSpc>
              <a:spcBef>
                <a:spcPts val="210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4pPr>
            <a:lvl5pPr indent="-349250" lvl="4" marL="2286000" marR="0" rtl="0" algn="l">
              <a:lnSpc>
                <a:spcPct val="100000"/>
              </a:lnSpc>
              <a:spcBef>
                <a:spcPts val="210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5pPr>
            <a:lvl6pPr indent="-349250" lvl="5" marL="2743200" marR="0" rtl="0" algn="l">
              <a:lnSpc>
                <a:spcPct val="100000"/>
              </a:lnSpc>
              <a:spcBef>
                <a:spcPts val="210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6pPr>
            <a:lvl7pPr indent="-349250" lvl="6" marL="3200400" marR="0" rtl="0" algn="l">
              <a:lnSpc>
                <a:spcPct val="100000"/>
              </a:lnSpc>
              <a:spcBef>
                <a:spcPts val="210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7pPr>
            <a:lvl8pPr indent="-349250" lvl="7" marL="3657600" marR="0" rtl="0" algn="l">
              <a:lnSpc>
                <a:spcPct val="100000"/>
              </a:lnSpc>
              <a:spcBef>
                <a:spcPts val="2100"/>
              </a:spcBef>
              <a:spcAft>
                <a:spcPts val="0"/>
              </a:spcAft>
              <a:buClr>
                <a:srgbClr val="20124D"/>
              </a:buClr>
              <a:buSzPts val="1900"/>
              <a:buFont typeface="Oswald"/>
              <a:buChar char="○"/>
              <a:defRPr b="0" i="0" sz="1900" u="none" cap="none" strike="noStrike">
                <a:solidFill>
                  <a:srgbClr val="20124D"/>
                </a:solidFill>
                <a:latin typeface="Oswald"/>
                <a:ea typeface="Oswald"/>
                <a:cs typeface="Oswald"/>
                <a:sym typeface="Oswald"/>
              </a:defRPr>
            </a:lvl8pPr>
            <a:lvl9pPr indent="-349250" lvl="8" marL="4114800" marR="0" rtl="0" algn="l">
              <a:lnSpc>
                <a:spcPct val="100000"/>
              </a:lnSpc>
              <a:spcBef>
                <a:spcPts val="2100"/>
              </a:spcBef>
              <a:spcAft>
                <a:spcPts val="2100"/>
              </a:spcAft>
              <a:buClr>
                <a:srgbClr val="20124D"/>
              </a:buClr>
              <a:buSzPts val="1900"/>
              <a:buFont typeface="Oswald"/>
              <a:buChar char="■"/>
              <a:defRPr b="0" i="0" sz="1900" u="none" cap="none" strike="noStrike">
                <a:solidFill>
                  <a:srgbClr val="20124D"/>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92" name="Shape 292"/>
        <p:cNvGrpSpPr/>
        <p:nvPr/>
      </p:nvGrpSpPr>
      <p:grpSpPr>
        <a:xfrm>
          <a:off x="0" y="0"/>
          <a:ext cx="0" cy="0"/>
          <a:chOff x="0" y="0"/>
          <a:chExt cx="0" cy="0"/>
        </a:xfrm>
      </p:grpSpPr>
      <p:sp>
        <p:nvSpPr>
          <p:cNvPr id="293" name="Google Shape;293;p3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94" name="Google Shape;294;p3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95" name="Google Shape;295;p3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6" name="Google Shape;296;p31"/>
          <p:cNvSpPr/>
          <p:nvPr/>
        </p:nvSpPr>
        <p:spPr>
          <a:xfrm>
            <a:off x="0" y="6618000"/>
            <a:ext cx="12192000" cy="240000"/>
          </a:xfrm>
          <a:prstGeom prst="rect">
            <a:avLst/>
          </a:prstGeom>
          <a:blipFill rotWithShape="1">
            <a:blip r:embed="rId1">
              <a:alphaModFix/>
            </a:blip>
            <a:tile algn="tl" flip="none" tx="0" sx="99996" ty="0" sy="99996"/>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97" name="Google Shape;297;p31"/>
          <p:cNvSpPr/>
          <p:nvPr/>
        </p:nvSpPr>
        <p:spPr>
          <a:xfrm>
            <a:off x="0" y="0"/>
            <a:ext cx="12192000" cy="113100"/>
          </a:xfrm>
          <a:prstGeom prst="rect">
            <a:avLst/>
          </a:prstGeom>
          <a:blipFill rotWithShape="1">
            <a:blip r:embed="rId1">
              <a:alphaModFix/>
            </a:blip>
            <a:tile algn="tl" flip="none" tx="0" sx="99996" ty="0" sy="99996"/>
          </a:blip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mc:AlternateContent>
    <mc:Choice Requires="p14">
      <p:transition spd="slow" p14:dur="2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0"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2" name="Google Shape;372;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ontserrat Light"/>
                <a:ea typeface="Montserrat Light"/>
                <a:cs typeface="Montserrat Light"/>
                <a:sym typeface="Montserrat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Light"/>
                <a:ea typeface="Montserrat Light"/>
                <a:cs typeface="Montserrat Light"/>
                <a:sym typeface="Montserrat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Light"/>
                <a:ea typeface="Montserrat Light"/>
                <a:cs typeface="Montserrat Light"/>
                <a:sym typeface="Montserrat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Light"/>
                <a:ea typeface="Montserrat Light"/>
                <a:cs typeface="Montserrat Light"/>
                <a:sym typeface="Montserrat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3" name="Google Shape;373;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4" name="Google Shape;374;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5" name="Google Shape;375;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Lst>
  <mc:AlternateContent>
    <mc:Choice Requires="p14">
      <p:transition spd="slow" p14:dur="2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0.xml"/><Relationship Id="rId3" Type="http://schemas.openxmlformats.org/officeDocument/2006/relationships/image" Target="../media/image8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1.xml"/><Relationship Id="rId3" Type="http://schemas.openxmlformats.org/officeDocument/2006/relationships/image" Target="../media/image8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2.xml"/><Relationship Id="rId3" Type="http://schemas.openxmlformats.org/officeDocument/2006/relationships/image" Target="../media/image9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3.xml"/><Relationship Id="rId3" Type="http://schemas.openxmlformats.org/officeDocument/2006/relationships/image" Target="../media/image9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4.xml"/><Relationship Id="rId3" Type="http://schemas.openxmlformats.org/officeDocument/2006/relationships/image" Target="../media/image8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5.xml"/><Relationship Id="rId3" Type="http://schemas.openxmlformats.org/officeDocument/2006/relationships/image" Target="../media/image8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6.xml"/><Relationship Id="rId3" Type="http://schemas.openxmlformats.org/officeDocument/2006/relationships/image" Target="../media/image10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7.xml"/><Relationship Id="rId3"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8.xml"/><Relationship Id="rId3" Type="http://schemas.openxmlformats.org/officeDocument/2006/relationships/image" Target="../media/image9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9.xml"/><Relationship Id="rId3" Type="http://schemas.openxmlformats.org/officeDocument/2006/relationships/image" Target="../media/image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0.xml"/><Relationship Id="rId3" Type="http://schemas.openxmlformats.org/officeDocument/2006/relationships/image" Target="../media/image9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1.xml"/><Relationship Id="rId3" Type="http://schemas.openxmlformats.org/officeDocument/2006/relationships/image" Target="../media/image9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2.xml"/><Relationship Id="rId3" Type="http://schemas.openxmlformats.org/officeDocument/2006/relationships/image" Target="../media/image9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3.xml"/><Relationship Id="rId3" Type="http://schemas.openxmlformats.org/officeDocument/2006/relationships/image" Target="../media/image10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4.xml"/><Relationship Id="rId3" Type="http://schemas.openxmlformats.org/officeDocument/2006/relationships/image" Target="../media/image9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5.xml"/><Relationship Id="rId3" Type="http://schemas.openxmlformats.org/officeDocument/2006/relationships/image" Target="../media/image97.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6.xml"/><Relationship Id="rId3" Type="http://schemas.openxmlformats.org/officeDocument/2006/relationships/image" Target="../media/image104.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7.xml"/><Relationship Id="rId3" Type="http://schemas.openxmlformats.org/officeDocument/2006/relationships/image" Target="../media/image105.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8.xml"/><Relationship Id="rId3" Type="http://schemas.openxmlformats.org/officeDocument/2006/relationships/image" Target="../media/image10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9.xml"/><Relationship Id="rId3" Type="http://schemas.openxmlformats.org/officeDocument/2006/relationships/image" Target="../media/image1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0.xml"/><Relationship Id="rId3" Type="http://schemas.openxmlformats.org/officeDocument/2006/relationships/image" Target="../media/image107.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1.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hyperlink" Target="https://support.google.com/chromebook/answer/7020014#shortcut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2.xml"/><Relationship Id="rId3" Type="http://schemas.openxmlformats.org/officeDocument/2006/relationships/hyperlink" Target="https://partnerdash.google.com/apps/simulator/chromebook#?l=e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5.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7.xml"/><Relationship Id="rId3"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0.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4.xml"/><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7.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8.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9.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0.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2.xm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3.xml"/><Relationship Id="rId3"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4.xml"/><Relationship Id="rId3"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5.xml"/><Relationship Id="rId3"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6.xml"/><Relationship Id="rId3"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7.xml"/><Relationship Id="rId3"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8.xml"/><Relationship Id="rId3"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9.xml"/><Relationship Id="rId3"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0.xml"/><Relationship Id="rId3"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1.xml"/><Relationship Id="rId3"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2.xml"/><Relationship Id="rId3"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3.xml"/><Relationship Id="rId3"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4.xml"/><Relationship Id="rId3"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5.xml"/><Relationship Id="rId3" Type="http://schemas.openxmlformats.org/officeDocument/2006/relationships/image" Target="../media/image6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6.xml"/><Relationship Id="rId3" Type="http://schemas.openxmlformats.org/officeDocument/2006/relationships/image" Target="../media/image6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7.xml"/><Relationship Id="rId3" Type="http://schemas.openxmlformats.org/officeDocument/2006/relationships/image" Target="../media/image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8.xml"/><Relationship Id="rId3" Type="http://schemas.openxmlformats.org/officeDocument/2006/relationships/image" Target="../media/image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9.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0.xml"/><Relationship Id="rId3"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1.xml"/><Relationship Id="rId3" Type="http://schemas.openxmlformats.org/officeDocument/2006/relationships/image" Target="../media/image6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2.xml"/><Relationship Id="rId3"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3.xml"/><Relationship Id="rId3"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4.xml"/><Relationship Id="rId3"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5.xml"/><Relationship Id="rId3"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6.xml"/><Relationship Id="rId3" Type="http://schemas.openxmlformats.org/officeDocument/2006/relationships/image" Target="../media/image6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7.xml"/><Relationship Id="rId3" Type="http://schemas.openxmlformats.org/officeDocument/2006/relationships/image" Target="../media/image7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8.xml"/><Relationship Id="rId3" Type="http://schemas.openxmlformats.org/officeDocument/2006/relationships/image" Target="../media/image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9.xml"/><Relationship Id="rId3"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2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0.xml"/><Relationship Id="rId3" Type="http://schemas.openxmlformats.org/officeDocument/2006/relationships/image" Target="../media/image7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1.xml"/><Relationship Id="rId3" Type="http://schemas.openxmlformats.org/officeDocument/2006/relationships/image" Target="../media/image7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2.xml"/><Relationship Id="rId3" Type="http://schemas.openxmlformats.org/officeDocument/2006/relationships/image" Target="../media/image7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3.xml"/><Relationship Id="rId3" Type="http://schemas.openxmlformats.org/officeDocument/2006/relationships/image" Target="../media/image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4.xml"/><Relationship Id="rId3" Type="http://schemas.openxmlformats.org/officeDocument/2006/relationships/image" Target="../media/image7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5.xml"/><Relationship Id="rId3" Type="http://schemas.openxmlformats.org/officeDocument/2006/relationships/image" Target="../media/image8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6.xml"/><Relationship Id="rId3" Type="http://schemas.openxmlformats.org/officeDocument/2006/relationships/image" Target="../media/image8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7.xml"/><Relationship Id="rId3" Type="http://schemas.openxmlformats.org/officeDocument/2006/relationships/image" Target="../media/image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8.xml"/><Relationship Id="rId3"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9.xml"/><Relationship Id="rId3"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0" name="Shape 490"/>
        <p:cNvGrpSpPr/>
        <p:nvPr/>
      </p:nvGrpSpPr>
      <p:grpSpPr>
        <a:xfrm>
          <a:off x="0" y="0"/>
          <a:ext cx="0" cy="0"/>
          <a:chOff x="0" y="0"/>
          <a:chExt cx="0" cy="0"/>
        </a:xfrm>
      </p:grpSpPr>
      <p:pic>
        <p:nvPicPr>
          <p:cNvPr id="491" name="Google Shape;491;p56"/>
          <p:cNvPicPr preferRelativeResize="0"/>
          <p:nvPr/>
        </p:nvPicPr>
        <p:blipFill rotWithShape="1">
          <a:blip r:embed="rId3">
            <a:alphaModFix/>
          </a:blip>
          <a:srcRect b="0" l="0" r="0" t="0"/>
          <a:stretch/>
        </p:blipFill>
        <p:spPr>
          <a:xfrm>
            <a:off x="7717800" y="4129867"/>
            <a:ext cx="1040400" cy="1040400"/>
          </a:xfrm>
          <a:prstGeom prst="roundRect">
            <a:avLst>
              <a:gd fmla="val 16667" name="adj"/>
            </a:avLst>
          </a:prstGeom>
          <a:noFill/>
          <a:ln>
            <a:noFill/>
          </a:ln>
        </p:spPr>
      </p:pic>
      <p:sp>
        <p:nvSpPr>
          <p:cNvPr id="492" name="Google Shape;492;p56"/>
          <p:cNvSpPr txBox="1"/>
          <p:nvPr>
            <p:ph type="ctrTitle"/>
          </p:nvPr>
        </p:nvSpPr>
        <p:spPr>
          <a:xfrm>
            <a:off x="134999" y="1634050"/>
            <a:ext cx="7331700" cy="25839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6900"/>
              <a:buNone/>
            </a:pPr>
            <a:r>
              <a:rPr lang="en-US" sz="4600">
                <a:solidFill>
                  <a:srgbClr val="31538F"/>
                </a:solidFill>
              </a:rPr>
              <a:t>EKSPLORASI PERALATAN TIK BANTUAN TAHUN 2021 </a:t>
            </a:r>
            <a:endParaRPr sz="4600">
              <a:solidFill>
                <a:srgbClr val="31538F"/>
              </a:solidFill>
            </a:endParaRPr>
          </a:p>
          <a:p>
            <a:pPr indent="0" lvl="0" marL="0" rtl="0" algn="l">
              <a:lnSpc>
                <a:spcPct val="100000"/>
              </a:lnSpc>
              <a:spcBef>
                <a:spcPts val="0"/>
              </a:spcBef>
              <a:spcAft>
                <a:spcPts val="0"/>
              </a:spcAft>
              <a:buSzPts val="6900"/>
              <a:buNone/>
            </a:pPr>
            <a:r>
              <a:t/>
            </a:r>
            <a:endParaRPr sz="4600">
              <a:solidFill>
                <a:srgbClr val="31538F"/>
              </a:solidFill>
            </a:endParaRPr>
          </a:p>
          <a:p>
            <a:pPr indent="0" lvl="0" marL="0" rtl="0" algn="l">
              <a:lnSpc>
                <a:spcPct val="100000"/>
              </a:lnSpc>
              <a:spcBef>
                <a:spcPts val="0"/>
              </a:spcBef>
              <a:spcAft>
                <a:spcPts val="0"/>
              </a:spcAft>
              <a:buSzPts val="6900"/>
              <a:buNone/>
            </a:pPr>
            <a:r>
              <a:t/>
            </a:r>
            <a:endParaRPr sz="4600">
              <a:solidFill>
                <a:srgbClr val="31538F"/>
              </a:solidFill>
            </a:endParaRPr>
          </a:p>
        </p:txBody>
      </p:sp>
      <p:sp>
        <p:nvSpPr>
          <p:cNvPr id="493" name="Google Shape;493;p56"/>
          <p:cNvSpPr txBox="1"/>
          <p:nvPr>
            <p:ph idx="1" type="subTitle"/>
          </p:nvPr>
        </p:nvSpPr>
        <p:spPr>
          <a:xfrm>
            <a:off x="495833" y="4129867"/>
            <a:ext cx="3012300" cy="1496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900"/>
              <a:buNone/>
            </a:pPr>
            <a:r>
              <a:rPr lang="en-US"/>
              <a:t>Chromebook</a:t>
            </a:r>
            <a:endParaRPr/>
          </a:p>
          <a:p>
            <a:pPr indent="0" lvl="0" marL="0" rtl="0" algn="l">
              <a:lnSpc>
                <a:spcPct val="100000"/>
              </a:lnSpc>
              <a:spcBef>
                <a:spcPts val="0"/>
              </a:spcBef>
              <a:spcAft>
                <a:spcPts val="0"/>
              </a:spcAft>
              <a:buSzPts val="1900"/>
              <a:buNone/>
            </a:pPr>
            <a:r>
              <a:rPr lang="en-US"/>
              <a:t>Proyektor</a:t>
            </a:r>
            <a:endParaRPr/>
          </a:p>
          <a:p>
            <a:pPr indent="0" lvl="0" marL="0" rtl="0" algn="l">
              <a:lnSpc>
                <a:spcPct val="100000"/>
              </a:lnSpc>
              <a:spcBef>
                <a:spcPts val="0"/>
              </a:spcBef>
              <a:spcAft>
                <a:spcPts val="0"/>
              </a:spcAft>
              <a:buSzPts val="1900"/>
              <a:buNone/>
            </a:pPr>
            <a:r>
              <a:rPr lang="en-US"/>
              <a:t>Wireless Router</a:t>
            </a:r>
            <a:endParaRPr/>
          </a:p>
          <a:p>
            <a:pPr indent="0" lvl="0" marL="0" rtl="0" algn="l">
              <a:lnSpc>
                <a:spcPct val="100000"/>
              </a:lnSpc>
              <a:spcBef>
                <a:spcPts val="0"/>
              </a:spcBef>
              <a:spcAft>
                <a:spcPts val="0"/>
              </a:spcAft>
              <a:buSzPts val="1900"/>
              <a:buNone/>
            </a:pPr>
            <a:r>
              <a:rPr lang="en-US"/>
              <a:t>Konektor</a:t>
            </a:r>
            <a:endParaRPr/>
          </a:p>
        </p:txBody>
      </p:sp>
      <p:sp>
        <p:nvSpPr>
          <p:cNvPr id="494" name="Google Shape;494;p56"/>
          <p:cNvSpPr txBox="1"/>
          <p:nvPr/>
        </p:nvSpPr>
        <p:spPr>
          <a:xfrm>
            <a:off x="7084339" y="5696897"/>
            <a:ext cx="4871100" cy="935700"/>
          </a:xfrm>
          <a:prstGeom prst="rect">
            <a:avLst/>
          </a:prstGeom>
          <a:noFill/>
          <a:ln>
            <a:noFill/>
          </a:ln>
        </p:spPr>
        <p:txBody>
          <a:bodyPr anchorCtr="0" anchor="ctr" bIns="60925" lIns="121900" spcFirstLastPara="1" rIns="121900" wrap="square" tIns="60925">
            <a:noAutofit/>
          </a:bodyPr>
          <a:lstStyle/>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Direktorat Sekolah Menengah Atas</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Direktorat Jenderal Pendidikan Anak Usia Dini</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Pendidikan Dasar dan Menengah</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rPr b="1" i="0" lang="en-US" sz="1300" u="none" cap="none" strike="noStrike">
                <a:solidFill>
                  <a:srgbClr val="000000"/>
                </a:solidFill>
                <a:latin typeface="Roboto"/>
                <a:ea typeface="Roboto"/>
                <a:cs typeface="Roboto"/>
                <a:sym typeface="Roboto"/>
              </a:rPr>
              <a:t>Kementerian Pendidikan, Kebudayaan, Riset, dan Teknologi</a:t>
            </a:r>
            <a:endParaRPr b="1" i="0" sz="1300" u="none" cap="none" strike="noStrike">
              <a:solidFill>
                <a:srgbClr val="000000"/>
              </a:solidFill>
              <a:latin typeface="Roboto"/>
              <a:ea typeface="Roboto"/>
              <a:cs typeface="Roboto"/>
              <a:sym typeface="Roboto"/>
            </a:endParaRPr>
          </a:p>
          <a:p>
            <a:pPr indent="0" lvl="0" marL="0" marR="0" rtl="0" algn="l">
              <a:lnSpc>
                <a:spcPct val="95000"/>
              </a:lnSpc>
              <a:spcBef>
                <a:spcPts val="0"/>
              </a:spcBef>
              <a:spcAft>
                <a:spcPts val="0"/>
              </a:spcAft>
              <a:buClr>
                <a:srgbClr val="000000"/>
              </a:buClr>
              <a:buSzPts val="1300"/>
              <a:buFont typeface="Arial"/>
              <a:buNone/>
            </a:pPr>
            <a:r>
              <a:t/>
            </a:r>
            <a:endParaRPr b="1" i="0" sz="1300" u="none" cap="none" strike="noStrike">
              <a:solidFill>
                <a:srgbClr val="000000"/>
              </a:solidFill>
              <a:latin typeface="Roboto"/>
              <a:ea typeface="Roboto"/>
              <a:cs typeface="Roboto"/>
              <a:sym typeface="Roboto"/>
            </a:endParaRPr>
          </a:p>
        </p:txBody>
      </p:sp>
      <p:pic>
        <p:nvPicPr>
          <p:cNvPr descr="logo-None-kemdikbud" id="495" name="Google Shape;495;p56"/>
          <p:cNvPicPr preferRelativeResize="0"/>
          <p:nvPr/>
        </p:nvPicPr>
        <p:blipFill rotWithShape="1">
          <a:blip r:embed="rId4">
            <a:alphaModFix/>
          </a:blip>
          <a:srcRect b="0" l="0" r="0" t="0"/>
          <a:stretch/>
        </p:blipFill>
        <p:spPr>
          <a:xfrm>
            <a:off x="6011884" y="5525219"/>
            <a:ext cx="1040565" cy="1040529"/>
          </a:xfrm>
          <a:prstGeom prst="rect">
            <a:avLst/>
          </a:prstGeom>
          <a:noFill/>
          <a:ln>
            <a:noFill/>
          </a:ln>
        </p:spPr>
      </p:pic>
      <p:pic>
        <p:nvPicPr>
          <p:cNvPr id="496" name="Google Shape;496;p56"/>
          <p:cNvPicPr preferRelativeResize="0"/>
          <p:nvPr/>
        </p:nvPicPr>
        <p:blipFill rotWithShape="1">
          <a:blip r:embed="rId5">
            <a:alphaModFix/>
          </a:blip>
          <a:srcRect b="5620" l="15943" r="7550" t="5567"/>
          <a:stretch/>
        </p:blipFill>
        <p:spPr>
          <a:xfrm>
            <a:off x="8361433" y="960434"/>
            <a:ext cx="3492500" cy="27023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66" name="Google Shape;566;p65"/>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Tampilan awal OS Chrome setelah proses Login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67" name="Google Shape;567;p65"/>
          <p:cNvPicPr preferRelativeResize="0"/>
          <p:nvPr/>
        </p:nvPicPr>
        <p:blipFill rotWithShape="1">
          <a:blip r:embed="rId3">
            <a:alphaModFix/>
          </a:blip>
          <a:srcRect b="0" l="0" r="0" t="0"/>
          <a:stretch/>
        </p:blipFill>
        <p:spPr>
          <a:xfrm>
            <a:off x="1919725" y="1873965"/>
            <a:ext cx="7954250" cy="44688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5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3" name="Google Shape;1203;p15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04" name="Google Shape;1204;p155"/>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05" name="Google Shape;1205;p155"/>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3. Tampilan Pemasangan adaptor ke Sumber Listrik</a:t>
            </a:r>
            <a:endParaRPr b="0" i="1" sz="2500" u="none" cap="none" strike="noStrike">
              <a:solidFill>
                <a:srgbClr val="000000"/>
              </a:solidFill>
              <a:latin typeface="Raleway"/>
              <a:ea typeface="Raleway"/>
              <a:cs typeface="Raleway"/>
              <a:sym typeface="Raleway"/>
            </a:endParaRPr>
          </a:p>
        </p:txBody>
      </p:sp>
      <p:pic>
        <p:nvPicPr>
          <p:cNvPr id="1206" name="Google Shape;1206;p155"/>
          <p:cNvPicPr preferRelativeResize="0"/>
          <p:nvPr/>
        </p:nvPicPr>
        <p:blipFill rotWithShape="1">
          <a:blip r:embed="rId3">
            <a:alphaModFix/>
          </a:blip>
          <a:srcRect b="0" l="0" r="0" t="0"/>
          <a:stretch/>
        </p:blipFill>
        <p:spPr>
          <a:xfrm>
            <a:off x="2895600" y="1499879"/>
            <a:ext cx="5519350" cy="49206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5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2" name="Google Shape;1212;p15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3" name="Google Shape;1213;p156"/>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14" name="Google Shape;1214;p156"/>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4. Tampilan Lampu Indikator Wireless</a:t>
            </a:r>
            <a:endParaRPr b="0" i="1" sz="2500" u="none" cap="none" strike="noStrike">
              <a:solidFill>
                <a:srgbClr val="000000"/>
              </a:solidFill>
              <a:latin typeface="Raleway"/>
              <a:ea typeface="Raleway"/>
              <a:cs typeface="Raleway"/>
              <a:sym typeface="Raleway"/>
            </a:endParaRPr>
          </a:p>
        </p:txBody>
      </p:sp>
      <p:pic>
        <p:nvPicPr>
          <p:cNvPr id="1215" name="Google Shape;1215;p156"/>
          <p:cNvPicPr preferRelativeResize="0"/>
          <p:nvPr/>
        </p:nvPicPr>
        <p:blipFill rotWithShape="1">
          <a:blip r:embed="rId3">
            <a:alphaModFix/>
          </a:blip>
          <a:srcRect b="0" l="0" r="0" t="0"/>
          <a:stretch/>
        </p:blipFill>
        <p:spPr>
          <a:xfrm>
            <a:off x="4419600" y="1499878"/>
            <a:ext cx="3054175" cy="50736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5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1" name="Google Shape;1221;p15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2" name="Google Shape;1222;p157"/>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23" name="Google Shape;1223;p157"/>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5. Tampilan Menu </a:t>
            </a:r>
            <a:r>
              <a:rPr b="0" i="1" lang="en-US" sz="2500" u="none" cap="none" strike="noStrike">
                <a:solidFill>
                  <a:srgbClr val="000000"/>
                </a:solidFill>
                <a:latin typeface="Raleway"/>
                <a:ea typeface="Raleway"/>
                <a:cs typeface="Raleway"/>
                <a:sym typeface="Raleway"/>
              </a:rPr>
              <a:t>Internet setelan</a:t>
            </a:r>
            <a:endParaRPr b="0" i="1" sz="2500" u="none" cap="none" strike="noStrike">
              <a:solidFill>
                <a:srgbClr val="000000"/>
              </a:solidFill>
              <a:latin typeface="Raleway"/>
              <a:ea typeface="Raleway"/>
              <a:cs typeface="Raleway"/>
              <a:sym typeface="Raleway"/>
            </a:endParaRPr>
          </a:p>
        </p:txBody>
      </p:sp>
      <p:pic>
        <p:nvPicPr>
          <p:cNvPr id="1224" name="Google Shape;1224;p157"/>
          <p:cNvPicPr preferRelativeResize="0"/>
          <p:nvPr/>
        </p:nvPicPr>
        <p:blipFill rotWithShape="1">
          <a:blip r:embed="rId3">
            <a:alphaModFix/>
          </a:blip>
          <a:srcRect b="0" l="0" r="0" t="0"/>
          <a:stretch/>
        </p:blipFill>
        <p:spPr>
          <a:xfrm>
            <a:off x="1981200" y="1499881"/>
            <a:ext cx="7651200" cy="48947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5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0" name="Google Shape;1230;p15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1" name="Google Shape;1231;p158"/>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32" name="Google Shape;1232;p158"/>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6. Tampilan Menu </a:t>
            </a:r>
            <a:r>
              <a:rPr b="0" i="1" lang="en-US" sz="2500" u="none" cap="none" strike="noStrike">
                <a:solidFill>
                  <a:srgbClr val="000000"/>
                </a:solidFill>
                <a:latin typeface="Raleway"/>
                <a:ea typeface="Raleway"/>
                <a:cs typeface="Raleway"/>
                <a:sym typeface="Raleway"/>
              </a:rPr>
              <a:t>Wi-Fi setelan</a:t>
            </a:r>
            <a:endParaRPr b="0" i="1" sz="2500" u="none" cap="none" strike="noStrike">
              <a:solidFill>
                <a:srgbClr val="000000"/>
              </a:solidFill>
              <a:latin typeface="Raleway"/>
              <a:ea typeface="Raleway"/>
              <a:cs typeface="Raleway"/>
              <a:sym typeface="Raleway"/>
            </a:endParaRPr>
          </a:p>
        </p:txBody>
      </p:sp>
      <p:pic>
        <p:nvPicPr>
          <p:cNvPr id="1233" name="Google Shape;1233;p158"/>
          <p:cNvPicPr preferRelativeResize="0"/>
          <p:nvPr/>
        </p:nvPicPr>
        <p:blipFill rotWithShape="1">
          <a:blip r:embed="rId3">
            <a:alphaModFix/>
          </a:blip>
          <a:srcRect b="0" l="0" r="0" t="0"/>
          <a:stretch/>
        </p:blipFill>
        <p:spPr>
          <a:xfrm>
            <a:off x="2667000" y="1499880"/>
            <a:ext cx="6965100" cy="49662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5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39" name="Google Shape;1239;p15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0" name="Google Shape;1240;p159"/>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41" name="Google Shape;1241;p159"/>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7. Tampilan Menu </a:t>
            </a:r>
            <a:r>
              <a:rPr b="0" i="1" lang="en-US" sz="2500" u="none" cap="none" strike="noStrike">
                <a:solidFill>
                  <a:srgbClr val="000000"/>
                </a:solidFill>
                <a:latin typeface="Raleway"/>
                <a:ea typeface="Raleway"/>
                <a:cs typeface="Raleway"/>
                <a:sym typeface="Raleway"/>
              </a:rPr>
              <a:t>Application setelan</a:t>
            </a:r>
            <a:endParaRPr b="0" i="1" sz="2500" u="none" cap="none" strike="noStrike">
              <a:solidFill>
                <a:srgbClr val="000000"/>
              </a:solidFill>
              <a:latin typeface="Raleway"/>
              <a:ea typeface="Raleway"/>
              <a:cs typeface="Raleway"/>
              <a:sym typeface="Raleway"/>
            </a:endParaRPr>
          </a:p>
        </p:txBody>
      </p:sp>
      <p:pic>
        <p:nvPicPr>
          <p:cNvPr id="1242" name="Google Shape;1242;p159"/>
          <p:cNvPicPr preferRelativeResize="0"/>
          <p:nvPr/>
        </p:nvPicPr>
        <p:blipFill rotWithShape="1">
          <a:blip r:embed="rId3">
            <a:alphaModFix/>
          </a:blip>
          <a:srcRect b="0" l="0" r="0" t="0"/>
          <a:stretch/>
        </p:blipFill>
        <p:spPr>
          <a:xfrm>
            <a:off x="2590800" y="1499880"/>
            <a:ext cx="7052350" cy="49503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6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8" name="Google Shape;1248;p16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9" name="Google Shape;1249;p160"/>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50" name="Google Shape;1250;p160"/>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8. Tampilan Menu </a:t>
            </a:r>
            <a:r>
              <a:rPr b="0" i="1" lang="en-US" sz="2500" u="none" cap="none" strike="noStrike">
                <a:solidFill>
                  <a:srgbClr val="000000"/>
                </a:solidFill>
                <a:latin typeface="Raleway"/>
                <a:ea typeface="Raleway"/>
                <a:cs typeface="Raleway"/>
                <a:sym typeface="Raleway"/>
              </a:rPr>
              <a:t>System Management</a:t>
            </a:r>
            <a:endParaRPr b="0" i="1" sz="2500" u="none" cap="none" strike="noStrike">
              <a:solidFill>
                <a:srgbClr val="000000"/>
              </a:solidFill>
              <a:latin typeface="Raleway"/>
              <a:ea typeface="Raleway"/>
              <a:cs typeface="Raleway"/>
              <a:sym typeface="Raleway"/>
            </a:endParaRPr>
          </a:p>
        </p:txBody>
      </p:sp>
      <p:pic>
        <p:nvPicPr>
          <p:cNvPr id="1251" name="Google Shape;1251;p160"/>
          <p:cNvPicPr preferRelativeResize="0"/>
          <p:nvPr/>
        </p:nvPicPr>
        <p:blipFill rotWithShape="1">
          <a:blip r:embed="rId3">
            <a:alphaModFix/>
          </a:blip>
          <a:srcRect b="0" l="0" r="0" t="0"/>
          <a:stretch/>
        </p:blipFill>
        <p:spPr>
          <a:xfrm>
            <a:off x="2362200" y="1499881"/>
            <a:ext cx="7169025" cy="50430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6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7" name="Google Shape;1257;p16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8" name="Google Shape;1258;p161"/>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59" name="Google Shape;1259;p161"/>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9. Tampilan Menu </a:t>
            </a:r>
            <a:r>
              <a:rPr b="0" i="1" lang="en-US" sz="2500" u="none" cap="none" strike="noStrike">
                <a:solidFill>
                  <a:srgbClr val="000000"/>
                </a:solidFill>
                <a:latin typeface="Raleway"/>
                <a:ea typeface="Raleway"/>
                <a:cs typeface="Raleway"/>
                <a:sym typeface="Raleway"/>
              </a:rPr>
              <a:t>Short Message</a:t>
            </a:r>
            <a:endParaRPr b="0" i="1" sz="2500" u="none" cap="none" strike="noStrike">
              <a:solidFill>
                <a:srgbClr val="000000"/>
              </a:solidFill>
              <a:latin typeface="Raleway"/>
              <a:ea typeface="Raleway"/>
              <a:cs typeface="Raleway"/>
              <a:sym typeface="Raleway"/>
            </a:endParaRPr>
          </a:p>
        </p:txBody>
      </p:sp>
      <p:pic>
        <p:nvPicPr>
          <p:cNvPr id="1260" name="Google Shape;1260;p161"/>
          <p:cNvPicPr preferRelativeResize="0"/>
          <p:nvPr/>
        </p:nvPicPr>
        <p:blipFill rotWithShape="1">
          <a:blip r:embed="rId3">
            <a:alphaModFix/>
          </a:blip>
          <a:srcRect b="0" l="0" r="0" t="0"/>
          <a:stretch/>
        </p:blipFill>
        <p:spPr>
          <a:xfrm>
            <a:off x="2590800" y="1499881"/>
            <a:ext cx="7002150" cy="49810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6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6" name="Google Shape;1266;p16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67" name="Google Shape;1267;p162"/>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68" name="Google Shape;1268;p162"/>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10. Tampilan Menu </a:t>
            </a:r>
            <a:r>
              <a:rPr b="0" i="1" lang="en-US" sz="2500" u="none" cap="none" strike="noStrike">
                <a:solidFill>
                  <a:srgbClr val="000000"/>
                </a:solidFill>
                <a:latin typeface="Raleway"/>
                <a:ea typeface="Raleway"/>
                <a:cs typeface="Raleway"/>
                <a:sym typeface="Raleway"/>
              </a:rPr>
              <a:t>Wi-Fi</a:t>
            </a:r>
            <a:endParaRPr b="0" i="1" sz="2500" u="none" cap="none" strike="noStrike">
              <a:solidFill>
                <a:srgbClr val="000000"/>
              </a:solidFill>
              <a:latin typeface="Raleway"/>
              <a:ea typeface="Raleway"/>
              <a:cs typeface="Raleway"/>
              <a:sym typeface="Raleway"/>
            </a:endParaRPr>
          </a:p>
        </p:txBody>
      </p:sp>
      <p:pic>
        <p:nvPicPr>
          <p:cNvPr id="1269" name="Google Shape;1269;p162"/>
          <p:cNvPicPr preferRelativeResize="0"/>
          <p:nvPr/>
        </p:nvPicPr>
        <p:blipFill rotWithShape="1">
          <a:blip r:embed="rId3">
            <a:alphaModFix/>
          </a:blip>
          <a:srcRect b="0" l="0" r="0" t="0"/>
          <a:stretch/>
        </p:blipFill>
        <p:spPr>
          <a:xfrm>
            <a:off x="2362200" y="1499880"/>
            <a:ext cx="7219900" cy="49503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6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5" name="Google Shape;1275;p16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6" name="Google Shape;1276;p163"/>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77" name="Google Shape;1277;p163"/>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11. Tampilan Menu </a:t>
            </a:r>
            <a:r>
              <a:rPr b="0" i="1" lang="en-US" sz="2500" u="none" cap="none" strike="noStrike">
                <a:solidFill>
                  <a:srgbClr val="000000"/>
                </a:solidFill>
                <a:latin typeface="Raleway"/>
                <a:ea typeface="Raleway"/>
                <a:cs typeface="Raleway"/>
                <a:sym typeface="Raleway"/>
              </a:rPr>
              <a:t>Setup Wizard</a:t>
            </a:r>
            <a:endParaRPr b="0" i="1" sz="2500" u="none" cap="none" strike="noStrike">
              <a:solidFill>
                <a:srgbClr val="000000"/>
              </a:solidFill>
              <a:latin typeface="Raleway"/>
              <a:ea typeface="Raleway"/>
              <a:cs typeface="Raleway"/>
              <a:sym typeface="Raleway"/>
            </a:endParaRPr>
          </a:p>
        </p:txBody>
      </p:sp>
      <p:pic>
        <p:nvPicPr>
          <p:cNvPr id="1278" name="Google Shape;1278;p163"/>
          <p:cNvPicPr preferRelativeResize="0"/>
          <p:nvPr/>
        </p:nvPicPr>
        <p:blipFill rotWithShape="1">
          <a:blip r:embed="rId3">
            <a:alphaModFix/>
          </a:blip>
          <a:srcRect b="0" l="0" r="0" t="0"/>
          <a:stretch/>
        </p:blipFill>
        <p:spPr>
          <a:xfrm>
            <a:off x="3035650" y="1423679"/>
            <a:ext cx="6446100" cy="49975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16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4" name="Google Shape;1284;p16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5" name="Google Shape;1285;p164"/>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86" name="Google Shape;1286;p164"/>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12. Tampilan Menu </a:t>
            </a:r>
            <a:r>
              <a:rPr b="0" i="1" lang="en-US" sz="2500" u="none" cap="none" strike="noStrike">
                <a:solidFill>
                  <a:srgbClr val="000000"/>
                </a:solidFill>
                <a:latin typeface="Raleway"/>
                <a:ea typeface="Raleway"/>
                <a:cs typeface="Raleway"/>
                <a:sym typeface="Raleway"/>
              </a:rPr>
              <a:t>Connection setelan</a:t>
            </a:r>
            <a:endParaRPr b="0" i="1" sz="2500" u="none" cap="none" strike="noStrike">
              <a:solidFill>
                <a:srgbClr val="000000"/>
              </a:solidFill>
              <a:latin typeface="Raleway"/>
              <a:ea typeface="Raleway"/>
              <a:cs typeface="Raleway"/>
              <a:sym typeface="Raleway"/>
            </a:endParaRPr>
          </a:p>
        </p:txBody>
      </p:sp>
      <p:pic>
        <p:nvPicPr>
          <p:cNvPr id="1287" name="Google Shape;1287;p164"/>
          <p:cNvPicPr preferRelativeResize="0"/>
          <p:nvPr/>
        </p:nvPicPr>
        <p:blipFill rotWithShape="1">
          <a:blip r:embed="rId3">
            <a:alphaModFix/>
          </a:blip>
          <a:srcRect b="0" l="0" r="0" t="0"/>
          <a:stretch/>
        </p:blipFill>
        <p:spPr>
          <a:xfrm>
            <a:off x="2590800" y="1499884"/>
            <a:ext cx="7261650" cy="504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73" name="Google Shape;573;p66"/>
          <p:cNvSpPr txBox="1"/>
          <p:nvPr/>
        </p:nvSpPr>
        <p:spPr>
          <a:xfrm>
            <a:off x="3611725" y="2966850"/>
            <a:ext cx="56040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Menambah dan Menghapus Akun Login</a:t>
            </a:r>
            <a:endParaRPr b="1" i="0" sz="3500" u="none" cap="none" strike="noStrike">
              <a:solidFill>
                <a:srgbClr val="0000FF"/>
              </a:solidFill>
              <a:latin typeface="Poppins"/>
              <a:ea typeface="Poppins"/>
              <a:cs typeface="Poppins"/>
              <a:sym typeface="Poppins"/>
            </a:endParaRPr>
          </a:p>
        </p:txBody>
      </p:sp>
      <p:sp>
        <p:nvSpPr>
          <p:cNvPr id="574" name="Google Shape;574;p66"/>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02</a:t>
            </a:r>
            <a:endParaRPr b="0" i="0" sz="5300" u="none" cap="none" strike="noStrike">
              <a:solidFill>
                <a:srgbClr val="0000FF"/>
              </a:solidFill>
              <a:latin typeface="Arial"/>
              <a:ea typeface="Arial"/>
              <a:cs typeface="Arial"/>
              <a:sym typeface="Arial"/>
            </a:endParaRPr>
          </a:p>
        </p:txBody>
      </p:sp>
      <p:pic>
        <p:nvPicPr>
          <p:cNvPr id="575" name="Google Shape;575;p66"/>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16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3" name="Google Shape;1293;p16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94" name="Google Shape;1294;p165"/>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295" name="Google Shape;1295;p165"/>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13. Tampilan Menu </a:t>
            </a:r>
            <a:r>
              <a:rPr b="0" i="1" lang="en-US" sz="2500" u="none" cap="none" strike="noStrike">
                <a:solidFill>
                  <a:srgbClr val="000000"/>
                </a:solidFill>
                <a:latin typeface="Raleway"/>
                <a:ea typeface="Raleway"/>
                <a:cs typeface="Raleway"/>
                <a:sym typeface="Raleway"/>
              </a:rPr>
              <a:t>Wi-Fi setelan </a:t>
            </a:r>
            <a:r>
              <a:rPr b="0" i="0" lang="en-US" sz="2500" u="none" cap="none" strike="noStrike">
                <a:solidFill>
                  <a:srgbClr val="000000"/>
                </a:solidFill>
                <a:latin typeface="Raleway"/>
                <a:ea typeface="Raleway"/>
                <a:cs typeface="Raleway"/>
                <a:sym typeface="Raleway"/>
              </a:rPr>
              <a:t>Pada </a:t>
            </a:r>
            <a:r>
              <a:rPr b="0" i="1" lang="en-US" sz="2500" u="none" cap="none" strike="noStrike">
                <a:solidFill>
                  <a:srgbClr val="000000"/>
                </a:solidFill>
                <a:latin typeface="Raleway"/>
                <a:ea typeface="Raleway"/>
                <a:cs typeface="Raleway"/>
                <a:sym typeface="Raleway"/>
              </a:rPr>
              <a:t>Setup Wizard</a:t>
            </a:r>
            <a:endParaRPr b="0" i="1" sz="2500" u="none" cap="none" strike="noStrike">
              <a:solidFill>
                <a:srgbClr val="000000"/>
              </a:solidFill>
              <a:latin typeface="Raleway"/>
              <a:ea typeface="Raleway"/>
              <a:cs typeface="Raleway"/>
              <a:sym typeface="Raleway"/>
            </a:endParaRPr>
          </a:p>
        </p:txBody>
      </p:sp>
      <p:pic>
        <p:nvPicPr>
          <p:cNvPr id="1296" name="Google Shape;1296;p165"/>
          <p:cNvPicPr preferRelativeResize="0"/>
          <p:nvPr/>
        </p:nvPicPr>
        <p:blipFill rotWithShape="1">
          <a:blip r:embed="rId3">
            <a:alphaModFix/>
          </a:blip>
          <a:srcRect b="0" l="0" r="0" t="0"/>
          <a:stretch/>
        </p:blipFill>
        <p:spPr>
          <a:xfrm>
            <a:off x="2590800" y="1499882"/>
            <a:ext cx="7150450" cy="50035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2" name="Google Shape;1302;p1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03" name="Google Shape;1303;p166"/>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04" name="Google Shape;1304;p166"/>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14. Tampilan Menu Pengaturan Keamanan</a:t>
            </a:r>
            <a:endParaRPr b="0" i="1" sz="2500" u="none" cap="none" strike="noStrike">
              <a:solidFill>
                <a:srgbClr val="000000"/>
              </a:solidFill>
              <a:latin typeface="Raleway"/>
              <a:ea typeface="Raleway"/>
              <a:cs typeface="Raleway"/>
              <a:sym typeface="Raleway"/>
            </a:endParaRPr>
          </a:p>
        </p:txBody>
      </p:sp>
      <p:pic>
        <p:nvPicPr>
          <p:cNvPr id="1305" name="Google Shape;1305;p166"/>
          <p:cNvPicPr preferRelativeResize="0"/>
          <p:nvPr/>
        </p:nvPicPr>
        <p:blipFill rotWithShape="1">
          <a:blip r:embed="rId3">
            <a:alphaModFix/>
          </a:blip>
          <a:srcRect b="0" l="0" r="0" t="0"/>
          <a:stretch/>
        </p:blipFill>
        <p:spPr>
          <a:xfrm>
            <a:off x="2590800" y="1499882"/>
            <a:ext cx="7148275" cy="5024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6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1" name="Google Shape;1311;p16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12" name="Google Shape;1312;p167"/>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13" name="Google Shape;1313;p167"/>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15. Tampilan Menu Pengaturan Admin</a:t>
            </a:r>
            <a:endParaRPr b="0" i="1" sz="2500" u="none" cap="none" strike="noStrike">
              <a:solidFill>
                <a:srgbClr val="000000"/>
              </a:solidFill>
              <a:latin typeface="Raleway"/>
              <a:ea typeface="Raleway"/>
              <a:cs typeface="Raleway"/>
              <a:sym typeface="Raleway"/>
            </a:endParaRPr>
          </a:p>
        </p:txBody>
      </p:sp>
      <p:pic>
        <p:nvPicPr>
          <p:cNvPr id="1314" name="Google Shape;1314;p167"/>
          <p:cNvPicPr preferRelativeResize="0"/>
          <p:nvPr/>
        </p:nvPicPr>
        <p:blipFill rotWithShape="1">
          <a:blip r:embed="rId3">
            <a:alphaModFix/>
          </a:blip>
          <a:srcRect b="0" l="0" r="0" t="0"/>
          <a:stretch/>
        </p:blipFill>
        <p:spPr>
          <a:xfrm>
            <a:off x="2514600" y="1499883"/>
            <a:ext cx="7206050" cy="50404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6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0" name="Google Shape;1320;p16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1" name="Google Shape;1321;p168"/>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22" name="Google Shape;1322;p168"/>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16. Tampilan Menu Pengaturan </a:t>
            </a:r>
            <a:r>
              <a:rPr b="0" i="1" lang="en-US" sz="2500" u="none" cap="none" strike="noStrike">
                <a:solidFill>
                  <a:srgbClr val="000000"/>
                </a:solidFill>
                <a:latin typeface="Raleway"/>
                <a:ea typeface="Raleway"/>
                <a:cs typeface="Raleway"/>
                <a:sym typeface="Raleway"/>
              </a:rPr>
              <a:t>WAN DHCP</a:t>
            </a:r>
            <a:endParaRPr b="0" i="1" sz="2500" u="none" cap="none" strike="noStrike">
              <a:solidFill>
                <a:srgbClr val="000000"/>
              </a:solidFill>
              <a:latin typeface="Raleway"/>
              <a:ea typeface="Raleway"/>
              <a:cs typeface="Raleway"/>
              <a:sym typeface="Raleway"/>
            </a:endParaRPr>
          </a:p>
        </p:txBody>
      </p:sp>
      <p:pic>
        <p:nvPicPr>
          <p:cNvPr id="1323" name="Google Shape;1323;p168"/>
          <p:cNvPicPr preferRelativeResize="0"/>
          <p:nvPr/>
        </p:nvPicPr>
        <p:blipFill rotWithShape="1">
          <a:blip r:embed="rId3">
            <a:alphaModFix/>
          </a:blip>
          <a:srcRect b="0" l="0" r="0" t="0"/>
          <a:stretch/>
        </p:blipFill>
        <p:spPr>
          <a:xfrm>
            <a:off x="2514600" y="1499883"/>
            <a:ext cx="7241100" cy="50059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6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29" name="Google Shape;1329;p16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0" name="Google Shape;1330;p169"/>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31" name="Google Shape;1331;p169"/>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17. Tampilan Pengaturan </a:t>
            </a:r>
            <a:r>
              <a:rPr b="0" i="1" lang="en-US" sz="2500" u="none" cap="none" strike="noStrike">
                <a:solidFill>
                  <a:srgbClr val="000000"/>
                </a:solidFill>
                <a:latin typeface="Raleway"/>
                <a:ea typeface="Raleway"/>
                <a:cs typeface="Raleway"/>
                <a:sym typeface="Raleway"/>
              </a:rPr>
              <a:t>WAN </a:t>
            </a:r>
            <a:r>
              <a:rPr b="0" i="0" lang="en-US" sz="2500" u="none" cap="none" strike="noStrike">
                <a:solidFill>
                  <a:srgbClr val="000000"/>
                </a:solidFill>
                <a:latin typeface="Raleway"/>
                <a:ea typeface="Raleway"/>
                <a:cs typeface="Raleway"/>
                <a:sym typeface="Raleway"/>
              </a:rPr>
              <a:t>Berhasil Dikonfigurasi</a:t>
            </a:r>
            <a:endParaRPr b="0" i="0" sz="2500" u="none" cap="none" strike="noStrike">
              <a:solidFill>
                <a:srgbClr val="000000"/>
              </a:solidFill>
              <a:latin typeface="Raleway"/>
              <a:ea typeface="Raleway"/>
              <a:cs typeface="Raleway"/>
              <a:sym typeface="Raleway"/>
            </a:endParaRPr>
          </a:p>
        </p:txBody>
      </p:sp>
      <p:pic>
        <p:nvPicPr>
          <p:cNvPr id="1332" name="Google Shape;1332;p169"/>
          <p:cNvPicPr preferRelativeResize="0"/>
          <p:nvPr/>
        </p:nvPicPr>
        <p:blipFill rotWithShape="1">
          <a:blip r:embed="rId3">
            <a:alphaModFix/>
          </a:blip>
          <a:srcRect b="0" l="0" r="0" t="0"/>
          <a:stretch/>
        </p:blipFill>
        <p:spPr>
          <a:xfrm>
            <a:off x="2743200" y="1499881"/>
            <a:ext cx="6872425" cy="50441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17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8" name="Google Shape;1338;p17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39" name="Google Shape;1339;p170"/>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40" name="Google Shape;1340;p170"/>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18. Tampilan </a:t>
            </a:r>
            <a:r>
              <a:rPr b="0" i="1" lang="en-US" sz="2500" u="none" cap="none" strike="noStrike">
                <a:solidFill>
                  <a:srgbClr val="000000"/>
                </a:solidFill>
                <a:latin typeface="Raleway"/>
                <a:ea typeface="Raleway"/>
                <a:cs typeface="Raleway"/>
                <a:sym typeface="Raleway"/>
              </a:rPr>
              <a:t>Wireless</a:t>
            </a:r>
            <a:r>
              <a:rPr b="0" i="0" lang="en-US" sz="2500" u="none" cap="none" strike="noStrike">
                <a:solidFill>
                  <a:srgbClr val="000000"/>
                </a:solidFill>
                <a:latin typeface="Raleway"/>
                <a:ea typeface="Raleway"/>
                <a:cs typeface="Raleway"/>
                <a:sym typeface="Raleway"/>
              </a:rPr>
              <a:t> Pada </a:t>
            </a:r>
            <a:r>
              <a:rPr b="0" i="1" lang="en-US" sz="2500" u="none" cap="none" strike="noStrike">
                <a:solidFill>
                  <a:srgbClr val="000000"/>
                </a:solidFill>
                <a:latin typeface="Raleway"/>
                <a:ea typeface="Raleway"/>
                <a:cs typeface="Raleway"/>
                <a:sym typeface="Raleway"/>
              </a:rPr>
              <a:t>Chromebook</a:t>
            </a:r>
            <a:endParaRPr b="0" i="1" sz="2500" u="none" cap="none" strike="noStrike">
              <a:solidFill>
                <a:srgbClr val="000000"/>
              </a:solidFill>
              <a:latin typeface="Raleway"/>
              <a:ea typeface="Raleway"/>
              <a:cs typeface="Raleway"/>
              <a:sym typeface="Raleway"/>
            </a:endParaRPr>
          </a:p>
        </p:txBody>
      </p:sp>
      <p:pic>
        <p:nvPicPr>
          <p:cNvPr id="1341" name="Google Shape;1341;p170"/>
          <p:cNvPicPr preferRelativeResize="0"/>
          <p:nvPr/>
        </p:nvPicPr>
        <p:blipFill rotWithShape="1">
          <a:blip r:embed="rId3">
            <a:alphaModFix/>
          </a:blip>
          <a:srcRect b="0" l="0" r="0" t="0"/>
          <a:stretch/>
        </p:blipFill>
        <p:spPr>
          <a:xfrm>
            <a:off x="1752600" y="1499882"/>
            <a:ext cx="8908149" cy="49864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7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7" name="Google Shape;1347;p17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48" name="Google Shape;1348;p171"/>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49" name="Google Shape;1349;p171"/>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19. Tampilan Isian </a:t>
            </a:r>
            <a:r>
              <a:rPr b="0" i="1" lang="en-US" sz="2500" u="none" cap="none" strike="noStrike">
                <a:solidFill>
                  <a:srgbClr val="000000"/>
                </a:solidFill>
                <a:latin typeface="Raleway"/>
                <a:ea typeface="Raleway"/>
                <a:cs typeface="Raleway"/>
                <a:sym typeface="Raleway"/>
              </a:rPr>
              <a:t>Password Default SSID Wireless</a:t>
            </a:r>
            <a:endParaRPr b="0" i="1" sz="2500" u="none" cap="none" strike="noStrike">
              <a:solidFill>
                <a:srgbClr val="000000"/>
              </a:solidFill>
              <a:latin typeface="Raleway"/>
              <a:ea typeface="Raleway"/>
              <a:cs typeface="Raleway"/>
              <a:sym typeface="Raleway"/>
            </a:endParaRPr>
          </a:p>
        </p:txBody>
      </p:sp>
      <p:pic>
        <p:nvPicPr>
          <p:cNvPr id="1350" name="Google Shape;1350;p171"/>
          <p:cNvPicPr preferRelativeResize="0"/>
          <p:nvPr/>
        </p:nvPicPr>
        <p:blipFill rotWithShape="1">
          <a:blip r:embed="rId3">
            <a:alphaModFix/>
          </a:blip>
          <a:srcRect b="0" l="0" r="0" t="0"/>
          <a:stretch/>
        </p:blipFill>
        <p:spPr>
          <a:xfrm>
            <a:off x="2971800" y="1499884"/>
            <a:ext cx="6333900" cy="50077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7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6" name="Google Shape;1356;p17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57" name="Google Shape;1357;p172"/>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58" name="Google Shape;1358;p172"/>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20. Tampilan </a:t>
            </a:r>
            <a:r>
              <a:rPr b="0" i="1" lang="en-US" sz="2500" u="none" cap="none" strike="noStrike">
                <a:solidFill>
                  <a:srgbClr val="000000"/>
                </a:solidFill>
                <a:latin typeface="Raleway"/>
                <a:ea typeface="Raleway"/>
                <a:cs typeface="Raleway"/>
                <a:sym typeface="Raleway"/>
              </a:rPr>
              <a:t>Login User</a:t>
            </a:r>
            <a:r>
              <a:rPr b="0" i="0" lang="en-US" sz="2500" u="none" cap="none" strike="noStrike">
                <a:solidFill>
                  <a:srgbClr val="000000"/>
                </a:solidFill>
                <a:latin typeface="Raleway"/>
                <a:ea typeface="Raleway"/>
                <a:cs typeface="Raleway"/>
                <a:sym typeface="Raleway"/>
              </a:rPr>
              <a:t> dan </a:t>
            </a:r>
            <a:r>
              <a:rPr b="0" i="1" lang="en-US" sz="2500" u="none" cap="none" strike="noStrike">
                <a:solidFill>
                  <a:srgbClr val="000000"/>
                </a:solidFill>
                <a:latin typeface="Raleway"/>
                <a:ea typeface="Raleway"/>
                <a:cs typeface="Raleway"/>
                <a:sym typeface="Raleway"/>
              </a:rPr>
              <a:t>Password</a:t>
            </a:r>
            <a:r>
              <a:rPr b="0" i="0" lang="en-US" sz="2500" u="none" cap="none" strike="noStrike">
                <a:solidFill>
                  <a:srgbClr val="000000"/>
                </a:solidFill>
                <a:latin typeface="Raleway"/>
                <a:ea typeface="Raleway"/>
                <a:cs typeface="Raleway"/>
                <a:sym typeface="Raleway"/>
              </a:rPr>
              <a:t> Admin</a:t>
            </a:r>
            <a:endParaRPr b="0" i="1" sz="2500" u="none" cap="none" strike="noStrike">
              <a:solidFill>
                <a:srgbClr val="000000"/>
              </a:solidFill>
              <a:latin typeface="Raleway"/>
              <a:ea typeface="Raleway"/>
              <a:cs typeface="Raleway"/>
              <a:sym typeface="Raleway"/>
            </a:endParaRPr>
          </a:p>
        </p:txBody>
      </p:sp>
      <p:pic>
        <p:nvPicPr>
          <p:cNvPr id="1359" name="Google Shape;1359;p172"/>
          <p:cNvPicPr preferRelativeResize="0"/>
          <p:nvPr/>
        </p:nvPicPr>
        <p:blipFill rotWithShape="1">
          <a:blip r:embed="rId3">
            <a:alphaModFix/>
          </a:blip>
          <a:srcRect b="0" l="0" r="0" t="0"/>
          <a:stretch/>
        </p:blipFill>
        <p:spPr>
          <a:xfrm>
            <a:off x="1817650" y="1533333"/>
            <a:ext cx="8779875" cy="49306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7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5" name="Google Shape;1365;p17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66" name="Google Shape;1366;p173"/>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67" name="Google Shape;1367;p173"/>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21. Tampilan Menu WiFi Status</a:t>
            </a:r>
            <a:endParaRPr b="0" i="0" sz="2500" u="none" cap="none" strike="noStrike">
              <a:solidFill>
                <a:srgbClr val="000000"/>
              </a:solidFill>
              <a:latin typeface="Raleway"/>
              <a:ea typeface="Raleway"/>
              <a:cs typeface="Raleway"/>
              <a:sym typeface="Raleway"/>
            </a:endParaRPr>
          </a:p>
        </p:txBody>
      </p:sp>
      <p:pic>
        <p:nvPicPr>
          <p:cNvPr id="1368" name="Google Shape;1368;p173"/>
          <p:cNvPicPr preferRelativeResize="0"/>
          <p:nvPr/>
        </p:nvPicPr>
        <p:blipFill rotWithShape="1">
          <a:blip r:embed="rId3">
            <a:alphaModFix/>
          </a:blip>
          <a:srcRect b="0" l="0" r="0" t="0"/>
          <a:stretch/>
        </p:blipFill>
        <p:spPr>
          <a:xfrm>
            <a:off x="2590800" y="1499880"/>
            <a:ext cx="7170225" cy="49771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7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4" name="Google Shape;1374;p17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75" name="Google Shape;1375;p174"/>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76" name="Google Shape;1376;p174"/>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22. Tampilan Merubah SSID Wifi</a:t>
            </a:r>
            <a:endParaRPr b="0" i="0" sz="2500" u="none" cap="none" strike="noStrike">
              <a:solidFill>
                <a:srgbClr val="000000"/>
              </a:solidFill>
              <a:latin typeface="Raleway"/>
              <a:ea typeface="Raleway"/>
              <a:cs typeface="Raleway"/>
              <a:sym typeface="Raleway"/>
            </a:endParaRPr>
          </a:p>
        </p:txBody>
      </p:sp>
      <p:pic>
        <p:nvPicPr>
          <p:cNvPr id="1377" name="Google Shape;1377;p174"/>
          <p:cNvPicPr preferRelativeResize="0"/>
          <p:nvPr/>
        </p:nvPicPr>
        <p:blipFill rotWithShape="1">
          <a:blip r:embed="rId3">
            <a:alphaModFix/>
          </a:blip>
          <a:srcRect b="0" l="0" r="0" t="0"/>
          <a:stretch/>
        </p:blipFill>
        <p:spPr>
          <a:xfrm>
            <a:off x="2514600" y="1499882"/>
            <a:ext cx="7300325" cy="504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7"/>
          <p:cNvSpPr txBox="1"/>
          <p:nvPr>
            <p:ph idx="4294967295" type="title"/>
          </p:nvPr>
        </p:nvSpPr>
        <p:spPr>
          <a:xfrm>
            <a:off x="914400" y="2885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lang="en-US" sz="3600">
                <a:solidFill>
                  <a:srgbClr val="4A86E8"/>
                </a:solidFill>
              </a:rPr>
              <a:t>Prosedur Menambah Akun</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p:txBody>
      </p:sp>
      <p:pic>
        <p:nvPicPr>
          <p:cNvPr id="581" name="Google Shape;581;p67"/>
          <p:cNvPicPr preferRelativeResize="0"/>
          <p:nvPr/>
        </p:nvPicPr>
        <p:blipFill rotWithShape="1">
          <a:blip r:embed="rId3">
            <a:alphaModFix/>
          </a:blip>
          <a:srcRect b="21672" l="5370" r="4377" t="19782"/>
          <a:stretch/>
        </p:blipFill>
        <p:spPr>
          <a:xfrm>
            <a:off x="2354217" y="2323367"/>
            <a:ext cx="7785166" cy="3778335"/>
          </a:xfrm>
          <a:prstGeom prst="rect">
            <a:avLst/>
          </a:prstGeom>
          <a:noFill/>
          <a:ln>
            <a:noFill/>
          </a:ln>
        </p:spPr>
      </p:pic>
      <p:sp>
        <p:nvSpPr>
          <p:cNvPr id="582" name="Google Shape;582;p67"/>
          <p:cNvSpPr txBox="1"/>
          <p:nvPr>
            <p:ph idx="4294967295" type="body"/>
          </p:nvPr>
        </p:nvSpPr>
        <p:spPr>
          <a:xfrm>
            <a:off x="0" y="926637"/>
            <a:ext cx="12192000" cy="768000"/>
          </a:xfrm>
          <a:prstGeom prst="rect">
            <a:avLst/>
          </a:prstGeom>
          <a:noFill/>
          <a:ln>
            <a:noFill/>
          </a:ln>
        </p:spPr>
        <p:txBody>
          <a:bodyPr anchorCtr="0" anchor="t" bIns="121900" lIns="121900" spcFirstLastPara="1" rIns="121900" wrap="square" tIns="121900">
            <a:noAutofit/>
          </a:bodyPr>
          <a:lstStyle/>
          <a:p>
            <a:pPr indent="-488950" lvl="0" marL="609600" rtl="0" algn="just">
              <a:lnSpc>
                <a:spcPct val="100000"/>
              </a:lnSpc>
              <a:spcBef>
                <a:spcPts val="0"/>
              </a:spcBef>
              <a:spcAft>
                <a:spcPts val="0"/>
              </a:spcAft>
              <a:buSzPts val="2900"/>
              <a:buAutoNum type="arabicPeriod"/>
            </a:pPr>
            <a:r>
              <a:rPr lang="en-US" sz="2900"/>
              <a:t>Aktifkan Chromebook yang sudah terkoneksi jaringan, klik “Tambahkan Pengguna”</a:t>
            </a:r>
            <a:endParaRPr sz="2900"/>
          </a:p>
          <a:p>
            <a:pPr indent="0" lvl="0" marL="0" rtl="0" algn="just">
              <a:lnSpc>
                <a:spcPct val="100000"/>
              </a:lnSpc>
              <a:spcBef>
                <a:spcPts val="0"/>
              </a:spcBef>
              <a:spcAft>
                <a:spcPts val="0"/>
              </a:spcAft>
              <a:buSzPts val="3700"/>
              <a:buNone/>
            </a:pPr>
            <a:r>
              <a:t/>
            </a:r>
            <a:endParaRPr sz="3200">
              <a:latin typeface="Montserrat"/>
              <a:ea typeface="Montserrat"/>
              <a:cs typeface="Montserrat"/>
              <a:sym typeface="Montserrat"/>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3" name="Google Shape;1383;p1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384" name="Google Shape;1384;p175"/>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385" name="Google Shape;1385;p175"/>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23. Tampilan </a:t>
            </a:r>
            <a:r>
              <a:rPr b="0" i="1" lang="en-US" sz="2500" u="none" cap="none" strike="noStrike">
                <a:solidFill>
                  <a:srgbClr val="000000"/>
                </a:solidFill>
                <a:latin typeface="Raleway"/>
                <a:ea typeface="Raleway"/>
                <a:cs typeface="Raleway"/>
                <a:sym typeface="Raleway"/>
              </a:rPr>
              <a:t>SSID Wifi </a:t>
            </a:r>
            <a:r>
              <a:rPr b="0" i="0" lang="en-US" sz="2500" u="none" cap="none" strike="noStrike">
                <a:solidFill>
                  <a:srgbClr val="000000"/>
                </a:solidFill>
                <a:latin typeface="Raleway"/>
                <a:ea typeface="Raleway"/>
                <a:cs typeface="Raleway"/>
                <a:sym typeface="Raleway"/>
              </a:rPr>
              <a:t>Berhasil Dirubah</a:t>
            </a:r>
            <a:endParaRPr b="0" i="0" sz="2500" u="none" cap="none" strike="noStrike">
              <a:solidFill>
                <a:srgbClr val="000000"/>
              </a:solidFill>
              <a:latin typeface="Raleway"/>
              <a:ea typeface="Raleway"/>
              <a:cs typeface="Raleway"/>
              <a:sym typeface="Raleway"/>
            </a:endParaRPr>
          </a:p>
        </p:txBody>
      </p:sp>
      <p:pic>
        <p:nvPicPr>
          <p:cNvPr id="1386" name="Google Shape;1386;p175"/>
          <p:cNvPicPr preferRelativeResize="0"/>
          <p:nvPr/>
        </p:nvPicPr>
        <p:blipFill rotWithShape="1">
          <a:blip r:embed="rId3">
            <a:alphaModFix/>
          </a:blip>
          <a:srcRect b="0" l="0" r="0" t="0"/>
          <a:stretch/>
        </p:blipFill>
        <p:spPr>
          <a:xfrm>
            <a:off x="1905000" y="1499882"/>
            <a:ext cx="8835650" cy="49678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176"/>
          <p:cNvSpPr txBox="1"/>
          <p:nvPr>
            <p:ph idx="2" type="title"/>
          </p:nvPr>
        </p:nvSpPr>
        <p:spPr>
          <a:xfrm flipH="1">
            <a:off x="1115404" y="2519767"/>
            <a:ext cx="5424300" cy="1185300"/>
          </a:xfrm>
          <a:prstGeom prst="rect">
            <a:avLst/>
          </a:prstGeom>
          <a:noFill/>
          <a:ln>
            <a:noFill/>
          </a:ln>
        </p:spPr>
        <p:txBody>
          <a:bodyPr anchorCtr="0" anchor="b" bIns="121900" lIns="121900" spcFirstLastPara="1" rIns="121900" wrap="square" tIns="121900">
            <a:normAutofit fontScale="90000"/>
          </a:bodyPr>
          <a:lstStyle/>
          <a:p>
            <a:pPr indent="0" lvl="0" marL="0" rtl="0" algn="l">
              <a:lnSpc>
                <a:spcPct val="100000"/>
              </a:lnSpc>
              <a:spcBef>
                <a:spcPts val="0"/>
              </a:spcBef>
              <a:spcAft>
                <a:spcPts val="0"/>
              </a:spcAft>
              <a:buSzPct val="132669"/>
              <a:buNone/>
            </a:pPr>
            <a:r>
              <a:rPr lang="en-US"/>
              <a:t>Terimakasih</a:t>
            </a:r>
            <a:endParaRPr/>
          </a:p>
        </p:txBody>
      </p:sp>
      <p:pic>
        <p:nvPicPr>
          <p:cNvPr descr="logo-None-kemdikbud" id="1392" name="Google Shape;1392;p176"/>
          <p:cNvPicPr preferRelativeResize="0"/>
          <p:nvPr/>
        </p:nvPicPr>
        <p:blipFill rotWithShape="1">
          <a:blip r:embed="rId3">
            <a:alphaModFix/>
          </a:blip>
          <a:srcRect b="0" l="0" r="0" t="0"/>
          <a:stretch/>
        </p:blipFill>
        <p:spPr>
          <a:xfrm>
            <a:off x="6273568" y="1304703"/>
            <a:ext cx="3499565" cy="34993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8"/>
          <p:cNvSpPr txBox="1"/>
          <p:nvPr>
            <p:ph idx="4294967295" type="title"/>
          </p:nvPr>
        </p:nvSpPr>
        <p:spPr>
          <a:xfrm>
            <a:off x="914400" y="2123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a:t>Prosedur menambah akun</a:t>
            </a:r>
            <a:endParaRPr/>
          </a:p>
        </p:txBody>
      </p:sp>
      <p:sp>
        <p:nvSpPr>
          <p:cNvPr id="588" name="Google Shape;588;p68"/>
          <p:cNvSpPr txBox="1"/>
          <p:nvPr>
            <p:ph idx="4294967295" type="body"/>
          </p:nvPr>
        </p:nvSpPr>
        <p:spPr>
          <a:xfrm>
            <a:off x="0" y="926637"/>
            <a:ext cx="12192000" cy="768000"/>
          </a:xfrm>
          <a:prstGeom prst="rect">
            <a:avLst/>
          </a:prstGeom>
          <a:noFill/>
          <a:ln>
            <a:noFill/>
          </a:ln>
        </p:spPr>
        <p:txBody>
          <a:bodyPr anchorCtr="0" anchor="t" bIns="121900" lIns="121900" spcFirstLastPara="1" rIns="121900" wrap="square" tIns="121900">
            <a:noAutofit/>
          </a:bodyPr>
          <a:lstStyle/>
          <a:p>
            <a:pPr indent="-501650" lvl="0" marL="609600" rtl="0" algn="just">
              <a:lnSpc>
                <a:spcPct val="100000"/>
              </a:lnSpc>
              <a:spcBef>
                <a:spcPts val="0"/>
              </a:spcBef>
              <a:spcAft>
                <a:spcPts val="0"/>
              </a:spcAft>
              <a:buSzPts val="3100"/>
              <a:buAutoNum type="arabicPeriod" startAt="2"/>
            </a:pPr>
            <a:r>
              <a:rPr lang="en-US" sz="3100"/>
              <a:t>Pilih akun email yang akan ditambahkan, misal kita pilih “Anda” kemudian pilih berikutnya</a:t>
            </a:r>
            <a:endParaRPr sz="3100"/>
          </a:p>
        </p:txBody>
      </p:sp>
      <p:pic>
        <p:nvPicPr>
          <p:cNvPr id="589" name="Google Shape;589;p68"/>
          <p:cNvPicPr preferRelativeResize="0"/>
          <p:nvPr/>
        </p:nvPicPr>
        <p:blipFill rotWithShape="1">
          <a:blip r:embed="rId3">
            <a:alphaModFix/>
          </a:blip>
          <a:srcRect b="22454" l="20999" r="20390" t="12794"/>
          <a:stretch/>
        </p:blipFill>
        <p:spPr>
          <a:xfrm>
            <a:off x="6013233" y="1998100"/>
            <a:ext cx="5371800" cy="4440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9"/>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lang="en-US" sz="3600">
                <a:solidFill>
                  <a:srgbClr val="4A86E8"/>
                </a:solidFill>
              </a:rPr>
              <a:t>Prosedur Menambah Akun </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p:txBody>
      </p:sp>
      <p:sp>
        <p:nvSpPr>
          <p:cNvPr id="595" name="Google Shape;595;p69"/>
          <p:cNvSpPr txBox="1"/>
          <p:nvPr>
            <p:ph idx="4294967295" type="subTitle"/>
          </p:nvPr>
        </p:nvSpPr>
        <p:spPr>
          <a:xfrm>
            <a:off x="914400" y="1356967"/>
            <a:ext cx="10835100" cy="4675500"/>
          </a:xfrm>
          <a:prstGeom prst="rect">
            <a:avLst/>
          </a:prstGeom>
          <a:noFill/>
          <a:ln>
            <a:noFill/>
          </a:ln>
        </p:spPr>
        <p:txBody>
          <a:bodyPr anchorCtr="0" anchor="t" bIns="121900" lIns="121900" spcFirstLastPara="1" rIns="121900" wrap="square" tIns="121900">
            <a:noAutofit/>
          </a:bodyPr>
          <a:lstStyle/>
          <a:p>
            <a:pPr indent="-488950" lvl="0" marL="609600" marR="0" rtl="0" algn="l">
              <a:lnSpc>
                <a:spcPct val="100000"/>
              </a:lnSpc>
              <a:spcBef>
                <a:spcPts val="0"/>
              </a:spcBef>
              <a:spcAft>
                <a:spcPts val="0"/>
              </a:spcAft>
              <a:buClr>
                <a:schemeClr val="dk2"/>
              </a:buClr>
              <a:buSzPts val="2900"/>
              <a:buFont typeface="Arial"/>
              <a:buAutoNum type="arabicPeriod" startAt="3"/>
            </a:pPr>
            <a:r>
              <a:rPr b="0" i="0" lang="en-US" sz="2900" u="none" cap="none" strike="noStrike">
                <a:solidFill>
                  <a:schemeClr val="dk2"/>
                </a:solidFill>
                <a:latin typeface="Arial"/>
                <a:ea typeface="Arial"/>
                <a:cs typeface="Arial"/>
                <a:sym typeface="Arial"/>
              </a:rPr>
              <a:t>Ketik User Akun Belajar.id kemudian klik berikutnya</a:t>
            </a:r>
            <a:endParaRPr b="0" i="0" sz="2900" u="none" cap="none" strike="noStrike">
              <a:solidFill>
                <a:schemeClr val="dk2"/>
              </a:solidFill>
              <a:latin typeface="Arial"/>
              <a:ea typeface="Arial"/>
              <a:cs typeface="Arial"/>
              <a:sym typeface="Arial"/>
            </a:endParaRPr>
          </a:p>
        </p:txBody>
      </p:sp>
      <p:pic>
        <p:nvPicPr>
          <p:cNvPr id="596" name="Google Shape;596;p69"/>
          <p:cNvPicPr preferRelativeResize="0"/>
          <p:nvPr/>
        </p:nvPicPr>
        <p:blipFill rotWithShape="1">
          <a:blip r:embed="rId3">
            <a:alphaModFix/>
          </a:blip>
          <a:srcRect b="14881" l="9274" r="14331" t="7567"/>
          <a:stretch/>
        </p:blipFill>
        <p:spPr>
          <a:xfrm>
            <a:off x="3366717" y="2211067"/>
            <a:ext cx="5458566" cy="4146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0"/>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b="1" lang="en-US" sz="3600">
                <a:solidFill>
                  <a:srgbClr val="4A86E8"/>
                </a:solidFill>
                <a:latin typeface="Montserrat"/>
                <a:ea typeface="Montserrat"/>
                <a:cs typeface="Montserrat"/>
                <a:sym typeface="Montserrat"/>
              </a:rPr>
              <a:t>Prosedur Menambah Akun (3)</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a:p>
            <a:pPr indent="0" lvl="0" marL="0" rtl="0" algn="ctr">
              <a:lnSpc>
                <a:spcPct val="100000"/>
              </a:lnSpc>
              <a:spcBef>
                <a:spcPts val="0"/>
              </a:spcBef>
              <a:spcAft>
                <a:spcPts val="0"/>
              </a:spcAft>
              <a:buSzPts val="3700"/>
              <a:buNone/>
            </a:pPr>
            <a:r>
              <a:t/>
            </a:r>
            <a:endParaRPr/>
          </a:p>
        </p:txBody>
      </p:sp>
      <p:sp>
        <p:nvSpPr>
          <p:cNvPr id="602" name="Google Shape;602;p70"/>
          <p:cNvSpPr txBox="1"/>
          <p:nvPr>
            <p:ph idx="4294967295" type="subTitle"/>
          </p:nvPr>
        </p:nvSpPr>
        <p:spPr>
          <a:xfrm>
            <a:off x="795133" y="1464700"/>
            <a:ext cx="4021500" cy="4675500"/>
          </a:xfrm>
          <a:prstGeom prst="rect">
            <a:avLst/>
          </a:prstGeom>
          <a:noFill/>
          <a:ln>
            <a:noFill/>
          </a:ln>
        </p:spPr>
        <p:txBody>
          <a:bodyPr anchorCtr="0" anchor="t" bIns="121900" lIns="121900" spcFirstLastPara="1" rIns="121900" wrap="square" tIns="121900">
            <a:noAutofit/>
          </a:bodyPr>
          <a:lstStyle/>
          <a:p>
            <a:pPr indent="-508000" lvl="0" marL="609600" marR="0" rtl="0" algn="l">
              <a:lnSpc>
                <a:spcPct val="100000"/>
              </a:lnSpc>
              <a:spcBef>
                <a:spcPts val="0"/>
              </a:spcBef>
              <a:spcAft>
                <a:spcPts val="0"/>
              </a:spcAft>
              <a:buClr>
                <a:schemeClr val="dk2"/>
              </a:buClr>
              <a:buSzPts val="3200"/>
              <a:buFont typeface="Arial"/>
              <a:buAutoNum type="arabicPeriod" startAt="4"/>
            </a:pPr>
            <a:r>
              <a:rPr b="0" i="0" lang="en-US" sz="3200" u="none" cap="none" strike="noStrike">
                <a:solidFill>
                  <a:schemeClr val="dk2"/>
                </a:solidFill>
                <a:latin typeface="Arial"/>
                <a:ea typeface="Arial"/>
                <a:cs typeface="Arial"/>
                <a:sym typeface="Arial"/>
              </a:rPr>
              <a:t>Masukan Password/sandi</a:t>
            </a:r>
            <a:endParaRPr b="0" i="0" sz="3200" u="none" cap="none" strike="noStrike">
              <a:solidFill>
                <a:schemeClr val="dk2"/>
              </a:solidFill>
              <a:latin typeface="Arial"/>
              <a:ea typeface="Arial"/>
              <a:cs typeface="Arial"/>
              <a:sym typeface="Arial"/>
            </a:endParaRPr>
          </a:p>
        </p:txBody>
      </p:sp>
      <p:pic>
        <p:nvPicPr>
          <p:cNvPr id="603" name="Google Shape;603;p70"/>
          <p:cNvPicPr preferRelativeResize="0"/>
          <p:nvPr/>
        </p:nvPicPr>
        <p:blipFill rotWithShape="1">
          <a:blip r:embed="rId3">
            <a:alphaModFix/>
          </a:blip>
          <a:srcRect b="10463" l="13177" r="11987" t="13315"/>
          <a:stretch/>
        </p:blipFill>
        <p:spPr>
          <a:xfrm>
            <a:off x="4816800" y="1356967"/>
            <a:ext cx="6560934" cy="4949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1"/>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rgbClr val="000000"/>
              </a:buClr>
              <a:buSzPct val="102777"/>
              <a:buFont typeface="Arial"/>
              <a:buNone/>
            </a:pPr>
            <a:r>
              <a:rPr lang="en-US" sz="3600">
                <a:solidFill>
                  <a:srgbClr val="4A86E8"/>
                </a:solidFill>
              </a:rPr>
              <a:t>Prosedur Menambah Akun (4)</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ct val="102777"/>
              <a:buFont typeface="Arial"/>
              <a:buNone/>
            </a:pPr>
            <a:r>
              <a:t/>
            </a:r>
            <a:endParaRPr sz="3600">
              <a:latin typeface="Montserrat"/>
              <a:ea typeface="Montserrat"/>
              <a:cs typeface="Montserrat"/>
              <a:sym typeface="Montserrat"/>
            </a:endParaRPr>
          </a:p>
          <a:p>
            <a:pPr indent="0" lvl="0" marL="0" rtl="0" algn="l">
              <a:lnSpc>
                <a:spcPct val="100000"/>
              </a:lnSpc>
              <a:spcBef>
                <a:spcPts val="0"/>
              </a:spcBef>
              <a:spcAft>
                <a:spcPts val="0"/>
              </a:spcAft>
              <a:buClr>
                <a:srgbClr val="000000"/>
              </a:buClr>
              <a:buSzPct val="100000"/>
              <a:buFont typeface="Arial"/>
              <a:buNone/>
            </a:pPr>
            <a:r>
              <a:t/>
            </a:r>
            <a:endParaRPr/>
          </a:p>
          <a:p>
            <a:pPr indent="0" lvl="0" marL="0" rtl="0" algn="l">
              <a:lnSpc>
                <a:spcPct val="100000"/>
              </a:lnSpc>
              <a:spcBef>
                <a:spcPts val="0"/>
              </a:spcBef>
              <a:spcAft>
                <a:spcPts val="0"/>
              </a:spcAft>
              <a:buClr>
                <a:srgbClr val="000000"/>
              </a:buClr>
              <a:buSzPct val="100000"/>
              <a:buFont typeface="Arial"/>
              <a:buNone/>
            </a:pPr>
            <a:r>
              <a:t/>
            </a:r>
            <a:endParaRPr/>
          </a:p>
          <a:p>
            <a:pPr indent="0" lvl="0" marL="0" rtl="0" algn="l">
              <a:lnSpc>
                <a:spcPct val="100000"/>
              </a:lnSpc>
              <a:spcBef>
                <a:spcPts val="0"/>
              </a:spcBef>
              <a:spcAft>
                <a:spcPts val="0"/>
              </a:spcAft>
              <a:buSzPct val="111111"/>
              <a:buNone/>
            </a:pPr>
            <a:r>
              <a:t/>
            </a:r>
            <a:endParaRPr/>
          </a:p>
        </p:txBody>
      </p:sp>
      <p:sp>
        <p:nvSpPr>
          <p:cNvPr id="609" name="Google Shape;609;p71"/>
          <p:cNvSpPr txBox="1"/>
          <p:nvPr>
            <p:ph idx="4294967295" type="subTitle"/>
          </p:nvPr>
        </p:nvSpPr>
        <p:spPr>
          <a:xfrm>
            <a:off x="965200" y="1464700"/>
            <a:ext cx="5107500" cy="4675500"/>
          </a:xfrm>
          <a:prstGeom prst="rect">
            <a:avLst/>
          </a:prstGeom>
          <a:noFill/>
          <a:ln>
            <a:noFill/>
          </a:ln>
        </p:spPr>
        <p:txBody>
          <a:bodyPr anchorCtr="0" anchor="t" bIns="121900" lIns="121900" spcFirstLastPara="1" rIns="121900" wrap="square" tIns="121900">
            <a:normAutofit/>
          </a:bodyPr>
          <a:lstStyle/>
          <a:p>
            <a:pPr indent="-482600" lvl="0" marL="609600" marR="0" rtl="0" algn="l">
              <a:lnSpc>
                <a:spcPct val="115000"/>
              </a:lnSpc>
              <a:spcBef>
                <a:spcPts val="0"/>
              </a:spcBef>
              <a:spcAft>
                <a:spcPts val="0"/>
              </a:spcAft>
              <a:buClr>
                <a:schemeClr val="dk2"/>
              </a:buClr>
              <a:buSzPts val="2800"/>
              <a:buFont typeface="Arial"/>
              <a:buAutoNum type="arabicPeriod" startAt="5"/>
            </a:pPr>
            <a:r>
              <a:rPr b="0" i="0" lang="en-US" sz="2800" u="none" cap="none" strike="noStrike">
                <a:solidFill>
                  <a:schemeClr val="dk2"/>
                </a:solidFill>
                <a:latin typeface="Arial"/>
                <a:ea typeface="Arial"/>
                <a:cs typeface="Arial"/>
                <a:sym typeface="Arial"/>
              </a:rPr>
              <a:t>Akun sudah berhasil ditambahkan dan siap menggunakan Chromebook</a:t>
            </a:r>
            <a:endParaRPr b="0" i="0" sz="2800" u="none" cap="none" strike="noStrike">
              <a:solidFill>
                <a:schemeClr val="dk2"/>
              </a:solidFill>
              <a:latin typeface="Arial"/>
              <a:ea typeface="Arial"/>
              <a:cs typeface="Arial"/>
              <a:sym typeface="Arial"/>
            </a:endParaRPr>
          </a:p>
        </p:txBody>
      </p:sp>
      <p:pic>
        <p:nvPicPr>
          <p:cNvPr id="610" name="Google Shape;610;p71"/>
          <p:cNvPicPr preferRelativeResize="0"/>
          <p:nvPr/>
        </p:nvPicPr>
        <p:blipFill rotWithShape="1">
          <a:blip r:embed="rId3">
            <a:alphaModFix/>
          </a:blip>
          <a:srcRect b="8011" l="27134" r="12148" t="36502"/>
          <a:stretch/>
        </p:blipFill>
        <p:spPr>
          <a:xfrm>
            <a:off x="7154400" y="1464700"/>
            <a:ext cx="4123200" cy="50352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2"/>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rgbClr val="000000"/>
              </a:buClr>
              <a:buSzPts val="3700"/>
              <a:buFont typeface="Arial"/>
              <a:buNone/>
            </a:pPr>
            <a:r>
              <a:rPr b="1" lang="en-US" sz="3600">
                <a:solidFill>
                  <a:srgbClr val="4A86E8"/>
                </a:solidFill>
              </a:rPr>
              <a:t>Prosedur Menghapus Akun</a:t>
            </a:r>
            <a:endParaRPr b="1">
              <a:solidFill>
                <a:srgbClr val="4A86E8"/>
              </a:solidFill>
            </a:endParaRPr>
          </a:p>
        </p:txBody>
      </p:sp>
      <p:sp>
        <p:nvSpPr>
          <p:cNvPr id="616" name="Google Shape;616;p72"/>
          <p:cNvSpPr txBox="1"/>
          <p:nvPr>
            <p:ph idx="4294967295" type="subTitle"/>
          </p:nvPr>
        </p:nvSpPr>
        <p:spPr>
          <a:xfrm>
            <a:off x="965200" y="1464700"/>
            <a:ext cx="4653900" cy="3927600"/>
          </a:xfrm>
          <a:prstGeom prst="rect">
            <a:avLst/>
          </a:prstGeom>
          <a:noFill/>
          <a:ln>
            <a:noFill/>
          </a:ln>
        </p:spPr>
        <p:txBody>
          <a:bodyPr anchorCtr="0" anchor="t" bIns="121900" lIns="121900" spcFirstLastPara="1" rIns="121900" wrap="square" tIns="121900">
            <a:normAutofit/>
          </a:bodyPr>
          <a:lstStyle/>
          <a:p>
            <a:pPr indent="-508000" lvl="0" marL="609600" marR="0" rtl="0" algn="l">
              <a:lnSpc>
                <a:spcPct val="115000"/>
              </a:lnSpc>
              <a:spcBef>
                <a:spcPts val="0"/>
              </a:spcBef>
              <a:spcAft>
                <a:spcPts val="0"/>
              </a:spcAft>
              <a:buClr>
                <a:schemeClr val="dk2"/>
              </a:buClr>
              <a:buSzPts val="3200"/>
              <a:buFont typeface="Arial"/>
              <a:buAutoNum type="arabicPeriod"/>
            </a:pPr>
            <a:r>
              <a:rPr b="0" i="0" lang="en-US" sz="3200" u="none" cap="none" strike="noStrike">
                <a:solidFill>
                  <a:schemeClr val="dk2"/>
                </a:solidFill>
                <a:latin typeface="Arial"/>
                <a:ea typeface="Arial"/>
                <a:cs typeface="Arial"/>
                <a:sym typeface="Arial"/>
              </a:rPr>
              <a:t>Aktifkan Chromebook, kemudian lihat  akun email yang muncul dilayar</a:t>
            </a:r>
            <a:endParaRPr b="0" i="0" sz="3200" u="none" cap="none" strike="noStrike">
              <a:solidFill>
                <a:schemeClr val="dk2"/>
              </a:solidFill>
              <a:latin typeface="Arial"/>
              <a:ea typeface="Arial"/>
              <a:cs typeface="Arial"/>
              <a:sym typeface="Arial"/>
            </a:endParaRPr>
          </a:p>
        </p:txBody>
      </p:sp>
      <p:pic>
        <p:nvPicPr>
          <p:cNvPr id="617" name="Google Shape;617;p72"/>
          <p:cNvPicPr preferRelativeResize="0"/>
          <p:nvPr/>
        </p:nvPicPr>
        <p:blipFill rotWithShape="1">
          <a:blip r:embed="rId3">
            <a:alphaModFix/>
          </a:blip>
          <a:srcRect b="21691" l="3867" r="4050" t="13596"/>
          <a:stretch/>
        </p:blipFill>
        <p:spPr>
          <a:xfrm>
            <a:off x="6299600" y="1464700"/>
            <a:ext cx="5151699" cy="38053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3"/>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SzPct val="114197"/>
              <a:buNone/>
            </a:pPr>
            <a:r>
              <a:rPr lang="en-US" sz="3600">
                <a:solidFill>
                  <a:srgbClr val="4A86E8"/>
                </a:solidFill>
              </a:rPr>
              <a:t>Prosedur Menghapus Akun (2)</a:t>
            </a:r>
            <a:endParaRPr>
              <a:solidFill>
                <a:srgbClr val="4A86E8"/>
              </a:solidFill>
            </a:endParaRPr>
          </a:p>
          <a:p>
            <a:pPr indent="0" lvl="0" marL="0" rtl="0" algn="l">
              <a:lnSpc>
                <a:spcPct val="100000"/>
              </a:lnSpc>
              <a:spcBef>
                <a:spcPts val="0"/>
              </a:spcBef>
              <a:spcAft>
                <a:spcPts val="0"/>
              </a:spcAft>
              <a:buSzPct val="111111"/>
              <a:buNone/>
            </a:pPr>
            <a:r>
              <a:t/>
            </a:r>
            <a:endParaRPr>
              <a:solidFill>
                <a:srgbClr val="4A86E8"/>
              </a:solidFill>
            </a:endParaRPr>
          </a:p>
        </p:txBody>
      </p:sp>
      <p:sp>
        <p:nvSpPr>
          <p:cNvPr id="623" name="Google Shape;623;p73"/>
          <p:cNvSpPr txBox="1"/>
          <p:nvPr>
            <p:ph idx="4294967295" type="subTitle"/>
          </p:nvPr>
        </p:nvSpPr>
        <p:spPr>
          <a:xfrm>
            <a:off x="965200" y="1464700"/>
            <a:ext cx="10312500" cy="4675500"/>
          </a:xfrm>
          <a:prstGeom prst="rect">
            <a:avLst/>
          </a:prstGeom>
          <a:noFill/>
          <a:ln>
            <a:noFill/>
          </a:ln>
        </p:spPr>
        <p:txBody>
          <a:bodyPr anchorCtr="0" anchor="t" bIns="121900" lIns="121900" spcFirstLastPara="1" rIns="121900" wrap="square" tIns="121900">
            <a:normAutofit/>
          </a:bodyPr>
          <a:lstStyle/>
          <a:p>
            <a:pPr indent="-508000" lvl="0" marL="609600" marR="0" rtl="0" algn="l">
              <a:lnSpc>
                <a:spcPct val="115000"/>
              </a:lnSpc>
              <a:spcBef>
                <a:spcPts val="0"/>
              </a:spcBef>
              <a:spcAft>
                <a:spcPts val="0"/>
              </a:spcAft>
              <a:buClr>
                <a:schemeClr val="dk2"/>
              </a:buClr>
              <a:buSzPts val="3200"/>
              <a:buFont typeface="Arial"/>
              <a:buAutoNum type="arabicPeriod" startAt="2"/>
            </a:pPr>
            <a:r>
              <a:rPr b="0" i="0" lang="en-US" sz="3200" u="none" cap="none" strike="noStrike">
                <a:solidFill>
                  <a:schemeClr val="dk2"/>
                </a:solidFill>
                <a:latin typeface="Arial"/>
                <a:ea typeface="Arial"/>
                <a:cs typeface="Arial"/>
                <a:sym typeface="Arial"/>
              </a:rPr>
              <a:t>Pilih Akun email dan hapus</a:t>
            </a:r>
            <a:endParaRPr b="0" i="0" sz="3200" u="none" cap="none" strike="noStrike">
              <a:solidFill>
                <a:schemeClr val="dk2"/>
              </a:solidFill>
              <a:latin typeface="Arial"/>
              <a:ea typeface="Arial"/>
              <a:cs typeface="Arial"/>
              <a:sym typeface="Arial"/>
            </a:endParaRPr>
          </a:p>
        </p:txBody>
      </p:sp>
      <p:pic>
        <p:nvPicPr>
          <p:cNvPr id="624" name="Google Shape;624;p73"/>
          <p:cNvPicPr preferRelativeResize="0"/>
          <p:nvPr/>
        </p:nvPicPr>
        <p:blipFill rotWithShape="1">
          <a:blip r:embed="rId3">
            <a:alphaModFix/>
          </a:blip>
          <a:srcRect b="24230" l="5706" r="2253" t="6141"/>
          <a:stretch/>
        </p:blipFill>
        <p:spPr>
          <a:xfrm>
            <a:off x="2571117" y="2294733"/>
            <a:ext cx="7100566" cy="4019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4"/>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SzPct val="114197"/>
              <a:buNone/>
            </a:pPr>
            <a:r>
              <a:rPr lang="en-US" sz="3600">
                <a:solidFill>
                  <a:srgbClr val="4A86E8"/>
                </a:solidFill>
              </a:rPr>
              <a:t>Prosedur Menghapus Akun (3)</a:t>
            </a:r>
            <a:endParaRPr>
              <a:solidFill>
                <a:srgbClr val="4A86E8"/>
              </a:solidFill>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630" name="Google Shape;630;p74"/>
          <p:cNvSpPr txBox="1"/>
          <p:nvPr>
            <p:ph idx="4294967295" type="subTitle"/>
          </p:nvPr>
        </p:nvSpPr>
        <p:spPr>
          <a:xfrm>
            <a:off x="965200" y="1464700"/>
            <a:ext cx="10312500" cy="4675500"/>
          </a:xfrm>
          <a:prstGeom prst="rect">
            <a:avLst/>
          </a:prstGeom>
          <a:noFill/>
          <a:ln>
            <a:noFill/>
          </a:ln>
        </p:spPr>
        <p:txBody>
          <a:bodyPr anchorCtr="0" anchor="t" bIns="121900" lIns="121900" spcFirstLastPara="1" rIns="121900" wrap="square" tIns="121900">
            <a:normAutofit/>
          </a:bodyPr>
          <a:lstStyle/>
          <a:p>
            <a:pPr indent="-508000" lvl="0" marL="609600" marR="0" rtl="0" algn="l">
              <a:lnSpc>
                <a:spcPct val="115000"/>
              </a:lnSpc>
              <a:spcBef>
                <a:spcPts val="0"/>
              </a:spcBef>
              <a:spcAft>
                <a:spcPts val="0"/>
              </a:spcAft>
              <a:buClr>
                <a:schemeClr val="dk2"/>
              </a:buClr>
              <a:buSzPts val="3200"/>
              <a:buFont typeface="Arial"/>
              <a:buAutoNum type="arabicPeriod" startAt="3"/>
            </a:pPr>
            <a:r>
              <a:rPr b="0" i="0" lang="en-US" sz="3200" u="none" cap="none" strike="noStrike">
                <a:solidFill>
                  <a:schemeClr val="dk2"/>
                </a:solidFill>
                <a:latin typeface="Arial"/>
                <a:ea typeface="Arial"/>
                <a:cs typeface="Arial"/>
                <a:sym typeface="Arial"/>
              </a:rPr>
              <a:t>Otomatis akun akan terhapus</a:t>
            </a:r>
            <a:endParaRPr b="0" i="0" sz="3200" u="none" cap="none" strike="noStrike">
              <a:solidFill>
                <a:schemeClr val="dk2"/>
              </a:solidFill>
              <a:latin typeface="Arial"/>
              <a:ea typeface="Arial"/>
              <a:cs typeface="Arial"/>
              <a:sym typeface="Arial"/>
            </a:endParaRPr>
          </a:p>
        </p:txBody>
      </p:sp>
      <p:pic>
        <p:nvPicPr>
          <p:cNvPr id="631" name="Google Shape;631;p74"/>
          <p:cNvPicPr preferRelativeResize="0"/>
          <p:nvPr/>
        </p:nvPicPr>
        <p:blipFill rotWithShape="1">
          <a:blip r:embed="rId3">
            <a:alphaModFix/>
          </a:blip>
          <a:srcRect b="18710" l="7135" r="2202" t="15338"/>
          <a:stretch/>
        </p:blipFill>
        <p:spPr>
          <a:xfrm>
            <a:off x="2335517" y="2278667"/>
            <a:ext cx="7520967" cy="40936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7"/>
          <p:cNvSpPr txBox="1"/>
          <p:nvPr/>
        </p:nvSpPr>
        <p:spPr>
          <a:xfrm>
            <a:off x="1589600" y="173935"/>
            <a:ext cx="9012900" cy="861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100"/>
              <a:buFont typeface="Arial"/>
              <a:buNone/>
            </a:pPr>
            <a:r>
              <a:rPr b="1" i="0" lang="en-US" sz="4000" u="none" cap="none" strike="noStrike">
                <a:solidFill>
                  <a:srgbClr val="305DBF"/>
                </a:solidFill>
                <a:latin typeface="Poppins"/>
                <a:ea typeface="Poppins"/>
                <a:cs typeface="Poppins"/>
                <a:sym typeface="Poppins"/>
              </a:rPr>
              <a:t>Materi</a:t>
            </a:r>
            <a:endParaRPr b="0" i="0" sz="4000" u="none" cap="none" strike="noStrike">
              <a:solidFill>
                <a:srgbClr val="305DBF"/>
              </a:solidFill>
              <a:latin typeface="Nunito"/>
              <a:ea typeface="Nunito"/>
              <a:cs typeface="Nunito"/>
              <a:sym typeface="Nunito"/>
            </a:endParaRPr>
          </a:p>
        </p:txBody>
      </p:sp>
      <p:sp>
        <p:nvSpPr>
          <p:cNvPr id="502" name="Google Shape;502;p57"/>
          <p:cNvSpPr txBox="1"/>
          <p:nvPr/>
        </p:nvSpPr>
        <p:spPr>
          <a:xfrm>
            <a:off x="1589550" y="1140900"/>
            <a:ext cx="9012900" cy="4202100"/>
          </a:xfrm>
          <a:prstGeom prst="rect">
            <a:avLst/>
          </a:prstGeom>
          <a:noFill/>
          <a:ln>
            <a:noFill/>
          </a:ln>
        </p:spPr>
        <p:txBody>
          <a:bodyPr anchorCtr="0" anchor="t" bIns="91425" lIns="91425" spcFirstLastPara="1" rIns="91425" wrap="square" tIns="91425">
            <a:spAutoFit/>
          </a:bodyPr>
          <a:lstStyle/>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Pengaturan Awal Booting dan Login Chromebook</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Menambah dan menghapus akun login</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Pintasan keyboard dan touchpad</a:t>
            </a:r>
            <a:endParaRPr b="0" i="1"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Mengganti bahasa chrome os dan chrome browser</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Pengenalan fitur setelan pada chromebook</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Menambah dan menghapus aplikasi serta ekstensi</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Menggunakan chromebook secara offline</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Menghubungkan printer ke chromebook</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Instalasi dan Konfigurasi wireless router</a:t>
            </a:r>
            <a:endParaRPr b="0" i="0" sz="1800" u="none" cap="none" strike="noStrike">
              <a:solidFill>
                <a:schemeClr val="dk1"/>
              </a:solidFill>
              <a:latin typeface="Roboto"/>
              <a:ea typeface="Roboto"/>
              <a:cs typeface="Roboto"/>
              <a:sym typeface="Roboto"/>
            </a:endParaRPr>
          </a:p>
          <a:p>
            <a:pPr indent="-342900" lvl="0" marL="457200" marR="0" rtl="0" algn="just">
              <a:lnSpc>
                <a:spcPct val="150000"/>
              </a:lnSpc>
              <a:spcBef>
                <a:spcPts val="0"/>
              </a:spcBef>
              <a:spcAft>
                <a:spcPts val="0"/>
              </a:spcAft>
              <a:buClr>
                <a:schemeClr val="dk1"/>
              </a:buClr>
              <a:buSzPts val="1800"/>
              <a:buFont typeface="Roboto"/>
              <a:buAutoNum type="arabicPeriod"/>
            </a:pPr>
            <a:r>
              <a:rPr b="0" i="0" lang="en-US" sz="1800" u="none" cap="none" strike="noStrike">
                <a:solidFill>
                  <a:schemeClr val="dk1"/>
                </a:solidFill>
                <a:latin typeface="Roboto"/>
                <a:ea typeface="Roboto"/>
                <a:cs typeface="Roboto"/>
                <a:sym typeface="Roboto"/>
              </a:rPr>
              <a:t>Instalasi dan Konfigurasi proyektor</a:t>
            </a:r>
            <a:endParaRPr b="0" i="0" sz="1800" u="none" cap="none" strike="noStrike">
              <a:solidFill>
                <a:schemeClr val="dk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37" name="Google Shape;637;p75"/>
          <p:cNvSpPr txBox="1"/>
          <p:nvPr/>
        </p:nvSpPr>
        <p:spPr>
          <a:xfrm>
            <a:off x="3611725" y="2966850"/>
            <a:ext cx="56040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Pintasan Keyboard dan Touchpad</a:t>
            </a:r>
            <a:endParaRPr b="1" i="0" sz="3500" u="none" cap="none" strike="noStrike">
              <a:solidFill>
                <a:srgbClr val="0000FF"/>
              </a:solidFill>
              <a:latin typeface="Poppins"/>
              <a:ea typeface="Poppins"/>
              <a:cs typeface="Poppins"/>
              <a:sym typeface="Poppins"/>
            </a:endParaRPr>
          </a:p>
        </p:txBody>
      </p:sp>
      <p:sp>
        <p:nvSpPr>
          <p:cNvPr id="638" name="Google Shape;638;p75"/>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03</a:t>
            </a:r>
            <a:endParaRPr b="0" i="0" sz="5300" u="none" cap="none" strike="noStrike">
              <a:solidFill>
                <a:srgbClr val="0000FF"/>
              </a:solidFill>
              <a:latin typeface="Arial"/>
              <a:ea typeface="Arial"/>
              <a:cs typeface="Arial"/>
              <a:sym typeface="Arial"/>
            </a:endParaRPr>
          </a:p>
        </p:txBody>
      </p:sp>
      <p:pic>
        <p:nvPicPr>
          <p:cNvPr id="639" name="Google Shape;639;p75"/>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5" name="Google Shape;645;p76"/>
          <p:cNvSpPr txBox="1"/>
          <p:nvPr>
            <p:ph type="title"/>
          </p:nvPr>
        </p:nvSpPr>
        <p:spPr>
          <a:xfrm>
            <a:off x="812925" y="851450"/>
            <a:ext cx="6549600" cy="858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300"/>
              <a:buNone/>
            </a:pPr>
            <a:r>
              <a:rPr b="1" lang="en-US" sz="4000">
                <a:solidFill>
                  <a:srgbClr val="305DBF"/>
                </a:solidFill>
                <a:latin typeface="Poppins"/>
                <a:ea typeface="Poppins"/>
                <a:cs typeface="Poppins"/>
                <a:sym typeface="Poppins"/>
              </a:rPr>
              <a:t>Pintasan Keyboard (01) </a:t>
            </a:r>
            <a:endParaRPr b="1" sz="4000">
              <a:solidFill>
                <a:srgbClr val="305DBF"/>
              </a:solidFill>
              <a:latin typeface="Poppins"/>
              <a:ea typeface="Poppins"/>
              <a:cs typeface="Poppins"/>
              <a:sym typeface="Poppins"/>
            </a:endParaRPr>
          </a:p>
          <a:p>
            <a:pPr indent="0" lvl="0" marL="0" rtl="0" algn="ctr">
              <a:lnSpc>
                <a:spcPct val="100000"/>
              </a:lnSpc>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rPr b="1" lang="en-US" sz="4700">
                <a:solidFill>
                  <a:srgbClr val="305DBF"/>
                </a:solidFill>
                <a:latin typeface="Fredoka One"/>
                <a:ea typeface="Fredoka One"/>
                <a:cs typeface="Fredoka One"/>
                <a:sym typeface="Fredoka One"/>
              </a:rPr>
              <a:t>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Clr>
                <a:schemeClr val="dk1"/>
              </a:buClr>
              <a:buSzPts val="1300"/>
              <a:buFont typeface="Arial"/>
              <a:buNone/>
            </a:pPr>
            <a:r>
              <a:t/>
            </a:r>
            <a:endParaRPr b="1" sz="50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3500">
              <a:solidFill>
                <a:srgbClr val="305DBF"/>
              </a:solidFill>
            </a:endParaRPr>
          </a:p>
        </p:txBody>
      </p:sp>
      <p:grpSp>
        <p:nvGrpSpPr>
          <p:cNvPr id="646" name="Google Shape;646;p76"/>
          <p:cNvGrpSpPr/>
          <p:nvPr/>
        </p:nvGrpSpPr>
        <p:grpSpPr>
          <a:xfrm>
            <a:off x="906354" y="2245921"/>
            <a:ext cx="10511287" cy="3544842"/>
            <a:chOff x="398225" y="1363026"/>
            <a:chExt cx="8712215" cy="2670717"/>
          </a:xfrm>
        </p:grpSpPr>
        <p:grpSp>
          <p:nvGrpSpPr>
            <p:cNvPr id="647" name="Google Shape;647;p76"/>
            <p:cNvGrpSpPr/>
            <p:nvPr/>
          </p:nvGrpSpPr>
          <p:grpSpPr>
            <a:xfrm>
              <a:off x="398225" y="1363026"/>
              <a:ext cx="4823205" cy="2670717"/>
              <a:chOff x="907671" y="1256782"/>
              <a:chExt cx="6063874" cy="3518267"/>
            </a:xfrm>
          </p:grpSpPr>
          <p:pic>
            <p:nvPicPr>
              <p:cNvPr id="648" name="Google Shape;648;p76"/>
              <p:cNvPicPr preferRelativeResize="0"/>
              <p:nvPr/>
            </p:nvPicPr>
            <p:blipFill rotWithShape="1">
              <a:blip r:embed="rId3">
                <a:alphaModFix/>
              </a:blip>
              <a:srcRect b="13709" l="14282" r="14089" t="15797"/>
              <a:stretch/>
            </p:blipFill>
            <p:spPr>
              <a:xfrm>
                <a:off x="907671" y="1256782"/>
                <a:ext cx="6063874" cy="3518267"/>
              </a:xfrm>
              <a:prstGeom prst="rect">
                <a:avLst/>
              </a:prstGeom>
              <a:noFill/>
              <a:ln>
                <a:noFill/>
              </a:ln>
            </p:spPr>
          </p:pic>
          <p:sp>
            <p:nvSpPr>
              <p:cNvPr id="649" name="Google Shape;649;p76"/>
              <p:cNvSpPr/>
              <p:nvPr/>
            </p:nvSpPr>
            <p:spPr>
              <a:xfrm>
                <a:off x="1071716" y="1533832"/>
                <a:ext cx="5820600" cy="2507100"/>
              </a:xfrm>
              <a:prstGeom prst="rect">
                <a:avLst/>
              </a:prstGeom>
              <a:noFill/>
              <a:ln cap="flat" cmpd="sng" w="28575">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650" name="Google Shape;650;p76"/>
            <p:cNvGrpSpPr/>
            <p:nvPr/>
          </p:nvGrpSpPr>
          <p:grpSpPr>
            <a:xfrm>
              <a:off x="4283665" y="1822095"/>
              <a:ext cx="4826775" cy="1549125"/>
              <a:chOff x="5711554" y="2429460"/>
              <a:chExt cx="6435700" cy="2065500"/>
            </a:xfrm>
          </p:grpSpPr>
          <p:sp>
            <p:nvSpPr>
              <p:cNvPr id="651" name="Google Shape;651;p76"/>
              <p:cNvSpPr/>
              <p:nvPr/>
            </p:nvSpPr>
            <p:spPr>
              <a:xfrm>
                <a:off x="5711554" y="2429460"/>
                <a:ext cx="6254400" cy="2065500"/>
              </a:xfrm>
              <a:prstGeom prst="leftArrowCallout">
                <a:avLst>
                  <a:gd fmla="val 16786" name="adj1"/>
                  <a:gd fmla="val 15453" name="adj2"/>
                  <a:gd fmla="val 25000" name="adj3"/>
                  <a:gd fmla="val 88656" name="adj4"/>
                </a:avLst>
              </a:prstGeom>
              <a:noFill/>
              <a:ln cap="flat" cmpd="sng" w="19050">
                <a:solidFill>
                  <a:srgbClr val="0000F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652" name="Google Shape;652;p76"/>
              <p:cNvSpPr txBox="1"/>
              <p:nvPr/>
            </p:nvSpPr>
            <p:spPr>
              <a:xfrm>
                <a:off x="7300754" y="2509334"/>
                <a:ext cx="4846500" cy="1557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US" sz="2700" u="none" cap="none" strike="noStrike">
                    <a:solidFill>
                      <a:schemeClr val="accent2"/>
                    </a:solidFill>
                    <a:latin typeface="Roboto"/>
                    <a:ea typeface="Roboto"/>
                    <a:cs typeface="Roboto"/>
                    <a:sym typeface="Roboto"/>
                  </a:rPr>
                  <a:t>Pintasan Keyboard Chromebook digunakan untuk membantu menyelesaikan pekerjaan supaya lebih cepat </a:t>
                </a:r>
                <a:endParaRPr b="0" i="0" sz="2700" u="none" cap="none" strike="noStrike">
                  <a:solidFill>
                    <a:schemeClr val="accent2"/>
                  </a:solidFill>
                  <a:latin typeface="Roboto"/>
                  <a:ea typeface="Roboto"/>
                  <a:cs typeface="Roboto"/>
                  <a:sym typeface="Roboto"/>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7"/>
          <p:cNvSpPr txBox="1"/>
          <p:nvPr>
            <p:ph idx="4294967295" type="title"/>
          </p:nvPr>
        </p:nvSpPr>
        <p:spPr>
          <a:xfrm>
            <a:off x="914400" y="186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Popular Keyboard (1)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658" name="Google Shape;658;p77"/>
          <p:cNvGraphicFramePr/>
          <p:nvPr/>
        </p:nvGraphicFramePr>
        <p:xfrm>
          <a:off x="967416" y="1057241"/>
          <a:ext cx="3000000" cy="3000000"/>
        </p:xfrm>
        <a:graphic>
          <a:graphicData uri="http://schemas.openxmlformats.org/drawingml/2006/table">
            <a:tbl>
              <a:tblPr bandRow="1" firstRow="1">
                <a:noFill/>
                <a:tableStyleId>{49D364ED-7452-46F4-B6FC-53907492447C}</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paling lama </a:t>
                      </a:r>
                      <a:endParaRPr i="1" sz="2000" u="none" cap="none" strike="noStrike">
                        <a:latin typeface="Raleway"/>
                        <a:ea typeface="Raleway"/>
                        <a:cs typeface="Raleway"/>
                        <a:sym typeface="Raleway"/>
                      </a:endParaRPr>
                    </a:p>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tidak digunakan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dan tahan Alt + Shift, ketuk Tab sampai jendela yang di inginkan terbuka, kemudian lepaskan</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 sampai 8</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8</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Tab</a:t>
                      </a:r>
                      <a:endParaRPr i="1" sz="20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8"/>
          <p:cNvSpPr txBox="1"/>
          <p:nvPr>
            <p:ph idx="4294967295" type="title"/>
          </p:nvPr>
        </p:nvSpPr>
        <p:spPr>
          <a:xfrm>
            <a:off x="914400" y="186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Popular Keyboard (2)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664" name="Google Shape;664;p78"/>
          <p:cNvGraphicFramePr/>
          <p:nvPr/>
        </p:nvGraphicFramePr>
        <p:xfrm>
          <a:off x="950483" y="1233932"/>
          <a:ext cx="3000000" cy="3000000"/>
        </p:xfrm>
        <a:graphic>
          <a:graphicData uri="http://schemas.openxmlformats.org/drawingml/2006/table">
            <a:tbl>
              <a:tblPr bandRow="1" firstRow="1">
                <a:noFill/>
                <a:tableStyleId>{49D364ED-7452-46F4-B6FC-53907492447C}</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a:t>
                      </a:r>
                      <a:r>
                        <a:rPr i="1" lang="en-US" sz="2000" u="none" cap="none" strike="noStrike">
                          <a:latin typeface="Raleway"/>
                          <a:ea typeface="Raleway"/>
                          <a:cs typeface="Raleway"/>
                          <a:sym typeface="Raleway"/>
                        </a:rPr>
                        <a:t> </a:t>
                      </a:r>
                      <a:r>
                        <a:rPr i="1" lang="en-US" sz="2000" u="none" cap="none" strike="noStrike">
                          <a:solidFill>
                            <a:srgbClr val="000000"/>
                          </a:solidFill>
                          <a:latin typeface="Raleway"/>
                          <a:ea typeface="Raleway"/>
                          <a:cs typeface="Raleway"/>
                          <a:sym typeface="Raleway"/>
                        </a:rPr>
                        <a:t>ulang halaman aktif</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       atau Ctrl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Menempatkan fokus pada kolom URL penelusuran</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r</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dan Menonaktifkan Caps Lock</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Telusuri</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Mengambil screenshot sebagian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Mode ringkasan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79"/>
          <p:cNvSpPr txBox="1"/>
          <p:nvPr>
            <p:ph idx="4294967295" type="title"/>
          </p:nvPr>
        </p:nvSpPr>
        <p:spPr>
          <a:xfrm>
            <a:off x="948033" y="10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Tab dan Jendela Keyboard [1]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670" name="Google Shape;670;p79"/>
          <p:cNvGraphicFramePr/>
          <p:nvPr/>
        </p:nvGraphicFramePr>
        <p:xfrm>
          <a:off x="918253" y="1240779"/>
          <a:ext cx="3000000" cy="3000000"/>
        </p:xfrm>
        <a:graphic>
          <a:graphicData uri="http://schemas.openxmlformats.org/drawingml/2006/table">
            <a:tbl>
              <a:tblPr bandRow="1" firstRow="1">
                <a:noFill/>
                <a:tableStyleId>{49D364ED-7452-46F4-B6FC-53907492447C}</a:tableStyleId>
              </a:tblPr>
              <a:tblGrid>
                <a:gridCol w="5094975"/>
                <a:gridCol w="4861275"/>
              </a:tblGrid>
              <a:tr h="586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 dalam Mode samaran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n</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file di browser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+o</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tab aktif</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+w</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jendela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+w</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kembali tab atau jendela yang terakhir ditutup</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+t</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0"/>
          <p:cNvSpPr txBox="1"/>
          <p:nvPr>
            <p:ph idx="4294967295" type="title"/>
          </p:nvPr>
        </p:nvSpPr>
        <p:spPr>
          <a:xfrm>
            <a:off x="914400" y="91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Tab dan Jendela Keyboard (2)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676" name="Google Shape;676;p80"/>
          <p:cNvGraphicFramePr/>
          <p:nvPr/>
        </p:nvGraphicFramePr>
        <p:xfrm>
          <a:off x="819932" y="615319"/>
          <a:ext cx="3000000" cy="3000000"/>
        </p:xfrm>
        <a:graphic>
          <a:graphicData uri="http://schemas.openxmlformats.org/drawingml/2006/table">
            <a:tbl>
              <a:tblPr bandRow="1" firstRow="1">
                <a:noFill/>
                <a:tableStyleId>{49D364ED-7452-46F4-B6FC-53907492447C}</a:tableStyleId>
              </a:tblPr>
              <a:tblGrid>
                <a:gridCol w="5286175"/>
                <a:gridCol w="5043675"/>
              </a:tblGrid>
              <a:tr h="5449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1-8 di jendela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Ctrl + 8</a:t>
                      </a:r>
                      <a:endParaRPr sz="1500" u="none" cap="none" strike="noStrike">
                        <a:latin typeface="Raleway"/>
                        <a:ea typeface="Raleway"/>
                        <a:cs typeface="Raleway"/>
                        <a:sym typeface="Raleway"/>
                      </a:endParaRPr>
                    </a:p>
                  </a:txBody>
                  <a:tcPr marT="0" marB="0" marR="68575" marL="68575" anchor="ctr">
                    <a:solidFill>
                      <a:srgbClr val="FFFFFF"/>
                    </a:solidFill>
                  </a:tcPr>
                </a:tc>
              </a:tr>
              <a:tr h="671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terakhir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+ 9</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 di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sz="1500" u="none" cap="none" strike="noStrike">
                        <a:latin typeface="Raleway"/>
                        <a:ea typeface="Raleway"/>
                        <a:cs typeface="Raleway"/>
                        <a:sym typeface="Raleway"/>
                      </a:endParaRPr>
                    </a:p>
                  </a:txBody>
                  <a:tcPr marT="0" marB="0" marR="68575" marL="68575" anchor="ctr">
                    <a:solidFill>
                      <a:srgbClr val="FFFFFF"/>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Tab</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antarjendela dengan cepat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FFFFFF"/>
                    </a:solidFill>
                  </a:tcPr>
                </a:tc>
              </a:tr>
              <a:tr h="1004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Anda gunakan baru-baru ini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Shift +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sebelumnya dalam histori penjelajahan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1"/>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Tab dan Jendela Keyboard (3)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682" name="Google Shape;682;p81"/>
          <p:cNvGraphicFramePr/>
          <p:nvPr/>
        </p:nvGraphicFramePr>
        <p:xfrm>
          <a:off x="819933" y="767717"/>
          <a:ext cx="3000000" cy="3000000"/>
        </p:xfrm>
        <a:graphic>
          <a:graphicData uri="http://schemas.openxmlformats.org/drawingml/2006/table">
            <a:tbl>
              <a:tblPr bandRow="1" firstRow="1">
                <a:noFill/>
                <a:tableStyleId>{49D364ED-7452-46F4-B6FC-53907492447C}</a:tableStyleId>
              </a:tblPr>
              <a:tblGrid>
                <a:gridCol w="5268025"/>
                <a:gridCol w="5026375"/>
              </a:tblGrid>
              <a:tr h="570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berikutnya dalam histori penjelajahan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702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 dan beralih ke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jendela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Seret tautan ke kolom URL tab</a:t>
                      </a:r>
                      <a:endParaRPr sz="1500" u="none" cap="none" strike="noStrike">
                        <a:latin typeface="Raleway"/>
                        <a:ea typeface="Raleway"/>
                        <a:cs typeface="Raleway"/>
                        <a:sym typeface="Raleway"/>
                      </a:endParaRPr>
                    </a:p>
                  </a:txBody>
                  <a:tcPr marT="0" marB="0" marR="68575" marL="68575" anchor="ctr">
                    <a:solidFill>
                      <a:srgbClr val="FFFFFF"/>
                    </a:solidFill>
                  </a:tcPr>
                </a:tc>
              </a:tr>
              <a:tr h="7490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area kosong di tab setrip</a:t>
                      </a:r>
                      <a:endParaRPr sz="1500" u="none" cap="none" strike="noStrike">
                        <a:latin typeface="Raleway"/>
                        <a:ea typeface="Raleway"/>
                        <a:cs typeface="Raleway"/>
                        <a:sym typeface="Raleway"/>
                      </a:endParaRPr>
                    </a:p>
                  </a:txBody>
                  <a:tcPr marT="0" marB="0" marR="68575" marL="68575" anchor="ctr">
                    <a:solidFill>
                      <a:srgbClr val="D7ECFC"/>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web di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Ketik alamat web (URL) di kolom URL, lalu tekan Alt +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2"/>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Tab dan Jendela Keyboard (4)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688" name="Google Shape;688;p82"/>
          <p:cNvGraphicFramePr/>
          <p:nvPr/>
        </p:nvGraphicFramePr>
        <p:xfrm>
          <a:off x="819933" y="1145092"/>
          <a:ext cx="3000000" cy="3000000"/>
        </p:xfrm>
        <a:graphic>
          <a:graphicData uri="http://schemas.openxmlformats.org/drawingml/2006/table">
            <a:tbl>
              <a:tblPr bandRow="1" firstRow="1">
                <a:noFill/>
                <a:tableStyleId>{49D364ED-7452-46F4-B6FC-53907492447C}</a:tableStyleId>
              </a:tblPr>
              <a:tblGrid>
                <a:gridCol w="5268025"/>
                <a:gridCol w="5026375"/>
              </a:tblGrid>
              <a:tr h="6233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782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Mengembalikan tab ke posisi semula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Saat menarik tab, tekan Esc</a:t>
                      </a:r>
                      <a:endParaRPr sz="1500" u="none" cap="none" strike="noStrike">
                        <a:latin typeface="Raleway"/>
                        <a:ea typeface="Raleway"/>
                        <a:cs typeface="Raleway"/>
                        <a:sym typeface="Raleway"/>
                      </a:endParaRPr>
                    </a:p>
                  </a:txBody>
                  <a:tcPr marT="0" marB="0" marR="68575" marL="68575" anchor="ctr">
                    <a:solidFill>
                      <a:srgbClr val="FFFFFF"/>
                    </a:solidFill>
                  </a:tcPr>
                </a:tc>
              </a:tr>
              <a:tr h="7679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Mengaitkan jendela ke sebelah kiri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kiri)</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Memaksimalkan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Meminimalkan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(minus)</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Memasang jendela ke sebelah kanan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kanan)</a:t>
                      </a:r>
                      <a:endParaRPr sz="1500" u="none" cap="none" strike="noStrike">
                        <a:latin typeface="Raleway"/>
                        <a:ea typeface="Raleway"/>
                        <a:cs typeface="Raleway"/>
                        <a:sym typeface="Raleway"/>
                      </a:endParaRPr>
                    </a:p>
                  </a:txBody>
                  <a:tcPr marT="0" marB="0" marR="68575" marL="68575" anchor="ctr">
                    <a:solidFill>
                      <a:srgbClr val="FFFFFF"/>
                    </a:solidFill>
                  </a:tcPr>
                </a:tc>
              </a:tr>
              <a:tr h="81882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jendela antarlayar (saat Chromebook Anda terhubung ke monitor)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 + m</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83"/>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Halaman dan Browser (1)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694" name="Google Shape;694;p83"/>
          <p:cNvGraphicFramePr/>
          <p:nvPr/>
        </p:nvGraphicFramePr>
        <p:xfrm>
          <a:off x="967416" y="1154425"/>
          <a:ext cx="3000000" cy="3000000"/>
        </p:xfrm>
        <a:graphic>
          <a:graphicData uri="http://schemas.openxmlformats.org/drawingml/2006/table">
            <a:tbl>
              <a:tblPr bandRow="1" firstRow="1">
                <a:noFill/>
                <a:tableStyleId>{49D364ED-7452-46F4-B6FC-53907492447C}</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atas</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atas   atau Alt + Panah atas  </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bawah</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bawah   atau Alt + Panah bawah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Men-scroll halaman ke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Bilah spasi</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atas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atas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bawah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Mencetak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halaman aktif</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4"/>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Halaman dan Browser (2)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00" name="Google Shape;700;p84"/>
          <p:cNvGraphicFramePr/>
          <p:nvPr/>
        </p:nvGraphicFramePr>
        <p:xfrm>
          <a:off x="819932" y="1262411"/>
          <a:ext cx="3000000" cy="3000000"/>
        </p:xfrm>
        <a:graphic>
          <a:graphicData uri="http://schemas.openxmlformats.org/drawingml/2006/table">
            <a:tbl>
              <a:tblPr bandRow="1" firstRow="1">
                <a:noFill/>
                <a:tableStyleId>{49D364ED-7452-46F4-B6FC-53907492447C}</a:tableStyleId>
              </a:tblPr>
              <a:tblGrid>
                <a:gridCol w="5297325"/>
                <a:gridCol w="5054325"/>
              </a:tblGrid>
              <a:tr h="5045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10256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 tanpa menggunakan konten yang disimpan dalam cache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r</a:t>
                      </a:r>
                      <a:endParaRPr sz="1500" u="none" cap="none" strike="noStrike">
                        <a:latin typeface="Raleway"/>
                        <a:ea typeface="Raleway"/>
                        <a:cs typeface="Raleway"/>
                        <a:sym typeface="Raleway"/>
                      </a:endParaRPr>
                    </a:p>
                  </a:txBody>
                  <a:tcPr marT="0" marB="0" marR="68575" marL="68575" anchor="ctr">
                    <a:solidFill>
                      <a:srgbClr val="FFFFFF"/>
                    </a:solidFill>
                  </a:tcPr>
                </a:tc>
              </a:tr>
              <a:tr h="454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halaman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a:t>
                      </a:r>
                      <a:endParaRPr sz="1500" u="none" cap="none" strike="noStrike">
                        <a:latin typeface="Raleway"/>
                        <a:ea typeface="Raleway"/>
                        <a:cs typeface="Raleway"/>
                        <a:sym typeface="Raleway"/>
                      </a:endParaRPr>
                    </a:p>
                  </a:txBody>
                  <a:tcPr marT="0" marB="0" marR="68575" marL="68575" anchor="ctr">
                    <a:solidFill>
                      <a:srgbClr val="D7ECFC"/>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Memperkecil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 (minus)</a:t>
                      </a:r>
                      <a:endParaRPr sz="1500" u="none" cap="none" strike="noStrike">
                        <a:latin typeface="Raleway"/>
                        <a:ea typeface="Raleway"/>
                        <a:cs typeface="Raleway"/>
                        <a:sym typeface="Raleway"/>
                      </a:endParaRPr>
                    </a:p>
                  </a:txBody>
                  <a:tcPr marT="0" marB="0" marR="68575" marL="68575" anchor="ctr">
                    <a:solidFill>
                      <a:srgbClr val="FFFFFF"/>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tingkat zoom</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+ 0</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Menghentikan pemuatan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Esc</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kanan pada link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Alt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link sebagai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bilah bookmark</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8"/>
          <p:cNvSpPr txBox="1"/>
          <p:nvPr/>
        </p:nvSpPr>
        <p:spPr>
          <a:xfrm>
            <a:off x="3611725" y="2836050"/>
            <a:ext cx="43854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Pengaturan Awal Booting dan Login</a:t>
            </a:r>
            <a:endParaRPr b="1" i="0" sz="3500" u="none" cap="none" strike="noStrike">
              <a:solidFill>
                <a:srgbClr val="0000FF"/>
              </a:solidFill>
              <a:latin typeface="Poppins"/>
              <a:ea typeface="Poppins"/>
              <a:cs typeface="Poppins"/>
              <a:sym typeface="Poppins"/>
            </a:endParaRPr>
          </a:p>
        </p:txBody>
      </p:sp>
      <p:sp>
        <p:nvSpPr>
          <p:cNvPr id="508" name="Google Shape;508;p58"/>
          <p:cNvSpPr txBox="1"/>
          <p:nvPr/>
        </p:nvSpPr>
        <p:spPr>
          <a:xfrm>
            <a:off x="2577625" y="2874900"/>
            <a:ext cx="103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6000" u="none" cap="none" strike="noStrike">
                <a:solidFill>
                  <a:srgbClr val="0000FF"/>
                </a:solidFill>
                <a:latin typeface="Arial"/>
                <a:ea typeface="Arial"/>
                <a:cs typeface="Arial"/>
                <a:sym typeface="Arial"/>
              </a:rPr>
              <a:t>01</a:t>
            </a:r>
            <a:endParaRPr b="0" i="0" sz="6000" u="none" cap="none" strike="noStrike">
              <a:solidFill>
                <a:srgbClr val="0000FF"/>
              </a:solidFill>
              <a:latin typeface="Arial"/>
              <a:ea typeface="Arial"/>
              <a:cs typeface="Arial"/>
              <a:sym typeface="Arial"/>
            </a:endParaRPr>
          </a:p>
        </p:txBody>
      </p:sp>
      <p:pic>
        <p:nvPicPr>
          <p:cNvPr id="509" name="Google Shape;509;p58"/>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5"/>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Halaman dan Browser (3)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06" name="Google Shape;706;p85"/>
          <p:cNvGraphicFramePr/>
          <p:nvPr/>
        </p:nvGraphicFramePr>
        <p:xfrm>
          <a:off x="930855" y="1112285"/>
          <a:ext cx="3000000" cy="3000000"/>
        </p:xfrm>
        <a:graphic>
          <a:graphicData uri="http://schemas.openxmlformats.org/drawingml/2006/table">
            <a:tbl>
              <a:tblPr bandRow="1" firstRow="1">
                <a:noFill/>
                <a:tableStyleId>{49D364ED-7452-46F4-B6FC-53907492447C}</a:tableStyleId>
              </a:tblPr>
              <a:tblGrid>
                <a:gridCol w="5286400"/>
                <a:gridCol w="5043875"/>
              </a:tblGrid>
              <a:tr h="433975">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Deskripsi</a:t>
                      </a:r>
                      <a:endParaRPr b="0" i="0" sz="25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Pintasan Keyboard</a:t>
                      </a:r>
                      <a:endParaRPr sz="1100" u="none" cap="none" strike="noStrike">
                        <a:latin typeface="Raleway"/>
                        <a:ea typeface="Raleway"/>
                        <a:cs typeface="Raleway"/>
                        <a:sym typeface="Raleway"/>
                      </a:endParaRPr>
                    </a:p>
                  </a:txBody>
                  <a:tcPr marT="45725" marB="45725" marR="91475" marL="91475" anchor="ctr">
                    <a:solidFill>
                      <a:srgbClr val="2978BD"/>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link halaman aktif sebagai bookmark</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d</a:t>
                      </a:r>
                      <a:endParaRPr sz="1100" u="none" cap="none" strike="noStrike">
                        <a:latin typeface="Raleway"/>
                        <a:ea typeface="Raleway"/>
                        <a:cs typeface="Raleway"/>
                        <a:sym typeface="Raleway"/>
                      </a:endParaRPr>
                    </a:p>
                  </a:txBody>
                  <a:tcPr marT="0" marB="0" marR="68575" marL="68575" anchor="ctr">
                    <a:solidFill>
                      <a:srgbClr val="FFFFFF"/>
                    </a:solidFill>
                  </a:tcPr>
                </a:tc>
              </a:tr>
              <a:tr h="8634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semua halaman yang terbuka di jendela aktif Anda sebagai bookmark dalam folder baru</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Ctrl+d</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r h="28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Menelusuri halaman aktif</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f</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berikutnya untuk penelusuran</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g atau Enter</a:t>
                      </a:r>
                      <a:endParaRPr sz="1100" u="none" cap="none" strike="noStrike">
                        <a:latin typeface="Raleway"/>
                        <a:ea typeface="Raleway"/>
                        <a:cs typeface="Raleway"/>
                        <a:sym typeface="Raleway"/>
                      </a:endParaRPr>
                    </a:p>
                  </a:txBody>
                  <a:tcPr marT="0" marB="0" marR="68575" marL="68575" anchor="ctr">
                    <a:solidFill>
                      <a:srgbClr val="D7ECFC"/>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sebelumnya untuk penelusuran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 + g atau Shift + Enter</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kolom informasi yang tidak aktif</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Alt + Shift + a</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Melakukan penelusuran Google</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k atau Ctrl + e</a:t>
                      </a:r>
                      <a:endParaRPr sz="1100" u="none" cap="none" strike="noStrike">
                        <a:latin typeface="Raleway"/>
                        <a:ea typeface="Raleway"/>
                        <a:cs typeface="Raleway"/>
                        <a:sym typeface="Raleway"/>
                      </a:endParaRPr>
                    </a:p>
                  </a:txBody>
                  <a:tcPr marT="0" marB="0" marR="68575" marL="68575" anchor="ctr">
                    <a:solidFill>
                      <a:srgbClr val="FFFFFF"/>
                    </a:solidFill>
                  </a:tcPr>
                </a:tc>
              </a:tr>
              <a:tr h="8562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Menambahkan www. dan .com ke masukan dalam kolom URL, lalu membuka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Enter</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Melihat sumber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u</a:t>
                      </a:r>
                      <a:endParaRPr sz="11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6"/>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Halaman dan Browser (4)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12" name="Google Shape;712;p86"/>
          <p:cNvGraphicFramePr/>
          <p:nvPr/>
        </p:nvGraphicFramePr>
        <p:xfrm>
          <a:off x="819932" y="707781"/>
          <a:ext cx="3000000" cy="3000000"/>
        </p:xfrm>
        <a:graphic>
          <a:graphicData uri="http://schemas.openxmlformats.org/drawingml/2006/table">
            <a:tbl>
              <a:tblPr bandRow="1" firstRow="1">
                <a:noFill/>
                <a:tableStyleId>{49D364ED-7452-46F4-B6FC-53907492447C}</a:tableStyleId>
              </a:tblPr>
              <a:tblGrid>
                <a:gridCol w="5300375"/>
                <a:gridCol w="5057225"/>
              </a:tblGrid>
              <a:tr h="4868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i</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Console di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+j</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kolom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+b</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toolbar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Shift + t</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Histori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h</a:t>
                      </a:r>
                      <a:endParaRPr sz="1500" u="none" cap="none" strike="noStrike">
                        <a:latin typeface="Raleway"/>
                        <a:ea typeface="Raleway"/>
                        <a:cs typeface="Raleway"/>
                        <a:sym typeface="Raleway"/>
                      </a:endParaRPr>
                    </a:p>
                  </a:txBody>
                  <a:tcPr marT="0" marB="0" marR="68575" marL="68575" anchor="ctr">
                    <a:solidFill>
                      <a:srgbClr val="FFFFFF"/>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Download</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j</a:t>
                      </a:r>
                      <a:endParaRPr sz="1500" u="none" cap="none" strike="noStrike">
                        <a:latin typeface="Raleway"/>
                        <a:ea typeface="Raleway"/>
                        <a:cs typeface="Raleway"/>
                        <a:sym typeface="Raleway"/>
                      </a:endParaRPr>
                    </a:p>
                  </a:txBody>
                  <a:tcPr marT="0" marB="0" marR="68575" marL="68575" anchor="ctr">
                    <a:solidFill>
                      <a:srgbClr val="D7ECFC"/>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saran Isi Otomatis yang dipilih saat mengisi formulir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Backspace</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7"/>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Setelan Sistem dan Tampilan (1)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18" name="Google Shape;718;p87"/>
          <p:cNvGraphicFramePr/>
          <p:nvPr/>
        </p:nvGraphicFramePr>
        <p:xfrm>
          <a:off x="967416" y="1260441"/>
          <a:ext cx="3000000" cy="3000000"/>
        </p:xfrm>
        <a:graphic>
          <a:graphicData uri="http://schemas.openxmlformats.org/drawingml/2006/table">
            <a:tbl>
              <a:tblPr bandRow="1" firstRow="1">
                <a:noFill/>
                <a:tableStyleId>{49D364ED-7452-46F4-B6FC-53907492447C}</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m</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Melakukan pratinjau file dalam aplikasi File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Pilih file, lalu tekan Spasi</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file tersembunyi dalam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area status (tempat waktu muncul)</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s</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ikon 1-8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+ 1 sampai Alt + 8</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Mengeklik ikon terakhir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+ 9</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88"/>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 Setelan Sistem dan Tampilan (2)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24" name="Google Shape;724;p88"/>
          <p:cNvGraphicFramePr/>
          <p:nvPr/>
        </p:nvGraphicFramePr>
        <p:xfrm>
          <a:off x="950483" y="1335532"/>
          <a:ext cx="3000000" cy="3000000"/>
        </p:xfrm>
        <a:graphic>
          <a:graphicData uri="http://schemas.openxmlformats.org/drawingml/2006/table">
            <a:tbl>
              <a:tblPr bandRow="1" firstRow="1">
                <a:noFill/>
                <a:tableStyleId>{49D364ED-7452-46F4-B6FC-53907492447C}</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tombol F (F1 hingga F12)</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+ 1 sampai Penelusuran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Melihat notifikasi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n</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Mengubah resolusi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dan + atau - (minus)</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resolusi layar ke default</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+ 0</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Memutar layar 90 derajat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Putar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berikutnya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(titik)</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(koma)</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9"/>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Pengeditan Teks (1)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30" name="Google Shape;730;p89"/>
          <p:cNvGraphicFramePr/>
          <p:nvPr/>
        </p:nvGraphicFramePr>
        <p:xfrm>
          <a:off x="967416" y="1154425"/>
          <a:ext cx="3000000" cy="3000000"/>
        </p:xfrm>
        <a:graphic>
          <a:graphicData uri="http://schemas.openxmlformats.org/drawingml/2006/table">
            <a:tbl>
              <a:tblPr bandRow="1" firstRow="1">
                <a:noFill/>
                <a:tableStyleId>{49D364ED-7452-46F4-B6FC-53907492447C}</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Caps Lock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semuanya di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konten di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L atau Alt + d</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akhir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awal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sebelumnya</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Shift+Ctrl +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kata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90"/>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Pengeditan Teks (2)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36" name="Google Shape;736;p90"/>
          <p:cNvGraphicFramePr/>
          <p:nvPr/>
        </p:nvGraphicFramePr>
        <p:xfrm>
          <a:off x="819932" y="1139581"/>
          <a:ext cx="3000000" cy="3000000"/>
        </p:xfrm>
        <a:graphic>
          <a:graphicData uri="http://schemas.openxmlformats.org/drawingml/2006/table">
            <a:tbl>
              <a:tblPr bandRow="1" firstRow="1">
                <a:noFill/>
                <a:tableStyleId>{49D364ED-7452-46F4-B6FC-53907492447C}</a:tableStyleId>
              </a:tblPr>
              <a:tblGrid>
                <a:gridCol w="5314375"/>
                <a:gridCol w="5070575"/>
              </a:tblGrid>
              <a:tr h="5345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810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kata sebelumnya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5740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kiri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akhir dokumen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awal dokumen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sz="1500" u="none" cap="none" strike="noStrike">
                        <a:latin typeface="Raleway"/>
                        <a:ea typeface="Raleway"/>
                        <a:cs typeface="Raleway"/>
                        <a:sym typeface="Raleway"/>
                      </a:endParaRPr>
                    </a:p>
                  </a:txBody>
                  <a:tcPr marT="0" marB="0" marR="68575" marL="68575" anchor="ctr">
                    <a:solidFill>
                      <a:srgbClr val="D7ECFC"/>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sz="1500" u="none" cap="none" strike="noStrike">
                        <a:latin typeface="Raleway"/>
                        <a:ea typeface="Raleway"/>
                        <a:cs typeface="Raleway"/>
                        <a:sym typeface="Raleway"/>
                      </a:endParaRPr>
                    </a:p>
                  </a:txBody>
                  <a:tcPr marT="0" marB="0" marR="68575" marL="68575" anchor="ctr">
                    <a:solidFill>
                      <a:srgbClr val="FFFFFF"/>
                    </a:solidFill>
                  </a:tcPr>
                </a:tc>
              </a:tr>
              <a:tr h="701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 dalam bentuk teks biasa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v</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1"/>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Pengeditan Teks (3)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42" name="Google Shape;742;p91"/>
          <p:cNvGraphicFramePr/>
          <p:nvPr/>
        </p:nvGraphicFramePr>
        <p:xfrm>
          <a:off x="819932" y="1065279"/>
          <a:ext cx="3000000" cy="3000000"/>
        </p:xfrm>
        <a:graphic>
          <a:graphicData uri="http://schemas.openxmlformats.org/drawingml/2006/table">
            <a:tbl>
              <a:tblPr bandRow="1" firstRow="1">
                <a:noFill/>
                <a:tableStyleId>{49D364ED-7452-46F4-B6FC-53907492447C}</a:tableStyleId>
              </a:tblPr>
              <a:tblGrid>
                <a:gridCol w="5293375"/>
                <a:gridCol w="5050575"/>
              </a:tblGrid>
              <a:tr h="4948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5244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Memotong</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x</a:t>
                      </a:r>
                      <a:endParaRPr sz="1500" u="none" cap="none" strike="noStrike">
                        <a:latin typeface="Raleway"/>
                        <a:ea typeface="Raleway"/>
                        <a:cs typeface="Raleway"/>
                        <a:sym typeface="Raleway"/>
                      </a:endParaRPr>
                    </a:p>
                  </a:txBody>
                  <a:tcPr marT="0" marB="0" marR="68575" marL="68575" anchor="ctr">
                    <a:solidFill>
                      <a:srgbClr val="FFFFFF"/>
                    </a:solidFill>
                  </a:tcPr>
                </a:tc>
              </a:tr>
              <a:tr h="452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kata sebelumnya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Backspace</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huruf berikutnya (hapus maju)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Backspace</a:t>
                      </a:r>
                      <a:endParaRPr sz="1500" u="none" cap="none" strike="noStrike">
                        <a:latin typeface="Raleway"/>
                        <a:ea typeface="Raleway"/>
                        <a:cs typeface="Raleway"/>
                        <a:sym typeface="Raleway"/>
                      </a:endParaRPr>
                    </a:p>
                  </a:txBody>
                  <a:tcPr marT="0" marB="0" marR="68575" marL="68575" anchor="ctr">
                    <a:solidFill>
                      <a:srgbClr val="FFFFFF"/>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Mengurungkan tindakan terakhir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z</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Mengulangi tindakan terakhir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z</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antara bahasa keyboard yang telah disetel.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Space</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bahasa keyboard yang Anda gunakan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Space</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Meredupkan keyboard (khusus keyboard dengan lampu latar)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Mencerahkan keyboard (khusus keyboard dengan lampu latar)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2"/>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Aksesibilitas (1)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48" name="Google Shape;748;p92"/>
          <p:cNvGraphicFramePr/>
          <p:nvPr/>
        </p:nvGraphicFramePr>
        <p:xfrm>
          <a:off x="967416" y="1154425"/>
          <a:ext cx="3000000" cy="3000000"/>
        </p:xfrm>
        <a:graphic>
          <a:graphicData uri="http://schemas.openxmlformats.org/drawingml/2006/table">
            <a:tbl>
              <a:tblPr bandRow="1" firstRow="1">
                <a:noFill/>
                <a:tableStyleId>{49D364ED-7452-46F4-B6FC-53907492447C}</a:tableStyleId>
              </a:tblPr>
              <a:tblGrid>
                <a:gridCol w="5269325"/>
                <a:gridCol w="5027600"/>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ChromeVox (masukan lisan)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z</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mode kontras tinggi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h</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seluruh layar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m</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sebagian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d</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tombol peluncur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berikutnya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Tab atau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sebelumnya di rak</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Shift + Tab atau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tombol yang disorot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Spasi atau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93"/>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Aksesibilitas (2)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54" name="Google Shape;754;p93"/>
          <p:cNvGraphicFramePr/>
          <p:nvPr/>
        </p:nvGraphicFramePr>
        <p:xfrm>
          <a:off x="819932" y="957611"/>
          <a:ext cx="3000000" cy="3000000"/>
        </p:xfrm>
        <a:graphic>
          <a:graphicData uri="http://schemas.openxmlformats.org/drawingml/2006/table">
            <a:tbl>
              <a:tblPr bandRow="1" firstRow="1">
                <a:noFill/>
                <a:tableStyleId>{49D364ED-7452-46F4-B6FC-53907492447C}</a:tableStyleId>
              </a:tblPr>
              <a:tblGrid>
                <a:gridCol w="5297325"/>
                <a:gridCol w="5054325"/>
              </a:tblGrid>
              <a:tr h="4869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445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sorotan dari tombol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Esc</a:t>
                      </a:r>
                      <a:endParaRPr sz="1500" u="none" cap="none" strike="noStrike">
                        <a:latin typeface="Raleway"/>
                        <a:ea typeface="Raleway"/>
                        <a:cs typeface="Raleway"/>
                        <a:sym typeface="Raleway"/>
                      </a:endParaRPr>
                    </a:p>
                  </a:txBody>
                  <a:tcPr marT="0" marB="0" marR="68575" marL="68575" anchor="ctr">
                    <a:solidFill>
                      <a:srgbClr val="FFFFFF"/>
                    </a:solidFill>
                  </a:tcPr>
                </a:tc>
              </a:tr>
              <a:tr h="556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fokus antara</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Mundur   atau Ctrl + Maju  </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kolom bookmark (jika ditampilkan)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t>
                      </a:r>
                      <a:endParaRPr sz="1500" u="none" cap="none" strike="noStrike">
                        <a:latin typeface="Raleway"/>
                        <a:ea typeface="Raleway"/>
                        <a:cs typeface="Raleway"/>
                        <a:sym typeface="Raleway"/>
                      </a:endParaRPr>
                    </a:p>
                  </a:txBody>
                  <a:tcPr marT="0" marB="0" marR="68575" marL="68575" anchor="ctr">
                    <a:solidFill>
                      <a:srgbClr val="FFFFFF"/>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baris dengan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t</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menu klik kanan untuk item yang ditandai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Naikkan volume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ikon aplikasi ke atas, bawah, atau ke samping di peluncur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Atas  , Bawah  , Kiri  , atau Kanan </a:t>
                      </a:r>
                      <a:endParaRPr sz="1500" u="none" cap="none" strike="noStrike">
                        <a:latin typeface="Raleway"/>
                        <a:ea typeface="Raleway"/>
                        <a:cs typeface="Raleway"/>
                        <a:sym typeface="Raleway"/>
                      </a:endParaRPr>
                    </a:p>
                  </a:txBody>
                  <a:tcPr marT="0" marB="0" marR="68575" marL="68575" anchor="ctr">
                    <a:solidFill>
                      <a:srgbClr val="D7ECFC"/>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aplikasi ke dalam atau ke luar folder di peluncur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Atas  , Bawah  , Kiri  , atau Kanan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pintasan pada keyboard braille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sng" cap="none" strike="noStrike">
                          <a:solidFill>
                            <a:srgbClr val="0563C1"/>
                          </a:solidFill>
                          <a:latin typeface="Raleway"/>
                          <a:ea typeface="Raleway"/>
                          <a:cs typeface="Raleway"/>
                          <a:sym typeface="Raleway"/>
                          <a:hlinkClick r:id="rId3">
                            <a:extLst>
                              <a:ext uri="{A12FA001-AC4F-418D-AE19-62706E023703}">
                                <ahyp:hlinkClr val="tx"/>
                              </a:ext>
                            </a:extLst>
                          </a:hlinkClick>
                        </a:rPr>
                        <a:t>Lihat pintasan keyboard braille</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0" name="Google Shape;760;p94"/>
          <p:cNvSpPr txBox="1"/>
          <p:nvPr>
            <p:ph type="title"/>
          </p:nvPr>
        </p:nvSpPr>
        <p:spPr>
          <a:xfrm>
            <a:off x="906416" y="752535"/>
            <a:ext cx="9697500" cy="8703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300"/>
              <a:buNone/>
            </a:pPr>
            <a:r>
              <a:rPr b="1" lang="en-US" sz="3200">
                <a:solidFill>
                  <a:srgbClr val="305DBF"/>
                </a:solidFill>
                <a:latin typeface="Poppins"/>
                <a:ea typeface="Poppins"/>
                <a:cs typeface="Poppins"/>
                <a:sym typeface="Poppins"/>
              </a:rPr>
              <a:t>Menggunakan Berbagai Pintasan Touchpad</a:t>
            </a:r>
            <a:endParaRPr b="1" sz="3200">
              <a:solidFill>
                <a:srgbClr val="305DBF"/>
              </a:solidFill>
              <a:latin typeface="Poppins"/>
              <a:ea typeface="Poppins"/>
              <a:cs typeface="Poppins"/>
              <a:sym typeface="Poppins"/>
            </a:endParaRPr>
          </a:p>
          <a:p>
            <a:pPr indent="0" lvl="0" marL="0" rtl="0" algn="ctr">
              <a:lnSpc>
                <a:spcPct val="100000"/>
              </a:lnSpc>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rPr b="1" lang="en-US" sz="3900">
                <a:solidFill>
                  <a:srgbClr val="305DBF"/>
                </a:solidFill>
                <a:latin typeface="Fredoka One"/>
                <a:ea typeface="Fredoka One"/>
                <a:cs typeface="Fredoka One"/>
                <a:sym typeface="Fredoka One"/>
              </a:rPr>
              <a:t>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lnSpc>
                <a:spcPct val="100000"/>
              </a:lnSpc>
              <a:spcBef>
                <a:spcPts val="0"/>
              </a:spcBef>
              <a:spcAft>
                <a:spcPts val="0"/>
              </a:spcAft>
              <a:buSzPts val="1300"/>
              <a:buNone/>
            </a:pPr>
            <a:r>
              <a:t/>
            </a:r>
            <a:endParaRPr b="1" sz="2700">
              <a:solidFill>
                <a:srgbClr val="305DBF"/>
              </a:solidFill>
            </a:endParaRPr>
          </a:p>
        </p:txBody>
      </p:sp>
      <p:grpSp>
        <p:nvGrpSpPr>
          <p:cNvPr id="761" name="Google Shape;761;p94"/>
          <p:cNvGrpSpPr/>
          <p:nvPr/>
        </p:nvGrpSpPr>
        <p:grpSpPr>
          <a:xfrm rot="-5400000">
            <a:off x="455597" y="2298738"/>
            <a:ext cx="4307974" cy="3226751"/>
            <a:chOff x="806651" y="387451"/>
            <a:chExt cx="6430771" cy="3570205"/>
          </a:xfrm>
        </p:grpSpPr>
        <p:pic>
          <p:nvPicPr>
            <p:cNvPr id="762" name="Google Shape;762;p94"/>
            <p:cNvPicPr preferRelativeResize="0"/>
            <p:nvPr/>
          </p:nvPicPr>
          <p:blipFill rotWithShape="1">
            <a:blip r:embed="rId3">
              <a:alphaModFix/>
            </a:blip>
            <a:srcRect b="13709" l="14282" r="14089" t="15797"/>
            <a:stretch/>
          </p:blipFill>
          <p:spPr>
            <a:xfrm>
              <a:off x="806651" y="387451"/>
              <a:ext cx="6430771" cy="3560895"/>
            </a:xfrm>
            <a:prstGeom prst="rect">
              <a:avLst/>
            </a:prstGeom>
            <a:noFill/>
            <a:ln>
              <a:noFill/>
            </a:ln>
            <a:effectLst>
              <a:outerShdw blurRad="44450" algn="ctr" dir="5400000" dist="27940">
                <a:srgbClr val="000000">
                  <a:alpha val="30588"/>
                </a:srgbClr>
              </a:outerShdw>
            </a:effectLst>
          </p:spPr>
        </p:pic>
        <p:sp>
          <p:nvSpPr>
            <p:cNvPr id="763" name="Google Shape;763;p94"/>
            <p:cNvSpPr/>
            <p:nvPr/>
          </p:nvSpPr>
          <p:spPr>
            <a:xfrm>
              <a:off x="2928731" y="3340856"/>
              <a:ext cx="2266200" cy="616800"/>
            </a:xfrm>
            <a:prstGeom prst="round2SameRect">
              <a:avLst>
                <a:gd fmla="val 16667" name="adj1"/>
                <a:gd fmla="val 0" name="adj2"/>
              </a:avLst>
            </a:prstGeom>
            <a:noFill/>
            <a:ln cap="flat" cmpd="sng" w="28575">
              <a:solidFill>
                <a:srgbClr val="FFC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764" name="Google Shape;764;p94"/>
          <p:cNvGrpSpPr/>
          <p:nvPr/>
        </p:nvGrpSpPr>
        <p:grpSpPr>
          <a:xfrm>
            <a:off x="4318513" y="2717574"/>
            <a:ext cx="6280043" cy="2385624"/>
            <a:chOff x="5711554" y="2621397"/>
            <a:chExt cx="6254400" cy="2068520"/>
          </a:xfrm>
        </p:grpSpPr>
        <p:sp>
          <p:nvSpPr>
            <p:cNvPr id="765" name="Google Shape;765;p94"/>
            <p:cNvSpPr/>
            <p:nvPr/>
          </p:nvSpPr>
          <p:spPr>
            <a:xfrm>
              <a:off x="5711554" y="2624417"/>
              <a:ext cx="6254400" cy="2065500"/>
            </a:xfrm>
            <a:prstGeom prst="leftArrowCallout">
              <a:avLst>
                <a:gd fmla="val 16786" name="adj1"/>
                <a:gd fmla="val 15453" name="adj2"/>
                <a:gd fmla="val 25000" name="adj3"/>
                <a:gd fmla="val 88656" name="adj4"/>
              </a:avLst>
            </a:prstGeom>
            <a:noFill/>
            <a:ln cap="flat" cmpd="sng" w="19050">
              <a:solidFill>
                <a:srgbClr val="305DB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766" name="Google Shape;766;p94"/>
            <p:cNvSpPr txBox="1"/>
            <p:nvPr/>
          </p:nvSpPr>
          <p:spPr>
            <a:xfrm>
              <a:off x="6648872" y="2621397"/>
              <a:ext cx="5259300" cy="1233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100"/>
                <a:buFont typeface="Arial"/>
                <a:buNone/>
              </a:pPr>
              <a:r>
                <a:rPr b="0" i="0" lang="en-US" sz="3000" u="none" cap="none" strike="noStrike">
                  <a:solidFill>
                    <a:srgbClr val="305DBF"/>
                  </a:solidFill>
                  <a:latin typeface="Roboto"/>
                  <a:ea typeface="Roboto"/>
                  <a:cs typeface="Roboto"/>
                  <a:sym typeface="Roboto"/>
                </a:rPr>
                <a:t>Panel sentuh (touchpad) pada Chromebook dapat digunakan untuk mengklik kanan, beralih antar-tab, scrolling dan berbagai fungsi lain</a:t>
              </a:r>
              <a:endParaRPr b="0" i="0" sz="3000" u="none" cap="none" strike="noStrike">
                <a:solidFill>
                  <a:srgbClr val="305DBF"/>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9"/>
          <p:cNvSpPr txBox="1"/>
          <p:nvPr/>
        </p:nvSpPr>
        <p:spPr>
          <a:xfrm>
            <a:off x="906367" y="2134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5" name="Google Shape;515;p59"/>
          <p:cNvSpPr txBox="1"/>
          <p:nvPr>
            <p:ph idx="4294967295" type="title"/>
          </p:nvPr>
        </p:nvSpPr>
        <p:spPr>
          <a:xfrm>
            <a:off x="462675" y="-9325"/>
            <a:ext cx="9797700" cy="86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rgbClr val="000000"/>
              </a:buClr>
              <a:buSzPts val="3700"/>
              <a:buFont typeface="Arial"/>
              <a:buNone/>
            </a:pPr>
            <a:r>
              <a:rPr lang="en-US" sz="4000">
                <a:solidFill>
                  <a:srgbClr val="000000"/>
                </a:solidFill>
              </a:rPr>
              <a:t>Proses Booting</a:t>
            </a:r>
            <a:endParaRPr sz="4000">
              <a:solidFill>
                <a:srgbClr val="000000"/>
              </a:solidFill>
            </a:endParaRPr>
          </a:p>
          <a:p>
            <a:pPr indent="0" lvl="0" marL="0" rtl="0" algn="ctr">
              <a:lnSpc>
                <a:spcPct val="100000"/>
              </a:lnSpc>
              <a:spcBef>
                <a:spcPts val="0"/>
              </a:spcBef>
              <a:spcAft>
                <a:spcPts val="0"/>
              </a:spcAft>
              <a:buClr>
                <a:srgbClr val="000000"/>
              </a:buClr>
              <a:buSzPts val="3700"/>
              <a:buFont typeface="Arial"/>
              <a:buNone/>
            </a:pPr>
            <a:r>
              <a:t/>
            </a:r>
            <a:endParaRPr sz="1400">
              <a:solidFill>
                <a:srgbClr val="000000"/>
              </a:solidFill>
            </a:endParaRPr>
          </a:p>
          <a:p>
            <a:pPr indent="0" lvl="0" marL="0" rtl="0" algn="ctr">
              <a:lnSpc>
                <a:spcPct val="100000"/>
              </a:lnSpc>
              <a:spcBef>
                <a:spcPts val="0"/>
              </a:spcBef>
              <a:spcAft>
                <a:spcPts val="0"/>
              </a:spcAft>
              <a:buClr>
                <a:srgbClr val="000000"/>
              </a:buClr>
              <a:buSzPts val="3700"/>
              <a:buFont typeface="Arial"/>
              <a:buNone/>
            </a:pPr>
            <a:r>
              <a:t/>
            </a:r>
            <a:endParaRPr sz="1400">
              <a:solidFill>
                <a:srgbClr val="000000"/>
              </a:solidFill>
            </a:endParaRPr>
          </a:p>
          <a:p>
            <a:pPr indent="0" lvl="0" marL="0" rtl="0" algn="ctr">
              <a:lnSpc>
                <a:spcPct val="100000"/>
              </a:lnSpc>
              <a:spcBef>
                <a:spcPts val="0"/>
              </a:spcBef>
              <a:spcAft>
                <a:spcPts val="0"/>
              </a:spcAft>
              <a:buSzPts val="1300"/>
              <a:buNone/>
            </a:pPr>
            <a:r>
              <a:t/>
            </a:r>
            <a:endParaRPr sz="2900">
              <a:solidFill>
                <a:srgbClr val="305DBF"/>
              </a:solidFill>
            </a:endParaRPr>
          </a:p>
        </p:txBody>
      </p:sp>
      <p:sp>
        <p:nvSpPr>
          <p:cNvPr id="516" name="Google Shape;516;p59"/>
          <p:cNvSpPr txBox="1"/>
          <p:nvPr/>
        </p:nvSpPr>
        <p:spPr>
          <a:xfrm>
            <a:off x="1058925" y="1788175"/>
            <a:ext cx="860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59"/>
          <p:cNvSpPr txBox="1"/>
          <p:nvPr/>
        </p:nvSpPr>
        <p:spPr>
          <a:xfrm>
            <a:off x="459750" y="3525975"/>
            <a:ext cx="9204300" cy="708000"/>
          </a:xfrm>
          <a:prstGeom prst="rect">
            <a:avLst/>
          </a:prstGeom>
          <a:noFill/>
          <a:ln>
            <a:noFill/>
          </a:ln>
        </p:spPr>
        <p:txBody>
          <a:bodyPr anchorCtr="0" anchor="t" bIns="91425" lIns="91425" spcFirstLastPara="1" rIns="91425" wrap="square" tIns="91425">
            <a:spAutoFit/>
          </a:bodyPr>
          <a:lstStyle/>
          <a:p>
            <a:pPr indent="0" lvl="0" marL="60960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305DBF"/>
              </a:solidFill>
              <a:latin typeface="Poppins"/>
              <a:ea typeface="Poppins"/>
              <a:cs typeface="Poppins"/>
              <a:sym typeface="Poppins"/>
            </a:endParaRPr>
          </a:p>
        </p:txBody>
      </p:sp>
      <p:pic>
        <p:nvPicPr>
          <p:cNvPr id="518" name="Google Shape;518;p59"/>
          <p:cNvPicPr preferRelativeResize="0"/>
          <p:nvPr/>
        </p:nvPicPr>
        <p:blipFill rotWithShape="1">
          <a:blip r:embed="rId3">
            <a:alphaModFix/>
          </a:blip>
          <a:srcRect b="34010" l="12077" r="11194" t="10033"/>
          <a:stretch/>
        </p:blipFill>
        <p:spPr>
          <a:xfrm>
            <a:off x="2321800" y="2496649"/>
            <a:ext cx="7118749" cy="3893776"/>
          </a:xfrm>
          <a:prstGeom prst="rect">
            <a:avLst/>
          </a:prstGeom>
          <a:noFill/>
          <a:ln>
            <a:noFill/>
          </a:ln>
        </p:spPr>
      </p:pic>
      <p:sp>
        <p:nvSpPr>
          <p:cNvPr id="519" name="Google Shape;519;p59"/>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Nyalakan Chromebook dengan cara membuka cover layar atau tekan tombol power</a:t>
            </a:r>
            <a:endParaRPr sz="2400">
              <a:solidFill>
                <a:srgbClr val="000000"/>
              </a:solidFill>
            </a:endParaRPr>
          </a:p>
          <a:p>
            <a:pPr indent="-304800" lvl="0" marL="533400" rtl="0" algn="l">
              <a:lnSpc>
                <a:spcPct val="115000"/>
              </a:lnSpc>
              <a:spcBef>
                <a:spcPts val="0"/>
              </a:spcBef>
              <a:spcAft>
                <a:spcPts val="0"/>
              </a:spcAft>
              <a:buClr>
                <a:srgbClr val="000000"/>
              </a:buClr>
              <a:buSzPts val="2400"/>
              <a:buAutoNum type="arabicPeriod"/>
            </a:pPr>
            <a:r>
              <a:rPr lang="en-US" sz="2400">
                <a:solidFill>
                  <a:srgbClr val="000000"/>
                </a:solidFill>
              </a:rPr>
              <a:t>Tunggu proses booting yang sedang berjalan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5"/>
          <p:cNvSpPr txBox="1"/>
          <p:nvPr>
            <p:ph idx="4294967295" type="title"/>
          </p:nvPr>
        </p:nvSpPr>
        <p:spPr>
          <a:xfrm>
            <a:off x="914400" y="186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Touchpad (1)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72" name="Google Shape;772;p95"/>
          <p:cNvGraphicFramePr/>
          <p:nvPr/>
        </p:nvGraphicFramePr>
        <p:xfrm>
          <a:off x="819932" y="1154425"/>
          <a:ext cx="3000000" cy="3000000"/>
        </p:xfrm>
        <a:graphic>
          <a:graphicData uri="http://schemas.openxmlformats.org/drawingml/2006/table">
            <a:tbl>
              <a:tblPr bandRow="1" firstRow="1">
                <a:noFill/>
                <a:tableStyleId>{49D364ED-7452-46F4-B6FC-53907492447C}</a:tableStyleId>
              </a:tblPr>
              <a:tblGrid>
                <a:gridCol w="3347000"/>
                <a:gridCol w="6938375"/>
              </a:tblGrid>
              <a:tr h="550675">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Deskripsi</a:t>
                      </a:r>
                      <a:endParaRPr b="0" sz="27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Pintasan Touchpad</a:t>
                      </a:r>
                      <a:endParaRPr sz="13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Menggerakkan kursor</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Gerakkan jari pada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tap di bagian kiri/kanan bawah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 kanan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ketuk panel sentuh (touchpad) dengan dua jari atau tekan dan tahan Alt pada keyboard dan ketuk panel sentuh dengan satu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Scroll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Letakkan dua jari di touchpad, lalu gerakkan ke atas dan bawah untuk scroll secara vertikal, atau ke kiri dan kanan untuk scroll secara horizontal.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Berpindah antar halaman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Untuk kembali ke halaman yang pernah dibuka, geser ke kiri dengan dua tangan. Untuk maju ke halaman yang pernah dibuka, geser dengan dua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96"/>
          <p:cNvSpPr txBox="1"/>
          <p:nvPr>
            <p:ph idx="4294967295" type="title"/>
          </p:nvPr>
        </p:nvSpPr>
        <p:spPr>
          <a:xfrm>
            <a:off x="914400" y="1869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Touchpad (2) </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graphicFrame>
        <p:nvGraphicFramePr>
          <p:cNvPr id="778" name="Google Shape;778;p96"/>
          <p:cNvGraphicFramePr/>
          <p:nvPr/>
        </p:nvGraphicFramePr>
        <p:xfrm>
          <a:off x="920175" y="1214651"/>
          <a:ext cx="3000000" cy="3000000"/>
        </p:xfrm>
        <a:graphic>
          <a:graphicData uri="http://schemas.openxmlformats.org/drawingml/2006/table">
            <a:tbl>
              <a:tblPr bandRow="1" firstRow="1">
                <a:noFill/>
                <a:tableStyleId>{49D364ED-7452-46F4-B6FC-53907492447C}</a:tableStyleId>
              </a:tblPr>
              <a:tblGrid>
                <a:gridCol w="3231775"/>
                <a:gridCol w="7066575"/>
              </a:tblGrid>
              <a:tr h="590700">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Deskripsi</a:t>
                      </a:r>
                      <a:endParaRPr b="0" i="0" sz="27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Pintasan Touchpad</a:t>
                      </a:r>
                      <a:endParaRPr sz="1200" u="none" cap="none" strike="noStrike">
                        <a:latin typeface="Raleway"/>
                        <a:ea typeface="Raleway"/>
                        <a:cs typeface="Raleway"/>
                        <a:sym typeface="Raleway"/>
                      </a:endParaRPr>
                    </a:p>
                  </a:txBody>
                  <a:tcPr marT="45725" marB="45725" marR="91475" marL="91475" anchor="ctr">
                    <a:solidFill>
                      <a:srgbClr val="2978BD"/>
                    </a:solidFill>
                  </a:tcPr>
                </a:tc>
              </a:tr>
              <a:tr h="11355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Melihat semua jendela yang terbuka</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Geser ke atas atau ke bawah dengan tiga jari.</a:t>
                      </a:r>
                      <a:endParaRPr i="1" sz="19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fitur Scroll balik dinonaktifkan, geser ke atas. Jika fitur Scroll balik diaktifkan, geser ke bawah.</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44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Menutup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tab,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23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Membuka link di tab baru</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link,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9205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Beralih antar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ada beberapa tab browser yang terbuka, geser ke kiri dan ke kanan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11229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Menarik lalu            melepaskan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Gunakan satu jari, klik dan tahan item yang ingin dipindahkan. Seret item ke tempat baru, lalu lepaskan. (Fungsi ini hanya berlaku untuk file dan tidak akan berfungsi untuk jendela atau ikon).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97"/>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lang="en-US"/>
              <a:t>Pintasan Keyboard / touchpad menggunakan simulator Chromebook</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784" name="Google Shape;784;p97"/>
          <p:cNvSpPr txBox="1"/>
          <p:nvPr/>
        </p:nvSpPr>
        <p:spPr>
          <a:xfrm>
            <a:off x="1265800" y="1518200"/>
            <a:ext cx="9660300" cy="4613700"/>
          </a:xfrm>
          <a:prstGeom prst="rect">
            <a:avLst/>
          </a:prstGeom>
          <a:noFill/>
          <a:ln>
            <a:noFill/>
          </a:ln>
        </p:spPr>
        <p:txBody>
          <a:bodyPr anchorCtr="0" anchor="t" bIns="121900" lIns="121900" spcFirstLastPara="1" rIns="121900" wrap="square" tIns="121900">
            <a:spAutoFit/>
          </a:bodyPr>
          <a:lstStyle/>
          <a:p>
            <a:pPr indent="-425450" lvl="0" marL="609600" marR="0" rtl="0" algn="l">
              <a:lnSpc>
                <a:spcPct val="115000"/>
              </a:lnSpc>
              <a:spcBef>
                <a:spcPts val="1100"/>
              </a:spcBef>
              <a:spcAft>
                <a:spcPts val="0"/>
              </a:spcAft>
              <a:buClr>
                <a:srgbClr val="000000"/>
              </a:buClr>
              <a:buSzPts val="1900"/>
              <a:buFont typeface="Raleway"/>
              <a:buAutoNum type="arabicPeriod"/>
            </a:pPr>
            <a:r>
              <a:rPr b="0" i="0" lang="en-US" sz="2500" u="none" cap="none" strike="noStrike">
                <a:solidFill>
                  <a:srgbClr val="000000"/>
                </a:solidFill>
                <a:latin typeface="Raleway"/>
                <a:ea typeface="Raleway"/>
                <a:cs typeface="Raleway"/>
                <a:sym typeface="Raleway"/>
              </a:rPr>
              <a:t>Silahkan buka chrome browser pada link tersebut terdapat informasi mengenai tatacara penggunaan chromebook secara simulasi</a:t>
            </a:r>
            <a:endParaRPr b="0" i="0" sz="2500" u="none" cap="none" strike="noStrike">
              <a:solidFill>
                <a:srgbClr val="000000"/>
              </a:solidFill>
              <a:latin typeface="Raleway"/>
              <a:ea typeface="Raleway"/>
              <a:cs typeface="Raleway"/>
              <a:sym typeface="Raleway"/>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Ketikan di tab rowser simulator chromebook buka link </a:t>
            </a:r>
            <a:r>
              <a:rPr b="0" i="0" lang="en-US" sz="2500" u="sng" cap="none" strike="noStrike">
                <a:solidFill>
                  <a:srgbClr val="0000FF"/>
                </a:solidFill>
                <a:latin typeface="Raleway"/>
                <a:ea typeface="Raleway"/>
                <a:cs typeface="Raleway"/>
                <a:sym typeface="Raleway"/>
                <a:hlinkClick r:id="rId3">
                  <a:extLst>
                    <a:ext uri="{A12FA001-AC4F-418D-AE19-62706E023703}">
                      <ahyp:hlinkClr val="tx"/>
                    </a:ext>
                  </a:extLst>
                </a:hlinkClick>
              </a:rPr>
              <a:t>https://partnerdash.google.com/apps/simulator/chromebook#?l=en</a:t>
            </a: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Pada tampilan browser akan menampilkan tabulasi - tabulasi menggunakan chromebook </a:t>
            </a:r>
            <a:endParaRPr b="0" i="0" sz="2500" u="none" cap="none" strike="noStrike">
              <a:solidFill>
                <a:srgbClr val="000000"/>
              </a:solidFill>
              <a:latin typeface="Raleway"/>
              <a:ea typeface="Raleway"/>
              <a:cs typeface="Raleway"/>
              <a:sym typeface="Raleway"/>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Klik tabulasi explore your chromebook  </a:t>
            </a:r>
            <a:endParaRPr b="0" i="0" sz="2500" u="none" cap="none" strike="noStrike">
              <a:solidFill>
                <a:srgbClr val="000000"/>
              </a:solidFill>
              <a:latin typeface="Raleway"/>
              <a:ea typeface="Raleway"/>
              <a:cs typeface="Raleway"/>
              <a:sym typeface="Raleway"/>
            </a:endParaRPr>
          </a:p>
          <a:p>
            <a:pPr indent="-463550" lvl="0" marL="609600" marR="0" rtl="0" algn="l">
              <a:lnSpc>
                <a:spcPct val="115000"/>
              </a:lnSpc>
              <a:spcBef>
                <a:spcPts val="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Silahkan pilih tabulasi Pintasan Keyboard / touchpad </a:t>
            </a:r>
            <a:endParaRPr b="0" i="0" sz="2500" u="none" cap="none" strike="noStrike">
              <a:solidFill>
                <a:srgbClr val="000000"/>
              </a:solidFill>
              <a:latin typeface="Raleway"/>
              <a:ea typeface="Raleway"/>
              <a:cs typeface="Raleway"/>
              <a:sym typeface="Ralew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9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0" name="Google Shape;790;p98"/>
          <p:cNvSpPr txBox="1"/>
          <p:nvPr/>
        </p:nvSpPr>
        <p:spPr>
          <a:xfrm>
            <a:off x="3611725" y="2966850"/>
            <a:ext cx="5604000" cy="1800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FF"/>
                </a:solidFill>
                <a:latin typeface="Poppins"/>
                <a:ea typeface="Poppins"/>
                <a:cs typeface="Poppins"/>
                <a:sym typeface="Poppins"/>
              </a:rPr>
              <a:t>Mengganti Bahasa Chrome OS dan Chrome Browser</a:t>
            </a:r>
            <a:endParaRPr b="1" i="0" sz="3500" u="none" cap="none" strike="noStrike">
              <a:solidFill>
                <a:srgbClr val="0000FF"/>
              </a:solidFill>
              <a:latin typeface="Poppins"/>
              <a:ea typeface="Poppins"/>
              <a:cs typeface="Poppins"/>
              <a:sym typeface="Poppins"/>
            </a:endParaRPr>
          </a:p>
        </p:txBody>
      </p:sp>
      <p:sp>
        <p:nvSpPr>
          <p:cNvPr id="791" name="Google Shape;791;p98"/>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04</a:t>
            </a:r>
            <a:endParaRPr b="0" i="0" sz="5300" u="none" cap="none" strike="noStrike">
              <a:solidFill>
                <a:srgbClr val="0000FF"/>
              </a:solidFill>
              <a:latin typeface="Arial"/>
              <a:ea typeface="Arial"/>
              <a:cs typeface="Arial"/>
              <a:sym typeface="Arial"/>
            </a:endParaRPr>
          </a:p>
        </p:txBody>
      </p:sp>
      <p:pic>
        <p:nvPicPr>
          <p:cNvPr id="792" name="Google Shape;792;p98"/>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99"/>
          <p:cNvPicPr preferRelativeResize="0"/>
          <p:nvPr/>
        </p:nvPicPr>
        <p:blipFill rotWithShape="1">
          <a:blip r:embed="rId3">
            <a:alphaModFix/>
          </a:blip>
          <a:srcRect b="0" l="0" r="0" t="0"/>
          <a:stretch/>
        </p:blipFill>
        <p:spPr>
          <a:xfrm>
            <a:off x="152400" y="152400"/>
            <a:ext cx="11655822" cy="6553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id="802" name="Google Shape;802;p100"/>
          <p:cNvPicPr preferRelativeResize="0"/>
          <p:nvPr/>
        </p:nvPicPr>
        <p:blipFill rotWithShape="1">
          <a:blip r:embed="rId3">
            <a:alphaModFix/>
          </a:blip>
          <a:srcRect b="0" l="0" r="0" t="0"/>
          <a:stretch/>
        </p:blipFill>
        <p:spPr>
          <a:xfrm>
            <a:off x="152400" y="76200"/>
            <a:ext cx="11655822" cy="6553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101"/>
          <p:cNvPicPr preferRelativeResize="0"/>
          <p:nvPr/>
        </p:nvPicPr>
        <p:blipFill rotWithShape="1">
          <a:blip r:embed="rId3">
            <a:alphaModFix/>
          </a:blip>
          <a:srcRect b="0" l="0" r="0" t="0"/>
          <a:stretch/>
        </p:blipFill>
        <p:spPr>
          <a:xfrm>
            <a:off x="533400" y="157075"/>
            <a:ext cx="11376451" cy="6396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id="812" name="Google Shape;812;p102"/>
          <p:cNvPicPr preferRelativeResize="0"/>
          <p:nvPr/>
        </p:nvPicPr>
        <p:blipFill rotWithShape="1">
          <a:blip r:embed="rId3">
            <a:alphaModFix/>
          </a:blip>
          <a:srcRect b="0" l="0" r="0" t="0"/>
          <a:stretch/>
        </p:blipFill>
        <p:spPr>
          <a:xfrm>
            <a:off x="457200" y="219600"/>
            <a:ext cx="11265248" cy="6333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103"/>
          <p:cNvPicPr preferRelativeResize="0"/>
          <p:nvPr/>
        </p:nvPicPr>
        <p:blipFill rotWithShape="1">
          <a:blip r:embed="rId3">
            <a:alphaModFix/>
          </a:blip>
          <a:srcRect b="0" l="19" r="28" t="0"/>
          <a:stretch/>
        </p:blipFill>
        <p:spPr>
          <a:xfrm>
            <a:off x="304800" y="102725"/>
            <a:ext cx="11602999" cy="6526675"/>
          </a:xfrm>
          <a:prstGeom prst="rect">
            <a:avLst/>
          </a:prstGeom>
          <a:noFill/>
          <a:ln>
            <a:noFill/>
          </a:ln>
        </p:spPr>
      </p:pic>
      <p:sp>
        <p:nvSpPr>
          <p:cNvPr id="818" name="Google Shape;818;p103"/>
          <p:cNvSpPr/>
          <p:nvPr/>
        </p:nvSpPr>
        <p:spPr>
          <a:xfrm>
            <a:off x="0" y="1148233"/>
            <a:ext cx="6091200" cy="4570500"/>
          </a:xfrm>
          <a:prstGeom prst="rect">
            <a:avLst/>
          </a:prstGeom>
          <a:solidFill>
            <a:srgbClr val="FFFFFF">
              <a:alpha val="8509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03"/>
          <p:cNvSpPr txBox="1"/>
          <p:nvPr>
            <p:ph idx="4294967295" type="title"/>
          </p:nvPr>
        </p:nvSpPr>
        <p:spPr>
          <a:xfrm>
            <a:off x="3679267" y="914400"/>
            <a:ext cx="5330100" cy="1365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11111"/>
              <a:buNone/>
            </a:pPr>
            <a:r>
              <a:rPr b="0" lang="en-US"/>
              <a:t>Buka Google Drive</a:t>
            </a:r>
            <a:endParaRPr b="0"/>
          </a:p>
          <a:p>
            <a:pPr indent="0" lvl="0" marL="0" rtl="0" algn="l">
              <a:lnSpc>
                <a:spcPct val="100000"/>
              </a:lnSpc>
              <a:spcBef>
                <a:spcPts val="0"/>
              </a:spcBef>
              <a:spcAft>
                <a:spcPts val="0"/>
              </a:spcAft>
              <a:buSzPct val="111111"/>
              <a:buNone/>
            </a:pPr>
            <a:r>
              <a:t/>
            </a:r>
            <a:endParaRPr b="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104"/>
          <p:cNvPicPr preferRelativeResize="0"/>
          <p:nvPr/>
        </p:nvPicPr>
        <p:blipFill rotWithShape="1">
          <a:blip r:embed="rId3">
            <a:alphaModFix/>
          </a:blip>
          <a:srcRect b="0" l="0" r="0" t="0"/>
          <a:stretch/>
        </p:blipFill>
        <p:spPr>
          <a:xfrm>
            <a:off x="457200" y="209175"/>
            <a:ext cx="11283775" cy="6344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0"/>
          <p:cNvSpPr txBox="1"/>
          <p:nvPr/>
        </p:nvSpPr>
        <p:spPr>
          <a:xfrm>
            <a:off x="906367" y="3658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25" name="Google Shape;525;p60"/>
          <p:cNvSpPr txBox="1"/>
          <p:nvPr>
            <p:ph idx="4294967295" type="title"/>
          </p:nvPr>
        </p:nvSpPr>
        <p:spPr>
          <a:xfrm>
            <a:off x="462675" y="143075"/>
            <a:ext cx="9797700" cy="863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solidFill>
                  <a:srgbClr val="000000"/>
                </a:solidFill>
              </a:rPr>
              <a:t>Proses Booting</a:t>
            </a:r>
            <a:endParaRPr sz="4000">
              <a:solidFill>
                <a:srgbClr val="000000"/>
              </a:solidFill>
            </a:endParaRPr>
          </a:p>
          <a:p>
            <a:pPr indent="0" lvl="0" marL="0" rtl="0" algn="ctr">
              <a:lnSpc>
                <a:spcPct val="100000"/>
              </a:lnSpc>
              <a:spcBef>
                <a:spcPts val="0"/>
              </a:spcBef>
              <a:spcAft>
                <a:spcPts val="0"/>
              </a:spcAft>
              <a:buSzPts val="3700"/>
              <a:buNone/>
            </a:pPr>
            <a:r>
              <a:t/>
            </a:r>
            <a:endParaRPr sz="1400">
              <a:solidFill>
                <a:srgbClr val="000000"/>
              </a:solidFill>
            </a:endParaRPr>
          </a:p>
          <a:p>
            <a:pPr indent="0" lvl="0" marL="0" rtl="0" algn="ctr">
              <a:lnSpc>
                <a:spcPct val="100000"/>
              </a:lnSpc>
              <a:spcBef>
                <a:spcPts val="0"/>
              </a:spcBef>
              <a:spcAft>
                <a:spcPts val="0"/>
              </a:spcAft>
              <a:buSzPts val="3700"/>
              <a:buNone/>
            </a:pPr>
            <a:r>
              <a:t/>
            </a:r>
            <a:endParaRPr sz="1400">
              <a:solidFill>
                <a:srgbClr val="000000"/>
              </a:solidFill>
            </a:endParaRPr>
          </a:p>
          <a:p>
            <a:pPr indent="0" lvl="0" marL="0" rtl="0" algn="ctr">
              <a:lnSpc>
                <a:spcPct val="100000"/>
              </a:lnSpc>
              <a:spcBef>
                <a:spcPts val="0"/>
              </a:spcBef>
              <a:spcAft>
                <a:spcPts val="0"/>
              </a:spcAft>
              <a:buSzPts val="1300"/>
              <a:buNone/>
            </a:pPr>
            <a:r>
              <a:t/>
            </a:r>
            <a:endParaRPr sz="2900">
              <a:solidFill>
                <a:srgbClr val="305DBF"/>
              </a:solidFill>
            </a:endParaRPr>
          </a:p>
        </p:txBody>
      </p:sp>
      <p:sp>
        <p:nvSpPr>
          <p:cNvPr id="526" name="Google Shape;526;p60"/>
          <p:cNvSpPr txBox="1"/>
          <p:nvPr/>
        </p:nvSpPr>
        <p:spPr>
          <a:xfrm>
            <a:off x="1058925" y="1940575"/>
            <a:ext cx="860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60"/>
          <p:cNvSpPr txBox="1"/>
          <p:nvPr/>
        </p:nvSpPr>
        <p:spPr>
          <a:xfrm>
            <a:off x="459750" y="3678375"/>
            <a:ext cx="9204300" cy="708000"/>
          </a:xfrm>
          <a:prstGeom prst="rect">
            <a:avLst/>
          </a:prstGeom>
          <a:noFill/>
          <a:ln>
            <a:noFill/>
          </a:ln>
        </p:spPr>
        <p:txBody>
          <a:bodyPr anchorCtr="0" anchor="t" bIns="91425" lIns="91425" spcFirstLastPara="1" rIns="91425" wrap="square" tIns="91425">
            <a:spAutoFit/>
          </a:bodyPr>
          <a:lstStyle/>
          <a:p>
            <a:pPr indent="0" lvl="0" marL="60960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305DBF"/>
              </a:solidFill>
              <a:latin typeface="Poppins"/>
              <a:ea typeface="Poppins"/>
              <a:cs typeface="Poppins"/>
              <a:sym typeface="Poppins"/>
            </a:endParaRPr>
          </a:p>
        </p:txBody>
      </p:sp>
      <p:sp>
        <p:nvSpPr>
          <p:cNvPr id="528" name="Google Shape;528;p60"/>
          <p:cNvSpPr txBox="1"/>
          <p:nvPr>
            <p:ph idx="4294967295" type="body"/>
          </p:nvPr>
        </p:nvSpPr>
        <p:spPr>
          <a:xfrm>
            <a:off x="0" y="9266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Masuk ke tampilan “Selamat Datang/Welcome”, Pilih Bahasa, setelan Keyboard dan Aksesibilitas (Optional). Kemudian klik Let’s Go /Ayo Mulai</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29" name="Google Shape;529;p60"/>
          <p:cNvPicPr preferRelativeResize="0"/>
          <p:nvPr/>
        </p:nvPicPr>
        <p:blipFill rotWithShape="1">
          <a:blip r:embed="rId3">
            <a:alphaModFix/>
          </a:blip>
          <a:srcRect b="20381" l="1293" r="0" t="3733"/>
          <a:stretch/>
        </p:blipFill>
        <p:spPr>
          <a:xfrm>
            <a:off x="2383100" y="1940575"/>
            <a:ext cx="7762000" cy="447809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id="829" name="Google Shape;829;p105"/>
          <p:cNvPicPr preferRelativeResize="0"/>
          <p:nvPr/>
        </p:nvPicPr>
        <p:blipFill rotWithShape="1">
          <a:blip r:embed="rId3">
            <a:alphaModFix/>
          </a:blip>
          <a:srcRect b="0" l="19" r="28" t="0"/>
          <a:stretch/>
        </p:blipFill>
        <p:spPr>
          <a:xfrm>
            <a:off x="533400" y="178275"/>
            <a:ext cx="11333200" cy="63749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id="834" name="Google Shape;834;p106"/>
          <p:cNvPicPr preferRelativeResize="0"/>
          <p:nvPr/>
        </p:nvPicPr>
        <p:blipFill rotWithShape="1">
          <a:blip r:embed="rId3">
            <a:alphaModFix/>
          </a:blip>
          <a:srcRect b="0" l="0" r="0" t="0"/>
          <a:stretch/>
        </p:blipFill>
        <p:spPr>
          <a:xfrm>
            <a:off x="533400" y="198750"/>
            <a:ext cx="11302325" cy="63544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p107"/>
          <p:cNvPicPr preferRelativeResize="0"/>
          <p:nvPr/>
        </p:nvPicPr>
        <p:blipFill rotWithShape="1">
          <a:blip r:embed="rId3">
            <a:alphaModFix/>
          </a:blip>
          <a:srcRect b="0" l="0" r="0" t="0"/>
          <a:stretch/>
        </p:blipFill>
        <p:spPr>
          <a:xfrm>
            <a:off x="533400" y="219600"/>
            <a:ext cx="11265248" cy="633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id="844" name="Google Shape;844;p108"/>
          <p:cNvPicPr preferRelativeResize="0"/>
          <p:nvPr/>
        </p:nvPicPr>
        <p:blipFill rotWithShape="1">
          <a:blip r:embed="rId3">
            <a:alphaModFix/>
          </a:blip>
          <a:srcRect b="0" l="0" r="0" t="0"/>
          <a:stretch/>
        </p:blipFill>
        <p:spPr>
          <a:xfrm>
            <a:off x="533400" y="219600"/>
            <a:ext cx="11265248" cy="6333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0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50" name="Google Shape;850;p109"/>
          <p:cNvSpPr txBox="1"/>
          <p:nvPr/>
        </p:nvSpPr>
        <p:spPr>
          <a:xfrm>
            <a:off x="3611725" y="2206259"/>
            <a:ext cx="5921100" cy="295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Pengenalan fitur setelan pada chromebook</a:t>
            </a:r>
            <a:endParaRPr b="1" i="0" sz="3000" u="none" cap="none" strike="noStrike">
              <a:solidFill>
                <a:srgbClr val="0000FF"/>
              </a:solidFill>
              <a:latin typeface="Poppins"/>
              <a:ea typeface="Poppins"/>
              <a:cs typeface="Poppins"/>
              <a:sym typeface="Poppins"/>
            </a:endParaRPr>
          </a:p>
        </p:txBody>
      </p:sp>
      <p:sp>
        <p:nvSpPr>
          <p:cNvPr id="851" name="Google Shape;851;p109"/>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05</a:t>
            </a:r>
            <a:endParaRPr b="0" i="0" sz="5300" u="none" cap="none" strike="noStrike">
              <a:solidFill>
                <a:srgbClr val="0000FF"/>
              </a:solidFill>
              <a:latin typeface="Arial"/>
              <a:ea typeface="Arial"/>
              <a:cs typeface="Arial"/>
              <a:sym typeface="Arial"/>
            </a:endParaRPr>
          </a:p>
        </p:txBody>
      </p:sp>
      <p:pic>
        <p:nvPicPr>
          <p:cNvPr id="852" name="Google Shape;852;p109"/>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10"/>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58" name="Google Shape;858;p110"/>
          <p:cNvSpPr txBox="1"/>
          <p:nvPr/>
        </p:nvSpPr>
        <p:spPr>
          <a:xfrm>
            <a:off x="1178533" y="1064500"/>
            <a:ext cx="9660300" cy="630900"/>
          </a:xfrm>
          <a:prstGeom prst="rect">
            <a:avLst/>
          </a:prstGeom>
          <a:noFill/>
          <a:ln>
            <a:noFill/>
          </a:ln>
        </p:spPr>
        <p:txBody>
          <a:bodyPr anchorCtr="0" anchor="t" bIns="121900" lIns="121900" spcFirstLastPara="1" rIns="121900" wrap="square" tIns="121900">
            <a:spAutoFit/>
          </a:bodyPr>
          <a:lstStyle/>
          <a:p>
            <a:pPr indent="-463550" lvl="0" marL="609600" marR="0" rtl="0" algn="l">
              <a:lnSpc>
                <a:spcPct val="115000"/>
              </a:lnSpc>
              <a:spcBef>
                <a:spcPts val="1100"/>
              </a:spcBef>
              <a:spcAft>
                <a:spcPts val="0"/>
              </a:spcAft>
              <a:buClr>
                <a:srgbClr val="000000"/>
              </a:buClr>
              <a:buSzPts val="2500"/>
              <a:buFont typeface="Raleway"/>
              <a:buAutoNum type="arabicPeriod"/>
            </a:pPr>
            <a:r>
              <a:rPr b="0" i="0" lang="en-US" sz="2500" u="none" cap="none" strike="noStrike">
                <a:solidFill>
                  <a:srgbClr val="000000"/>
                </a:solidFill>
                <a:latin typeface="Raleway"/>
                <a:ea typeface="Raleway"/>
                <a:cs typeface="Raleway"/>
                <a:sym typeface="Raleway"/>
              </a:rPr>
              <a:t>Membuka tampilan menu Setelan</a:t>
            </a:r>
            <a:endParaRPr b="0" i="0" sz="2500" u="none" cap="none" strike="noStrike">
              <a:solidFill>
                <a:srgbClr val="000000"/>
              </a:solidFill>
              <a:latin typeface="Raleway"/>
              <a:ea typeface="Raleway"/>
              <a:cs typeface="Raleway"/>
              <a:sym typeface="Raleway"/>
            </a:endParaRPr>
          </a:p>
        </p:txBody>
      </p:sp>
      <p:grpSp>
        <p:nvGrpSpPr>
          <p:cNvPr id="859" name="Google Shape;859;p110"/>
          <p:cNvGrpSpPr/>
          <p:nvPr/>
        </p:nvGrpSpPr>
        <p:grpSpPr>
          <a:xfrm>
            <a:off x="4476688" y="1700446"/>
            <a:ext cx="3238286" cy="4297293"/>
            <a:chOff x="3357613" y="1615650"/>
            <a:chExt cx="2428775" cy="3223050"/>
          </a:xfrm>
        </p:grpSpPr>
        <p:pic>
          <p:nvPicPr>
            <p:cNvPr id="860" name="Google Shape;860;p110"/>
            <p:cNvPicPr preferRelativeResize="0"/>
            <p:nvPr/>
          </p:nvPicPr>
          <p:blipFill rotWithShape="1">
            <a:blip r:embed="rId3">
              <a:alphaModFix/>
            </a:blip>
            <a:srcRect b="0" l="0" r="0" t="0"/>
            <a:stretch/>
          </p:blipFill>
          <p:spPr>
            <a:xfrm>
              <a:off x="3357613" y="1615650"/>
              <a:ext cx="2428775" cy="3223050"/>
            </a:xfrm>
            <a:prstGeom prst="rect">
              <a:avLst/>
            </a:prstGeom>
            <a:noFill/>
            <a:ln>
              <a:noFill/>
            </a:ln>
          </p:spPr>
        </p:pic>
        <p:sp>
          <p:nvSpPr>
            <p:cNvPr id="861" name="Google Shape;861;p110"/>
            <p:cNvSpPr/>
            <p:nvPr/>
          </p:nvSpPr>
          <p:spPr>
            <a:xfrm rot="-2700000">
              <a:off x="4890753" y="1794634"/>
              <a:ext cx="277893" cy="40432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11"/>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a:p>
        </p:txBody>
      </p:sp>
      <p:sp>
        <p:nvSpPr>
          <p:cNvPr id="867" name="Google Shape;867;p111"/>
          <p:cNvSpPr txBox="1"/>
          <p:nvPr/>
        </p:nvSpPr>
        <p:spPr>
          <a:xfrm>
            <a:off x="1265800" y="848950"/>
            <a:ext cx="9660300" cy="6309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 Tampilan menu setelan </a:t>
            </a:r>
            <a:endParaRPr b="0" i="0" sz="2500" u="none" cap="none" strike="noStrike">
              <a:solidFill>
                <a:srgbClr val="000000"/>
              </a:solidFill>
              <a:latin typeface="Raleway"/>
              <a:ea typeface="Raleway"/>
              <a:cs typeface="Raleway"/>
              <a:sym typeface="Raleway"/>
            </a:endParaRPr>
          </a:p>
        </p:txBody>
      </p:sp>
      <p:pic>
        <p:nvPicPr>
          <p:cNvPr id="868" name="Google Shape;868;p111"/>
          <p:cNvPicPr preferRelativeResize="0"/>
          <p:nvPr/>
        </p:nvPicPr>
        <p:blipFill rotWithShape="1">
          <a:blip r:embed="rId3">
            <a:alphaModFix/>
          </a:blip>
          <a:srcRect b="0" l="0" r="0" t="0"/>
          <a:stretch/>
        </p:blipFill>
        <p:spPr>
          <a:xfrm>
            <a:off x="2008567" y="1484950"/>
            <a:ext cx="8357707" cy="469891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12"/>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74" name="Google Shape;874;p112"/>
          <p:cNvSpPr txBox="1"/>
          <p:nvPr/>
        </p:nvSpPr>
        <p:spPr>
          <a:xfrm>
            <a:off x="1449033" y="961967"/>
            <a:ext cx="9660300" cy="6309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3. Tampilan setelan Jaringan </a:t>
            </a:r>
            <a:endParaRPr b="0" i="0" sz="2500" u="none" cap="none" strike="noStrike">
              <a:solidFill>
                <a:srgbClr val="000000"/>
              </a:solidFill>
              <a:latin typeface="Raleway"/>
              <a:ea typeface="Raleway"/>
              <a:cs typeface="Raleway"/>
              <a:sym typeface="Raleway"/>
            </a:endParaRPr>
          </a:p>
        </p:txBody>
      </p:sp>
      <p:pic>
        <p:nvPicPr>
          <p:cNvPr id="875" name="Google Shape;875;p112"/>
          <p:cNvPicPr preferRelativeResize="0"/>
          <p:nvPr/>
        </p:nvPicPr>
        <p:blipFill rotWithShape="1">
          <a:blip r:embed="rId3">
            <a:alphaModFix/>
          </a:blip>
          <a:srcRect b="0" l="0" r="0" t="0"/>
          <a:stretch/>
        </p:blipFill>
        <p:spPr>
          <a:xfrm>
            <a:off x="1959550" y="1519000"/>
            <a:ext cx="8272896" cy="465123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13"/>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81" name="Google Shape;881;p113"/>
          <p:cNvSpPr txBox="1"/>
          <p:nvPr/>
        </p:nvSpPr>
        <p:spPr>
          <a:xfrm>
            <a:off x="1265800" y="990400"/>
            <a:ext cx="9660300" cy="6309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4. Tampilan menu setelan Bluetooth</a:t>
            </a:r>
            <a:endParaRPr b="0" i="0" sz="2500" u="none" cap="none" strike="noStrike">
              <a:solidFill>
                <a:srgbClr val="000000"/>
              </a:solidFill>
              <a:latin typeface="Raleway"/>
              <a:ea typeface="Raleway"/>
              <a:cs typeface="Raleway"/>
              <a:sym typeface="Raleway"/>
            </a:endParaRPr>
          </a:p>
        </p:txBody>
      </p:sp>
      <p:pic>
        <p:nvPicPr>
          <p:cNvPr id="882" name="Google Shape;882;p113"/>
          <p:cNvPicPr preferRelativeResize="0"/>
          <p:nvPr/>
        </p:nvPicPr>
        <p:blipFill rotWithShape="1">
          <a:blip r:embed="rId3">
            <a:alphaModFix/>
          </a:blip>
          <a:srcRect b="0" l="0" r="0" t="0"/>
          <a:stretch/>
        </p:blipFill>
        <p:spPr>
          <a:xfrm>
            <a:off x="2274217" y="1778800"/>
            <a:ext cx="7643552" cy="4297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14"/>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88" name="Google Shape;888;p114"/>
          <p:cNvSpPr txBox="1"/>
          <p:nvPr/>
        </p:nvSpPr>
        <p:spPr>
          <a:xfrm>
            <a:off x="1265800" y="1099400"/>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5. Tampilan menu setelan </a:t>
            </a:r>
            <a:r>
              <a:rPr b="1" i="0" lang="en-US" sz="2500" u="none" cap="none" strike="noStrike">
                <a:solidFill>
                  <a:srgbClr val="000000"/>
                </a:solidFill>
                <a:latin typeface="Raleway"/>
                <a:ea typeface="Raleway"/>
                <a:cs typeface="Raleway"/>
                <a:sym typeface="Raleway"/>
              </a:rPr>
              <a:t>Perangkat yang terhubung</a:t>
            </a:r>
            <a:endParaRPr b="1" i="0" sz="2500" u="none" cap="none" strike="noStrike">
              <a:solidFill>
                <a:srgbClr val="000000"/>
              </a:solidFill>
              <a:latin typeface="Raleway"/>
              <a:ea typeface="Raleway"/>
              <a:cs typeface="Raleway"/>
              <a:sym typeface="Raleway"/>
            </a:endParaRPr>
          </a:p>
        </p:txBody>
      </p:sp>
      <p:pic>
        <p:nvPicPr>
          <p:cNvPr id="889" name="Google Shape;889;p114"/>
          <p:cNvPicPr preferRelativeResize="0"/>
          <p:nvPr/>
        </p:nvPicPr>
        <p:blipFill rotWithShape="1">
          <a:blip r:embed="rId3">
            <a:alphaModFix/>
          </a:blip>
          <a:srcRect b="0" l="0" r="0" t="0"/>
          <a:stretch/>
        </p:blipFill>
        <p:spPr>
          <a:xfrm>
            <a:off x="2274217" y="1822667"/>
            <a:ext cx="7643552" cy="429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1"/>
          <p:cNvSpPr txBox="1"/>
          <p:nvPr>
            <p:ph idx="4294967295" type="title"/>
          </p:nvPr>
        </p:nvSpPr>
        <p:spPr>
          <a:xfrm>
            <a:off x="914400" y="599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Booting</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35" name="Google Shape;535;p61"/>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4"/>
            </a:pPr>
            <a:r>
              <a:rPr lang="en-US" sz="2400">
                <a:solidFill>
                  <a:srgbClr val="000000"/>
                </a:solidFill>
              </a:rPr>
              <a:t>Hubungkan ke jaringan dengan memilih nama SSID yang telah ada kemudian koneksikan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grpSp>
        <p:nvGrpSpPr>
          <p:cNvPr id="536" name="Google Shape;536;p61"/>
          <p:cNvGrpSpPr/>
          <p:nvPr/>
        </p:nvGrpSpPr>
        <p:grpSpPr>
          <a:xfrm>
            <a:off x="2092137" y="2120871"/>
            <a:ext cx="8007327" cy="4355497"/>
            <a:chOff x="1919183" y="2107850"/>
            <a:chExt cx="8136701" cy="4747135"/>
          </a:xfrm>
        </p:grpSpPr>
        <p:pic>
          <p:nvPicPr>
            <p:cNvPr id="537" name="Google Shape;537;p61"/>
            <p:cNvPicPr preferRelativeResize="0"/>
            <p:nvPr/>
          </p:nvPicPr>
          <p:blipFill rotWithShape="1">
            <a:blip r:embed="rId3">
              <a:alphaModFix/>
            </a:blip>
            <a:srcRect b="12927" l="23399" r="23250" t="2181"/>
            <a:stretch/>
          </p:blipFill>
          <p:spPr>
            <a:xfrm>
              <a:off x="1919183" y="2107850"/>
              <a:ext cx="8136701" cy="4747135"/>
            </a:xfrm>
            <a:prstGeom prst="rect">
              <a:avLst/>
            </a:prstGeom>
            <a:noFill/>
            <a:ln>
              <a:noFill/>
            </a:ln>
          </p:spPr>
        </p:pic>
        <p:cxnSp>
          <p:nvCxnSpPr>
            <p:cNvPr id="538" name="Google Shape;538;p61"/>
            <p:cNvCxnSpPr/>
            <p:nvPr/>
          </p:nvCxnSpPr>
          <p:spPr>
            <a:xfrm>
              <a:off x="6595872" y="5547360"/>
              <a:ext cx="1926300" cy="975300"/>
            </a:xfrm>
            <a:prstGeom prst="straightConnector1">
              <a:avLst/>
            </a:prstGeom>
            <a:noFill/>
            <a:ln cap="flat" cmpd="sng" w="57150">
              <a:solidFill>
                <a:srgbClr val="ED7D31"/>
              </a:solidFill>
              <a:prstDash val="solid"/>
              <a:miter lim="800000"/>
              <a:headEnd len="sm" w="sm" type="none"/>
              <a:tailEnd len="med" w="med" type="triangle"/>
            </a:ln>
          </p:spPr>
        </p:cxn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15"/>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895" name="Google Shape;895;p115"/>
          <p:cNvSpPr txBox="1"/>
          <p:nvPr/>
        </p:nvSpPr>
        <p:spPr>
          <a:xfrm>
            <a:off x="1265800" y="1016267"/>
            <a:ext cx="9660300" cy="630900"/>
          </a:xfrm>
          <a:prstGeom prst="rect">
            <a:avLst/>
          </a:prstGeom>
          <a:noFill/>
          <a:ln>
            <a:noFill/>
          </a:ln>
        </p:spPr>
        <p:txBody>
          <a:bodyPr anchorCtr="0" anchor="t" bIns="121900" lIns="121900" spcFirstLastPara="1" rIns="121900" wrap="square" tIns="121900">
            <a:spAutoFit/>
          </a:bodyPr>
          <a:lstStyle/>
          <a:p>
            <a:pPr indent="0" lvl="0" marL="60960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6. Tampilan menu setelan Pengguna </a:t>
            </a:r>
            <a:endParaRPr b="0" i="0" sz="2500" u="none" cap="none" strike="noStrike">
              <a:solidFill>
                <a:srgbClr val="000000"/>
              </a:solidFill>
              <a:latin typeface="Raleway"/>
              <a:ea typeface="Raleway"/>
              <a:cs typeface="Raleway"/>
              <a:sym typeface="Raleway"/>
            </a:endParaRPr>
          </a:p>
        </p:txBody>
      </p:sp>
      <p:pic>
        <p:nvPicPr>
          <p:cNvPr id="896" name="Google Shape;896;p115"/>
          <p:cNvPicPr preferRelativeResize="0"/>
          <p:nvPr/>
        </p:nvPicPr>
        <p:blipFill rotWithShape="1">
          <a:blip r:embed="rId3">
            <a:alphaModFix/>
          </a:blip>
          <a:srcRect b="0" l="0" r="0" t="0"/>
          <a:stretch/>
        </p:blipFill>
        <p:spPr>
          <a:xfrm>
            <a:off x="2274217" y="1728467"/>
            <a:ext cx="7643552" cy="4297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6"/>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02" name="Google Shape;902;p116"/>
          <p:cNvSpPr txBox="1"/>
          <p:nvPr/>
        </p:nvSpPr>
        <p:spPr>
          <a:xfrm>
            <a:off x="1265800" y="1183583"/>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7. Tampilan menu setelan Perangkat </a:t>
            </a:r>
            <a:endParaRPr b="0" i="0" sz="2500" u="none" cap="none" strike="noStrike">
              <a:solidFill>
                <a:srgbClr val="000000"/>
              </a:solidFill>
              <a:latin typeface="Raleway"/>
              <a:ea typeface="Raleway"/>
              <a:cs typeface="Raleway"/>
              <a:sym typeface="Raleway"/>
            </a:endParaRPr>
          </a:p>
        </p:txBody>
      </p:sp>
      <p:pic>
        <p:nvPicPr>
          <p:cNvPr id="903" name="Google Shape;903;p116"/>
          <p:cNvPicPr preferRelativeResize="0"/>
          <p:nvPr/>
        </p:nvPicPr>
        <p:blipFill rotWithShape="1">
          <a:blip r:embed="rId3">
            <a:alphaModFix/>
          </a:blip>
          <a:srcRect b="0" l="0" r="0" t="0"/>
          <a:stretch/>
        </p:blipFill>
        <p:spPr>
          <a:xfrm>
            <a:off x="2274217" y="1819600"/>
            <a:ext cx="7643552" cy="4297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17"/>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09" name="Google Shape;909;p117"/>
          <p:cNvSpPr txBox="1"/>
          <p:nvPr/>
        </p:nvSpPr>
        <p:spPr>
          <a:xfrm>
            <a:off x="1265800" y="1064500"/>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8. Tampilan menu setelan Personalia</a:t>
            </a:r>
            <a:endParaRPr b="0" i="0" sz="2500" u="none" cap="none" strike="noStrike">
              <a:solidFill>
                <a:srgbClr val="000000"/>
              </a:solidFill>
              <a:latin typeface="Raleway"/>
              <a:ea typeface="Raleway"/>
              <a:cs typeface="Raleway"/>
              <a:sym typeface="Raleway"/>
            </a:endParaRPr>
          </a:p>
        </p:txBody>
      </p:sp>
      <p:pic>
        <p:nvPicPr>
          <p:cNvPr id="910" name="Google Shape;910;p117"/>
          <p:cNvPicPr preferRelativeResize="0"/>
          <p:nvPr/>
        </p:nvPicPr>
        <p:blipFill rotWithShape="1">
          <a:blip r:embed="rId3">
            <a:alphaModFix/>
          </a:blip>
          <a:srcRect b="0" l="0" r="0" t="0"/>
          <a:stretch/>
        </p:blipFill>
        <p:spPr>
          <a:xfrm>
            <a:off x="2274217" y="1700500"/>
            <a:ext cx="7643552" cy="4297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18"/>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16" name="Google Shape;916;p118"/>
          <p:cNvSpPr txBox="1"/>
          <p:nvPr/>
        </p:nvSpPr>
        <p:spPr>
          <a:xfrm>
            <a:off x="1265800" y="107671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9. Tampilan menu setelan mesin telusur</a:t>
            </a:r>
            <a:endParaRPr b="0" i="0" sz="2500" u="none" cap="none" strike="noStrike">
              <a:solidFill>
                <a:srgbClr val="000000"/>
              </a:solidFill>
              <a:latin typeface="Raleway"/>
              <a:ea typeface="Raleway"/>
              <a:cs typeface="Raleway"/>
              <a:sym typeface="Raleway"/>
            </a:endParaRPr>
          </a:p>
        </p:txBody>
      </p:sp>
      <p:pic>
        <p:nvPicPr>
          <p:cNvPr id="917" name="Google Shape;917;p118"/>
          <p:cNvPicPr preferRelativeResize="0"/>
          <p:nvPr/>
        </p:nvPicPr>
        <p:blipFill rotWithShape="1">
          <a:blip r:embed="rId3">
            <a:alphaModFix/>
          </a:blip>
          <a:srcRect b="0" l="0" r="0" t="0"/>
          <a:stretch/>
        </p:blipFill>
        <p:spPr>
          <a:xfrm>
            <a:off x="2274217" y="1712733"/>
            <a:ext cx="7643552" cy="4297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9"/>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23" name="Google Shape;923;p119"/>
          <p:cNvSpPr txBox="1"/>
          <p:nvPr/>
        </p:nvSpPr>
        <p:spPr>
          <a:xfrm>
            <a:off x="1265800" y="1183583"/>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10. Tampilan menu setelan Aplikasi </a:t>
            </a:r>
            <a:endParaRPr b="0" i="0" sz="2500" u="none" cap="none" strike="noStrike">
              <a:solidFill>
                <a:srgbClr val="000000"/>
              </a:solidFill>
              <a:latin typeface="Raleway"/>
              <a:ea typeface="Raleway"/>
              <a:cs typeface="Raleway"/>
              <a:sym typeface="Raleway"/>
            </a:endParaRPr>
          </a:p>
        </p:txBody>
      </p:sp>
      <p:pic>
        <p:nvPicPr>
          <p:cNvPr id="924" name="Google Shape;924;p119"/>
          <p:cNvPicPr preferRelativeResize="0"/>
          <p:nvPr/>
        </p:nvPicPr>
        <p:blipFill rotWithShape="1">
          <a:blip r:embed="rId3">
            <a:alphaModFix/>
          </a:blip>
          <a:srcRect b="0" l="0" r="0" t="0"/>
          <a:stretch/>
        </p:blipFill>
        <p:spPr>
          <a:xfrm>
            <a:off x="2274217" y="1819600"/>
            <a:ext cx="7643552" cy="4297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20"/>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30" name="Google Shape;930;p120"/>
          <p:cNvSpPr txBox="1"/>
          <p:nvPr/>
        </p:nvSpPr>
        <p:spPr>
          <a:xfrm>
            <a:off x="1265800" y="10470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11. Tampilan menu setelan Developer</a:t>
            </a:r>
            <a:endParaRPr b="0" i="0" sz="2500" u="none" cap="none" strike="noStrike">
              <a:solidFill>
                <a:srgbClr val="000000"/>
              </a:solidFill>
              <a:latin typeface="Raleway"/>
              <a:ea typeface="Raleway"/>
              <a:cs typeface="Raleway"/>
              <a:sym typeface="Raleway"/>
            </a:endParaRPr>
          </a:p>
        </p:txBody>
      </p:sp>
      <p:pic>
        <p:nvPicPr>
          <p:cNvPr id="931" name="Google Shape;931;p120"/>
          <p:cNvPicPr preferRelativeResize="0"/>
          <p:nvPr/>
        </p:nvPicPr>
        <p:blipFill rotWithShape="1">
          <a:blip r:embed="rId3">
            <a:alphaModFix/>
          </a:blip>
          <a:srcRect b="0" l="0" r="0" t="0"/>
          <a:stretch/>
        </p:blipFill>
        <p:spPr>
          <a:xfrm>
            <a:off x="2274217" y="1683067"/>
            <a:ext cx="7643552" cy="4297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21"/>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37" name="Google Shape;937;p121"/>
          <p:cNvSpPr txBox="1"/>
          <p:nvPr/>
        </p:nvSpPr>
        <p:spPr>
          <a:xfrm>
            <a:off x="1265800" y="1097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12. Tampilan menu setelan lanjutan</a:t>
            </a:r>
            <a:endParaRPr b="0" i="0" sz="2500" u="none" cap="none" strike="noStrike">
              <a:solidFill>
                <a:srgbClr val="000000"/>
              </a:solidFill>
              <a:latin typeface="Raleway"/>
              <a:ea typeface="Raleway"/>
              <a:cs typeface="Raleway"/>
              <a:sym typeface="Raleway"/>
            </a:endParaRPr>
          </a:p>
        </p:txBody>
      </p:sp>
      <p:pic>
        <p:nvPicPr>
          <p:cNvPr id="938" name="Google Shape;938;p121"/>
          <p:cNvPicPr preferRelativeResize="0"/>
          <p:nvPr/>
        </p:nvPicPr>
        <p:blipFill rotWithShape="1">
          <a:blip r:embed="rId3">
            <a:alphaModFix/>
          </a:blip>
          <a:srcRect b="0" l="0" r="0" t="0"/>
          <a:stretch/>
        </p:blipFill>
        <p:spPr>
          <a:xfrm>
            <a:off x="2274217" y="1733567"/>
            <a:ext cx="7643552" cy="4297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22"/>
          <p:cNvSpPr txBox="1"/>
          <p:nvPr>
            <p:ph idx="4294967295"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Pengenalan Fitur Pengaturan/setelan</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44" name="Google Shape;944;p122"/>
          <p:cNvSpPr txBox="1"/>
          <p:nvPr/>
        </p:nvSpPr>
        <p:spPr>
          <a:xfrm>
            <a:off x="1265800" y="933000"/>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12. Tampilan menu setelan tentang Chrome OS</a:t>
            </a:r>
            <a:endParaRPr b="0" i="0" sz="2500" u="none" cap="none" strike="noStrike">
              <a:solidFill>
                <a:srgbClr val="000000"/>
              </a:solidFill>
              <a:latin typeface="Raleway"/>
              <a:ea typeface="Raleway"/>
              <a:cs typeface="Raleway"/>
              <a:sym typeface="Raleway"/>
            </a:endParaRPr>
          </a:p>
        </p:txBody>
      </p:sp>
      <p:pic>
        <p:nvPicPr>
          <p:cNvPr id="945" name="Google Shape;945;p122"/>
          <p:cNvPicPr preferRelativeResize="0"/>
          <p:nvPr/>
        </p:nvPicPr>
        <p:blipFill rotWithShape="1">
          <a:blip r:embed="rId3">
            <a:alphaModFix/>
          </a:blip>
          <a:srcRect b="0" l="0" r="0" t="0"/>
          <a:stretch/>
        </p:blipFill>
        <p:spPr>
          <a:xfrm>
            <a:off x="2274217" y="1753933"/>
            <a:ext cx="7643552" cy="4297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2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51" name="Google Shape;951;p123"/>
          <p:cNvSpPr txBox="1"/>
          <p:nvPr/>
        </p:nvSpPr>
        <p:spPr>
          <a:xfrm>
            <a:off x="3611725" y="2206250"/>
            <a:ext cx="5921100" cy="2838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Menambah dan menghapus aplikasi serta ekstensi</a:t>
            </a:r>
            <a:endParaRPr b="1" i="0" sz="3000" u="none" cap="none" strike="noStrike">
              <a:solidFill>
                <a:srgbClr val="0000FF"/>
              </a:solidFill>
              <a:latin typeface="Poppins"/>
              <a:ea typeface="Poppins"/>
              <a:cs typeface="Poppins"/>
              <a:sym typeface="Poppins"/>
            </a:endParaRPr>
          </a:p>
        </p:txBody>
      </p:sp>
      <p:sp>
        <p:nvSpPr>
          <p:cNvPr id="952" name="Google Shape;952;p123"/>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06</a:t>
            </a:r>
            <a:endParaRPr b="0" i="0" sz="5300" u="none" cap="none" strike="noStrike">
              <a:solidFill>
                <a:srgbClr val="0000FF"/>
              </a:solidFill>
              <a:latin typeface="Arial"/>
              <a:ea typeface="Arial"/>
              <a:cs typeface="Arial"/>
              <a:sym typeface="Arial"/>
            </a:endParaRPr>
          </a:p>
        </p:txBody>
      </p:sp>
      <p:pic>
        <p:nvPicPr>
          <p:cNvPr id="953" name="Google Shape;953;p123"/>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2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959" name="Google Shape;959;p124"/>
          <p:cNvPicPr preferRelativeResize="0"/>
          <p:nvPr/>
        </p:nvPicPr>
        <p:blipFill rotWithShape="1">
          <a:blip r:embed="rId3">
            <a:alphaModFix/>
          </a:blip>
          <a:srcRect b="0" l="0" r="0" t="0"/>
          <a:stretch/>
        </p:blipFill>
        <p:spPr>
          <a:xfrm>
            <a:off x="1600200" y="1504121"/>
            <a:ext cx="9003675" cy="5050829"/>
          </a:xfrm>
          <a:prstGeom prst="rect">
            <a:avLst/>
          </a:prstGeom>
          <a:noFill/>
          <a:ln>
            <a:noFill/>
          </a:ln>
        </p:spPr>
      </p:pic>
      <p:sp>
        <p:nvSpPr>
          <p:cNvPr id="960" name="Google Shape;960;p124"/>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Menambahkan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61" name="Google Shape;961;p124"/>
          <p:cNvSpPr txBox="1"/>
          <p:nvPr/>
        </p:nvSpPr>
        <p:spPr>
          <a:xfrm>
            <a:off x="1494400" y="6403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 Tampilan </a:t>
            </a:r>
            <a:r>
              <a:rPr b="0" i="1" lang="en-US" sz="2500" u="none" cap="none" strike="noStrike">
                <a:solidFill>
                  <a:srgbClr val="000000"/>
                </a:solidFill>
                <a:latin typeface="Raleway"/>
                <a:ea typeface="Raleway"/>
                <a:cs typeface="Raleway"/>
                <a:sym typeface="Raleway"/>
              </a:rPr>
              <a:t>Chrome Web Store</a:t>
            </a:r>
            <a:endParaRPr b="0" i="1" sz="2500" u="none" cap="none" strike="noStrike">
              <a:solidFill>
                <a:srgbClr val="000000"/>
              </a:solidFill>
              <a:latin typeface="Raleway"/>
              <a:ea typeface="Raleway"/>
              <a:cs typeface="Raleway"/>
              <a:sym typeface="Raleway"/>
            </a:endParaRPr>
          </a:p>
        </p:txBody>
      </p:sp>
      <p:sp>
        <p:nvSpPr>
          <p:cNvPr id="962" name="Google Shape;962;p124"/>
          <p:cNvSpPr/>
          <p:nvPr/>
        </p:nvSpPr>
        <p:spPr>
          <a:xfrm rot="-2319872">
            <a:off x="7246902" y="3367856"/>
            <a:ext cx="1705136" cy="258249"/>
          </a:xfrm>
          <a:prstGeom prst="rightArrow">
            <a:avLst>
              <a:gd fmla="val 50000" name="adj1"/>
              <a:gd fmla="val 121179"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2"/>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Booting</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44" name="Google Shape;544;p62"/>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5"/>
            </a:pPr>
            <a:r>
              <a:rPr lang="en-US" sz="2400">
                <a:solidFill>
                  <a:srgbClr val="000000"/>
                </a:solidFill>
              </a:rPr>
              <a:t>Pada halaman Persyaratan layanan Google klik Setujui dan lanjutkan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
        <p:nvSpPr>
          <p:cNvPr id="545" name="Google Shape;545;p62"/>
          <p:cNvSpPr txBox="1"/>
          <p:nvPr/>
        </p:nvSpPr>
        <p:spPr>
          <a:xfrm>
            <a:off x="2980067" y="2770367"/>
            <a:ext cx="48903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Raleway"/>
                <a:ea typeface="Raleway"/>
                <a:cs typeface="Raleway"/>
                <a:sym typeface="Raleway"/>
              </a:rPr>
              <a:t>Gambar belum ada</a:t>
            </a:r>
            <a:endParaRPr b="0" i="0" sz="1900" u="none" cap="none" strike="noStrike">
              <a:solidFill>
                <a:srgbClr val="000000"/>
              </a:solidFill>
              <a:latin typeface="Raleway"/>
              <a:ea typeface="Raleway"/>
              <a:cs typeface="Raleway"/>
              <a:sym typeface="Raleway"/>
            </a:endParaRPr>
          </a:p>
        </p:txBody>
      </p:sp>
      <p:pic>
        <p:nvPicPr>
          <p:cNvPr id="546" name="Google Shape;546;p62"/>
          <p:cNvPicPr preferRelativeResize="0"/>
          <p:nvPr/>
        </p:nvPicPr>
        <p:blipFill rotWithShape="1">
          <a:blip r:embed="rId3">
            <a:alphaModFix/>
          </a:blip>
          <a:srcRect b="32565" l="8424" r="6045" t="5035"/>
          <a:stretch/>
        </p:blipFill>
        <p:spPr>
          <a:xfrm>
            <a:off x="1695917" y="1738733"/>
            <a:ext cx="8800165" cy="48151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2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968" name="Google Shape;968;p125"/>
          <p:cNvPicPr preferRelativeResize="0"/>
          <p:nvPr/>
        </p:nvPicPr>
        <p:blipFill rotWithShape="1">
          <a:blip r:embed="rId3">
            <a:alphaModFix/>
          </a:blip>
          <a:srcRect b="0" l="0" r="0" t="0"/>
          <a:stretch/>
        </p:blipFill>
        <p:spPr>
          <a:xfrm>
            <a:off x="1841825" y="1525350"/>
            <a:ext cx="8787150" cy="4942775"/>
          </a:xfrm>
          <a:prstGeom prst="rect">
            <a:avLst/>
          </a:prstGeom>
          <a:noFill/>
          <a:ln>
            <a:noFill/>
          </a:ln>
        </p:spPr>
      </p:pic>
      <p:sp>
        <p:nvSpPr>
          <p:cNvPr id="969" name="Google Shape;969;p12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0" name="Google Shape;970;p125"/>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Menambahkan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71" name="Google Shape;971;p125"/>
          <p:cNvSpPr txBox="1"/>
          <p:nvPr/>
        </p:nvSpPr>
        <p:spPr>
          <a:xfrm>
            <a:off x="1494400" y="6403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 Tampilan Awal </a:t>
            </a:r>
            <a:r>
              <a:rPr b="0" i="1" lang="en-US" sz="2500" u="none" cap="none" strike="noStrike">
                <a:solidFill>
                  <a:srgbClr val="000000"/>
                </a:solidFill>
                <a:latin typeface="Raleway"/>
                <a:ea typeface="Raleway"/>
                <a:cs typeface="Raleway"/>
                <a:sym typeface="Raleway"/>
              </a:rPr>
              <a:t>Web Store</a:t>
            </a:r>
            <a:endParaRPr b="0" i="1" sz="2500" u="none" cap="none" strike="noStrike">
              <a:solidFill>
                <a:srgbClr val="000000"/>
              </a:solidFill>
              <a:latin typeface="Raleway"/>
              <a:ea typeface="Raleway"/>
              <a:cs typeface="Raleway"/>
              <a:sym typeface="Raleway"/>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2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7" name="Google Shape;977;p12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78" name="Google Shape;978;p126"/>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Menambahkan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79" name="Google Shape;979;p126"/>
          <p:cNvSpPr txBox="1"/>
          <p:nvPr/>
        </p:nvSpPr>
        <p:spPr>
          <a:xfrm>
            <a:off x="1494400" y="6403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3. Tampilan Pilihan Menu Ekstensi dan Aplikasi</a:t>
            </a:r>
            <a:endParaRPr b="0" i="1" sz="2500" u="none" cap="none" strike="noStrike">
              <a:solidFill>
                <a:srgbClr val="000000"/>
              </a:solidFill>
              <a:latin typeface="Raleway"/>
              <a:ea typeface="Raleway"/>
              <a:cs typeface="Raleway"/>
              <a:sym typeface="Raleway"/>
            </a:endParaRPr>
          </a:p>
        </p:txBody>
      </p:sp>
      <p:pic>
        <p:nvPicPr>
          <p:cNvPr id="980" name="Google Shape;980;p126"/>
          <p:cNvPicPr preferRelativeResize="0"/>
          <p:nvPr/>
        </p:nvPicPr>
        <p:blipFill rotWithShape="1">
          <a:blip r:embed="rId3">
            <a:alphaModFix/>
          </a:blip>
          <a:srcRect b="0" l="0" r="0" t="0"/>
          <a:stretch/>
        </p:blipFill>
        <p:spPr>
          <a:xfrm>
            <a:off x="2438400" y="1423685"/>
            <a:ext cx="7193150" cy="506262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2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6" name="Google Shape;986;p12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87" name="Google Shape;987;p127"/>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Menambahkan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88" name="Google Shape;988;p127"/>
          <p:cNvSpPr txBox="1"/>
          <p:nvPr/>
        </p:nvSpPr>
        <p:spPr>
          <a:xfrm>
            <a:off x="1494400" y="6403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4. Tampilan Menu Cari Ekstensi dan Aplikasi</a:t>
            </a:r>
            <a:endParaRPr b="0" i="1" sz="2500" u="none" cap="none" strike="noStrike">
              <a:solidFill>
                <a:srgbClr val="000000"/>
              </a:solidFill>
              <a:latin typeface="Raleway"/>
              <a:ea typeface="Raleway"/>
              <a:cs typeface="Raleway"/>
              <a:sym typeface="Raleway"/>
            </a:endParaRPr>
          </a:p>
        </p:txBody>
      </p:sp>
      <p:pic>
        <p:nvPicPr>
          <p:cNvPr id="989" name="Google Shape;989;p127"/>
          <p:cNvPicPr preferRelativeResize="0"/>
          <p:nvPr/>
        </p:nvPicPr>
        <p:blipFill rotWithShape="1">
          <a:blip r:embed="rId3">
            <a:alphaModFix/>
          </a:blip>
          <a:srcRect b="0" l="0" r="0" t="0"/>
          <a:stretch/>
        </p:blipFill>
        <p:spPr>
          <a:xfrm>
            <a:off x="1235001" y="1363474"/>
            <a:ext cx="10179075" cy="50091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2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5" name="Google Shape;995;p12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96" name="Google Shape;996;p128"/>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Menambahkan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997" name="Google Shape;997;p128"/>
          <p:cNvSpPr txBox="1"/>
          <p:nvPr/>
        </p:nvSpPr>
        <p:spPr>
          <a:xfrm>
            <a:off x="1494400" y="6403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5. Tampilan Menu “Tambahkan ke </a:t>
            </a:r>
            <a:r>
              <a:rPr b="0" i="1" lang="en-US" sz="2500" u="none" cap="none" strike="noStrike">
                <a:solidFill>
                  <a:srgbClr val="000000"/>
                </a:solidFill>
                <a:latin typeface="Raleway"/>
                <a:ea typeface="Raleway"/>
                <a:cs typeface="Raleway"/>
                <a:sym typeface="Raleway"/>
              </a:rPr>
              <a:t>Chrome</a:t>
            </a:r>
            <a:r>
              <a:rPr b="0" i="0" lang="en-US" sz="2500" u="none" cap="none" strike="noStrike">
                <a:solidFill>
                  <a:srgbClr val="000000"/>
                </a:solidFill>
                <a:latin typeface="Raleway"/>
                <a:ea typeface="Raleway"/>
                <a:cs typeface="Raleway"/>
                <a:sym typeface="Raleway"/>
              </a:rPr>
              <a:t>”</a:t>
            </a:r>
            <a:endParaRPr b="0" i="1" sz="2500" u="none" cap="none" strike="noStrike">
              <a:solidFill>
                <a:srgbClr val="000000"/>
              </a:solidFill>
              <a:latin typeface="Raleway"/>
              <a:ea typeface="Raleway"/>
              <a:cs typeface="Raleway"/>
              <a:sym typeface="Raleway"/>
            </a:endParaRPr>
          </a:p>
        </p:txBody>
      </p:sp>
      <p:pic>
        <p:nvPicPr>
          <p:cNvPr id="998" name="Google Shape;998;p128"/>
          <p:cNvPicPr preferRelativeResize="0"/>
          <p:nvPr/>
        </p:nvPicPr>
        <p:blipFill rotWithShape="1">
          <a:blip r:embed="rId3">
            <a:alphaModFix/>
          </a:blip>
          <a:srcRect b="0" l="0" r="0" t="0"/>
          <a:stretch/>
        </p:blipFill>
        <p:spPr>
          <a:xfrm>
            <a:off x="228600" y="1576092"/>
            <a:ext cx="11690650" cy="4319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2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4" name="Google Shape;1004;p12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05" name="Google Shape;1005;p129"/>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Menambahkan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006" name="Google Shape;1006;p129"/>
          <p:cNvSpPr txBox="1"/>
          <p:nvPr/>
        </p:nvSpPr>
        <p:spPr>
          <a:xfrm>
            <a:off x="1494400" y="6403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6. Tampilan Menu “Tambahkan Ekstensi”</a:t>
            </a:r>
            <a:endParaRPr b="0" i="1" sz="2500" u="none" cap="none" strike="noStrike">
              <a:solidFill>
                <a:srgbClr val="000000"/>
              </a:solidFill>
              <a:latin typeface="Raleway"/>
              <a:ea typeface="Raleway"/>
              <a:cs typeface="Raleway"/>
              <a:sym typeface="Raleway"/>
            </a:endParaRPr>
          </a:p>
        </p:txBody>
      </p:sp>
      <p:pic>
        <p:nvPicPr>
          <p:cNvPr id="1007" name="Google Shape;1007;p129"/>
          <p:cNvPicPr preferRelativeResize="0"/>
          <p:nvPr/>
        </p:nvPicPr>
        <p:blipFill rotWithShape="1">
          <a:blip r:embed="rId3">
            <a:alphaModFix/>
          </a:blip>
          <a:srcRect b="0" l="0" r="0" t="0"/>
          <a:stretch/>
        </p:blipFill>
        <p:spPr>
          <a:xfrm>
            <a:off x="381000" y="1652284"/>
            <a:ext cx="11496700" cy="40404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3" name="Google Shape;1013;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4" name="Google Shape;1014;p130"/>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Menambahkan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015" name="Google Shape;1015;p130"/>
          <p:cNvSpPr txBox="1"/>
          <p:nvPr/>
        </p:nvSpPr>
        <p:spPr>
          <a:xfrm>
            <a:off x="1494400" y="6403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7. Tampilan Ekstensi Yang Sudah Ditambahkan</a:t>
            </a:r>
            <a:endParaRPr b="0" i="1" sz="2500" u="none" cap="none" strike="noStrike">
              <a:solidFill>
                <a:srgbClr val="000000"/>
              </a:solidFill>
              <a:latin typeface="Raleway"/>
              <a:ea typeface="Raleway"/>
              <a:cs typeface="Raleway"/>
              <a:sym typeface="Raleway"/>
            </a:endParaRPr>
          </a:p>
        </p:txBody>
      </p:sp>
      <p:pic>
        <p:nvPicPr>
          <p:cNvPr id="1016" name="Google Shape;1016;p130"/>
          <p:cNvPicPr preferRelativeResize="0"/>
          <p:nvPr/>
        </p:nvPicPr>
        <p:blipFill rotWithShape="1">
          <a:blip r:embed="rId3">
            <a:alphaModFix/>
          </a:blip>
          <a:srcRect b="0" l="0" r="0" t="0"/>
          <a:stretch/>
        </p:blipFill>
        <p:spPr>
          <a:xfrm>
            <a:off x="381000" y="1652285"/>
            <a:ext cx="11399050" cy="36873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2" name="Google Shape;1022;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23" name="Google Shape;1023;p131"/>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Menghapus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024" name="Google Shape;1024;p131"/>
          <p:cNvSpPr txBox="1"/>
          <p:nvPr/>
        </p:nvSpPr>
        <p:spPr>
          <a:xfrm>
            <a:off x="1049550" y="8488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 Tampilan Menu Telusur</a:t>
            </a:r>
            <a:endParaRPr b="0" i="1" sz="2500" u="none" cap="none" strike="noStrike">
              <a:solidFill>
                <a:srgbClr val="000000"/>
              </a:solidFill>
              <a:latin typeface="Raleway"/>
              <a:ea typeface="Raleway"/>
              <a:cs typeface="Raleway"/>
              <a:sym typeface="Raleway"/>
            </a:endParaRPr>
          </a:p>
        </p:txBody>
      </p:sp>
      <p:pic>
        <p:nvPicPr>
          <p:cNvPr id="1025" name="Google Shape;1025;p131"/>
          <p:cNvPicPr preferRelativeResize="0"/>
          <p:nvPr/>
        </p:nvPicPr>
        <p:blipFill rotWithShape="1">
          <a:blip r:embed="rId3">
            <a:alphaModFix/>
          </a:blip>
          <a:srcRect b="3882" l="0" r="0" t="16726"/>
          <a:stretch/>
        </p:blipFill>
        <p:spPr>
          <a:xfrm>
            <a:off x="152400" y="1957087"/>
            <a:ext cx="11666625" cy="3339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1" name="Google Shape;1031;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2" name="Google Shape;1032;p132"/>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Menghapus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033" name="Google Shape;1033;p132"/>
          <p:cNvSpPr txBox="1"/>
          <p:nvPr/>
        </p:nvSpPr>
        <p:spPr>
          <a:xfrm>
            <a:off x="1049550" y="8488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 Tampilan Menu Aplikasi Yang Akan di Uninstall</a:t>
            </a:r>
            <a:endParaRPr b="0" i="1" sz="2500" u="none" cap="none" strike="noStrike">
              <a:solidFill>
                <a:srgbClr val="000000"/>
              </a:solidFill>
              <a:latin typeface="Raleway"/>
              <a:ea typeface="Raleway"/>
              <a:cs typeface="Raleway"/>
              <a:sym typeface="Raleway"/>
            </a:endParaRPr>
          </a:p>
        </p:txBody>
      </p:sp>
      <p:pic>
        <p:nvPicPr>
          <p:cNvPr id="1034" name="Google Shape;1034;p132"/>
          <p:cNvPicPr preferRelativeResize="0"/>
          <p:nvPr/>
        </p:nvPicPr>
        <p:blipFill rotWithShape="1">
          <a:blip r:embed="rId3">
            <a:alphaModFix/>
          </a:blip>
          <a:srcRect b="0" l="0" r="0" t="0"/>
          <a:stretch/>
        </p:blipFill>
        <p:spPr>
          <a:xfrm>
            <a:off x="1371600" y="1632192"/>
            <a:ext cx="9560000" cy="4808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0" name="Google Shape;1040;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1" name="Google Shape;1041;p133"/>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Menghapus Aplikasi dan Ekstensi </a:t>
            </a:r>
            <a:endParaRPr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042" name="Google Shape;1042;p133"/>
          <p:cNvSpPr txBox="1"/>
          <p:nvPr/>
        </p:nvSpPr>
        <p:spPr>
          <a:xfrm>
            <a:off x="1049550" y="8488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3. Tampilan Konfirmasi Aplikasi Yang Akan di Uninstall</a:t>
            </a:r>
            <a:endParaRPr b="0" i="1" sz="2500" u="none" cap="none" strike="noStrike">
              <a:solidFill>
                <a:srgbClr val="000000"/>
              </a:solidFill>
              <a:latin typeface="Raleway"/>
              <a:ea typeface="Raleway"/>
              <a:cs typeface="Raleway"/>
              <a:sym typeface="Raleway"/>
            </a:endParaRPr>
          </a:p>
        </p:txBody>
      </p:sp>
      <p:pic>
        <p:nvPicPr>
          <p:cNvPr id="1043" name="Google Shape;1043;p133"/>
          <p:cNvPicPr preferRelativeResize="0"/>
          <p:nvPr/>
        </p:nvPicPr>
        <p:blipFill rotWithShape="1">
          <a:blip r:embed="rId3">
            <a:alphaModFix/>
          </a:blip>
          <a:srcRect b="0" l="0" r="0" t="0"/>
          <a:stretch/>
        </p:blipFill>
        <p:spPr>
          <a:xfrm>
            <a:off x="152400" y="2089388"/>
            <a:ext cx="11711000" cy="2946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3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49" name="Google Shape;1049;p134"/>
          <p:cNvSpPr txBox="1"/>
          <p:nvPr/>
        </p:nvSpPr>
        <p:spPr>
          <a:xfrm>
            <a:off x="3611725" y="2206259"/>
            <a:ext cx="5921100" cy="295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Menggunakan chromebook secara offline</a:t>
            </a:r>
            <a:endParaRPr b="1" i="0" sz="30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FF"/>
              </a:solidFill>
              <a:latin typeface="Poppins"/>
              <a:ea typeface="Poppins"/>
              <a:cs typeface="Poppins"/>
              <a:sym typeface="Poppins"/>
            </a:endParaRPr>
          </a:p>
        </p:txBody>
      </p:sp>
      <p:sp>
        <p:nvSpPr>
          <p:cNvPr id="1050" name="Google Shape;1050;p134"/>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07</a:t>
            </a:r>
            <a:endParaRPr b="0" i="0" sz="5300" u="none" cap="none" strike="noStrike">
              <a:solidFill>
                <a:srgbClr val="0000FF"/>
              </a:solidFill>
              <a:latin typeface="Arial"/>
              <a:ea typeface="Arial"/>
              <a:cs typeface="Arial"/>
              <a:sym typeface="Arial"/>
            </a:endParaRPr>
          </a:p>
        </p:txBody>
      </p:sp>
      <p:pic>
        <p:nvPicPr>
          <p:cNvPr id="1051" name="Google Shape;1051;p134"/>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3"/>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52" name="Google Shape;552;p63"/>
          <p:cNvSpPr txBox="1"/>
          <p:nvPr>
            <p:ph idx="4294967295" type="body"/>
          </p:nvPr>
        </p:nvSpPr>
        <p:spPr>
          <a:xfrm>
            <a:off x="152400" y="7742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Masukan Akun Google dengan Domain “belajar.id” atau Akun pribadi  </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53" name="Google Shape;553;p63"/>
          <p:cNvPicPr preferRelativeResize="0"/>
          <p:nvPr/>
        </p:nvPicPr>
        <p:blipFill rotWithShape="1">
          <a:blip r:embed="rId3">
            <a:alphaModFix/>
          </a:blip>
          <a:srcRect b="6876" l="0" r="0" t="5626"/>
          <a:stretch/>
        </p:blipFill>
        <p:spPr>
          <a:xfrm>
            <a:off x="2286000" y="1586225"/>
            <a:ext cx="7613825" cy="49903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3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Mengakses Media dari Eksternal </a:t>
            </a:r>
            <a:r>
              <a:rPr i="1" lang="en-US" sz="4000"/>
              <a:t>Drive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57" name="Google Shape;1057;p135"/>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381000" lvl="0" marL="457200" rtl="0" algn="l">
              <a:lnSpc>
                <a:spcPct val="115000"/>
              </a:lnSpc>
              <a:spcBef>
                <a:spcPts val="1100"/>
              </a:spcBef>
              <a:spcAft>
                <a:spcPts val="0"/>
              </a:spcAft>
              <a:buClr>
                <a:srgbClr val="000000"/>
              </a:buClr>
              <a:buSzPts val="2400"/>
              <a:buAutoNum type="arabicPeriod"/>
            </a:pPr>
            <a:r>
              <a:rPr lang="en-US" sz="2400">
                <a:solidFill>
                  <a:srgbClr val="000000"/>
                </a:solidFill>
              </a:rPr>
              <a:t>Tampilan</a:t>
            </a:r>
            <a:r>
              <a:rPr lang="en-US">
                <a:solidFill>
                  <a:srgbClr val="000000"/>
                </a:solidFill>
              </a:rPr>
              <a:t> Awal Pada Eksternal </a:t>
            </a:r>
            <a:r>
              <a:rPr i="1" lang="en-US">
                <a:solidFill>
                  <a:srgbClr val="000000"/>
                </a:solidFill>
              </a:rPr>
              <a:t>Drive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58" name="Google Shape;1058;p135"/>
          <p:cNvPicPr preferRelativeResize="0"/>
          <p:nvPr/>
        </p:nvPicPr>
        <p:blipFill rotWithShape="1">
          <a:blip r:embed="rId3">
            <a:alphaModFix/>
          </a:blip>
          <a:srcRect b="0" l="0" r="0" t="0"/>
          <a:stretch/>
        </p:blipFill>
        <p:spPr>
          <a:xfrm>
            <a:off x="1842925" y="1597937"/>
            <a:ext cx="8506130" cy="478236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36"/>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Mengakses Media dari Eksternal </a:t>
            </a:r>
            <a:r>
              <a:rPr i="1" lang="en-US" sz="4000"/>
              <a:t>Drive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64" name="Google Shape;1064;p136"/>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5. </a:t>
            </a:r>
            <a:r>
              <a:rPr lang="en-US" sz="2400">
                <a:solidFill>
                  <a:srgbClr val="000000"/>
                </a:solidFill>
              </a:rPr>
              <a:t>Tampilan</a:t>
            </a:r>
            <a:r>
              <a:rPr lang="en-US">
                <a:solidFill>
                  <a:srgbClr val="000000"/>
                </a:solidFill>
              </a:rPr>
              <a:t> Folder </a:t>
            </a:r>
            <a:r>
              <a:rPr i="1" lang="en-US">
                <a:solidFill>
                  <a:srgbClr val="000000"/>
                </a:solidFill>
              </a:rPr>
              <a:t>Sharing </a:t>
            </a:r>
            <a:r>
              <a:rPr lang="en-US">
                <a:solidFill>
                  <a:srgbClr val="000000"/>
                </a:solidFill>
              </a:rPr>
              <a:t>di komputer lain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65" name="Google Shape;1065;p136"/>
          <p:cNvPicPr preferRelativeResize="0"/>
          <p:nvPr/>
        </p:nvPicPr>
        <p:blipFill rotWithShape="1">
          <a:blip r:embed="rId3">
            <a:alphaModFix/>
          </a:blip>
          <a:srcRect b="0" l="0" r="0" t="0"/>
          <a:stretch/>
        </p:blipFill>
        <p:spPr>
          <a:xfrm>
            <a:off x="2286000" y="1923219"/>
            <a:ext cx="7891850" cy="46219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137"/>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71" name="Google Shape;1071;p137"/>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1. </a:t>
            </a:r>
            <a:r>
              <a:rPr lang="en-US" sz="2400">
                <a:solidFill>
                  <a:srgbClr val="000000"/>
                </a:solidFill>
              </a:rPr>
              <a:t>Tampilan</a:t>
            </a:r>
            <a:r>
              <a:rPr lang="en-US">
                <a:solidFill>
                  <a:srgbClr val="000000"/>
                </a:solidFill>
              </a:rPr>
              <a:t> Menu </a:t>
            </a:r>
            <a:r>
              <a:rPr i="1" lang="en-US">
                <a:solidFill>
                  <a:srgbClr val="000000"/>
                </a:solidFill>
              </a:rPr>
              <a:t>setelan Google Drive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72" name="Google Shape;1072;p137"/>
          <p:cNvPicPr preferRelativeResize="0"/>
          <p:nvPr/>
        </p:nvPicPr>
        <p:blipFill rotWithShape="1">
          <a:blip r:embed="rId3">
            <a:alphaModFix/>
          </a:blip>
          <a:srcRect b="0" l="0" r="0" t="0"/>
          <a:stretch/>
        </p:blipFill>
        <p:spPr>
          <a:xfrm>
            <a:off x="1752600" y="1923213"/>
            <a:ext cx="8977825" cy="46011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38"/>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78" name="Google Shape;1078;p138"/>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2. </a:t>
            </a:r>
            <a:r>
              <a:rPr lang="en-US" sz="2400">
                <a:solidFill>
                  <a:srgbClr val="000000"/>
                </a:solidFill>
              </a:rPr>
              <a:t>Tampilan</a:t>
            </a:r>
            <a:r>
              <a:rPr lang="en-US">
                <a:solidFill>
                  <a:srgbClr val="000000"/>
                </a:solidFill>
              </a:rPr>
              <a:t> Menu Konfigurasi </a:t>
            </a:r>
            <a:r>
              <a:rPr i="1" lang="en-US">
                <a:solidFill>
                  <a:srgbClr val="000000"/>
                </a:solidFill>
              </a:rPr>
              <a:t>Google Drive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79" name="Google Shape;1079;p138"/>
          <p:cNvPicPr preferRelativeResize="0"/>
          <p:nvPr/>
        </p:nvPicPr>
        <p:blipFill rotWithShape="1">
          <a:blip r:embed="rId3">
            <a:alphaModFix/>
          </a:blip>
          <a:srcRect b="0" l="0" r="0" t="0"/>
          <a:stretch/>
        </p:blipFill>
        <p:spPr>
          <a:xfrm>
            <a:off x="1752600" y="1923213"/>
            <a:ext cx="9078100" cy="45108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39"/>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85" name="Google Shape;1085;p139"/>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3. </a:t>
            </a:r>
            <a:r>
              <a:rPr lang="en-US" sz="2400">
                <a:solidFill>
                  <a:srgbClr val="000000"/>
                </a:solidFill>
              </a:rPr>
              <a:t>Tampilan</a:t>
            </a:r>
            <a:r>
              <a:rPr lang="en-US">
                <a:solidFill>
                  <a:srgbClr val="000000"/>
                </a:solidFill>
              </a:rPr>
              <a:t> Pemilihan Folder Yang Akan Dikelola</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86" name="Google Shape;1086;p139"/>
          <p:cNvPicPr preferRelativeResize="0"/>
          <p:nvPr/>
        </p:nvPicPr>
        <p:blipFill rotWithShape="1">
          <a:blip r:embed="rId3">
            <a:alphaModFix/>
          </a:blip>
          <a:srcRect b="0" l="0" r="0" t="0"/>
          <a:stretch/>
        </p:blipFill>
        <p:spPr>
          <a:xfrm>
            <a:off x="2209800" y="1923217"/>
            <a:ext cx="7743575" cy="45917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40"/>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92" name="Google Shape;1092;p140"/>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4. </a:t>
            </a:r>
            <a:r>
              <a:rPr lang="en-US" sz="2400">
                <a:solidFill>
                  <a:srgbClr val="000000"/>
                </a:solidFill>
              </a:rPr>
              <a:t>Tampilan</a:t>
            </a:r>
            <a:r>
              <a:rPr lang="en-US">
                <a:solidFill>
                  <a:srgbClr val="000000"/>
                </a:solidFill>
              </a:rPr>
              <a:t> Menu </a:t>
            </a:r>
            <a:r>
              <a:rPr i="1" lang="en-US">
                <a:solidFill>
                  <a:srgbClr val="000000"/>
                </a:solidFill>
              </a:rPr>
              <a:t>Offline Review</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93" name="Google Shape;1093;p140"/>
          <p:cNvPicPr preferRelativeResize="0"/>
          <p:nvPr/>
        </p:nvPicPr>
        <p:blipFill rotWithShape="1">
          <a:blip r:embed="rId3">
            <a:alphaModFix/>
          </a:blip>
          <a:srcRect b="0" l="0" r="0" t="0"/>
          <a:stretch/>
        </p:blipFill>
        <p:spPr>
          <a:xfrm>
            <a:off x="1828800" y="1923214"/>
            <a:ext cx="8466449" cy="4561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141"/>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99" name="Google Shape;1099;p141"/>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5. </a:t>
            </a:r>
            <a:r>
              <a:rPr lang="en-US" sz="2400">
                <a:solidFill>
                  <a:srgbClr val="000000"/>
                </a:solidFill>
              </a:rPr>
              <a:t>Tampilan</a:t>
            </a:r>
            <a:r>
              <a:rPr lang="en-US">
                <a:solidFill>
                  <a:srgbClr val="000000"/>
                </a:solidFill>
              </a:rPr>
              <a:t> Menu </a:t>
            </a:r>
            <a:r>
              <a:rPr i="1" lang="en-US">
                <a:solidFill>
                  <a:srgbClr val="000000"/>
                </a:solidFill>
              </a:rPr>
              <a:t>Available</a:t>
            </a:r>
            <a:r>
              <a:rPr lang="en-US">
                <a:solidFill>
                  <a:srgbClr val="000000"/>
                </a:solidFill>
              </a:rPr>
              <a:t> </a:t>
            </a:r>
            <a:r>
              <a:rPr i="1" lang="en-US">
                <a:solidFill>
                  <a:srgbClr val="000000"/>
                </a:solidFill>
              </a:rPr>
              <a:t>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00" name="Google Shape;1100;p141"/>
          <p:cNvPicPr preferRelativeResize="0"/>
          <p:nvPr/>
        </p:nvPicPr>
        <p:blipFill rotWithShape="1">
          <a:blip r:embed="rId3">
            <a:alphaModFix/>
          </a:blip>
          <a:srcRect b="0" l="0" r="0" t="0"/>
          <a:stretch/>
        </p:blipFill>
        <p:spPr>
          <a:xfrm>
            <a:off x="1981200" y="1923215"/>
            <a:ext cx="8288625" cy="45084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42"/>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06" name="Google Shape;1106;p142"/>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1. </a:t>
            </a:r>
            <a:r>
              <a:rPr lang="en-US" sz="2400">
                <a:solidFill>
                  <a:srgbClr val="000000"/>
                </a:solidFill>
              </a:rPr>
              <a:t>Tampilan</a:t>
            </a:r>
            <a:r>
              <a:rPr lang="en-US">
                <a:solidFill>
                  <a:srgbClr val="000000"/>
                </a:solidFill>
              </a:rPr>
              <a:t> Menu Utama</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07" name="Google Shape;1107;p142"/>
          <p:cNvPicPr preferRelativeResize="0"/>
          <p:nvPr/>
        </p:nvPicPr>
        <p:blipFill rotWithShape="1">
          <a:blip r:embed="rId3">
            <a:alphaModFix/>
          </a:blip>
          <a:srcRect b="0" l="0" r="0" t="0"/>
          <a:stretch/>
        </p:blipFill>
        <p:spPr>
          <a:xfrm>
            <a:off x="4495800" y="1923222"/>
            <a:ext cx="3017100" cy="45975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43"/>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13" name="Google Shape;1113;p143"/>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2. </a:t>
            </a:r>
            <a:r>
              <a:rPr lang="en-US" sz="2400">
                <a:solidFill>
                  <a:srgbClr val="000000"/>
                </a:solidFill>
              </a:rPr>
              <a:t>Tampilan</a:t>
            </a:r>
            <a:r>
              <a:rPr lang="en-US">
                <a:solidFill>
                  <a:srgbClr val="000000"/>
                </a:solidFill>
              </a:rPr>
              <a:t> Menu </a:t>
            </a:r>
            <a:r>
              <a:rPr i="1" lang="en-US">
                <a:solidFill>
                  <a:srgbClr val="000000"/>
                </a:solidFill>
              </a:rPr>
              <a:t>setelan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14" name="Google Shape;1114;p143"/>
          <p:cNvPicPr preferRelativeResize="0"/>
          <p:nvPr/>
        </p:nvPicPr>
        <p:blipFill rotWithShape="1">
          <a:blip r:embed="rId3">
            <a:alphaModFix/>
          </a:blip>
          <a:srcRect b="0" l="0" r="0" t="0"/>
          <a:stretch/>
        </p:blipFill>
        <p:spPr>
          <a:xfrm>
            <a:off x="2743200" y="1923217"/>
            <a:ext cx="6507425" cy="46196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44"/>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20" name="Google Shape;1120;p144"/>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3. </a:t>
            </a:r>
            <a:r>
              <a:rPr lang="en-US" sz="2400">
                <a:solidFill>
                  <a:srgbClr val="000000"/>
                </a:solidFill>
              </a:rPr>
              <a:t>Tampilan</a:t>
            </a:r>
            <a:r>
              <a:rPr lang="en-US">
                <a:solidFill>
                  <a:srgbClr val="000000"/>
                </a:solidFill>
              </a:rPr>
              <a:t> Mode </a:t>
            </a:r>
            <a:r>
              <a:rPr i="1" lang="en-US">
                <a:solidFill>
                  <a:srgbClr val="000000"/>
                </a:solidFill>
              </a:rPr>
              <a:t>Offline </a:t>
            </a:r>
            <a:r>
              <a:rPr lang="en-US">
                <a:solidFill>
                  <a:srgbClr val="000000"/>
                </a:solidFill>
              </a:rPr>
              <a:t>Telah Aktif</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21" name="Google Shape;1121;p144"/>
          <p:cNvPicPr preferRelativeResize="0"/>
          <p:nvPr/>
        </p:nvPicPr>
        <p:blipFill rotWithShape="1">
          <a:blip r:embed="rId3">
            <a:alphaModFix/>
          </a:blip>
          <a:srcRect b="0" l="0" r="0" t="0"/>
          <a:stretch/>
        </p:blipFill>
        <p:spPr>
          <a:xfrm>
            <a:off x="2362200" y="1923216"/>
            <a:ext cx="7780650" cy="4554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4"/>
          <p:cNvSpPr txBox="1"/>
          <p:nvPr>
            <p:ph idx="4294967295" type="title"/>
          </p:nvPr>
        </p:nvSpPr>
        <p:spPr>
          <a:xfrm>
            <a:off x="914400" y="2885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59" name="Google Shape;559;p64"/>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2"/>
            </a:pPr>
            <a:r>
              <a:rPr lang="en-US" sz="2400">
                <a:solidFill>
                  <a:srgbClr val="000000"/>
                </a:solidFill>
              </a:rPr>
              <a:t>Masukan Password dari Akun yang digunakan untuk Login</a:t>
            </a:r>
            <a:endParaRPr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60" name="Google Shape;560;p64"/>
          <p:cNvPicPr preferRelativeResize="0"/>
          <p:nvPr/>
        </p:nvPicPr>
        <p:blipFill rotWithShape="1">
          <a:blip r:embed="rId3">
            <a:alphaModFix/>
          </a:blip>
          <a:srcRect b="0" l="0" r="0" t="6226"/>
          <a:stretch/>
        </p:blipFill>
        <p:spPr>
          <a:xfrm>
            <a:off x="2590800" y="1738625"/>
            <a:ext cx="6779750" cy="47686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4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27" name="Google Shape;1127;p145"/>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4. </a:t>
            </a:r>
            <a:r>
              <a:rPr lang="en-US" sz="2400">
                <a:solidFill>
                  <a:srgbClr val="000000"/>
                </a:solidFill>
              </a:rPr>
              <a:t>Tampilan</a:t>
            </a:r>
            <a:r>
              <a:rPr lang="en-US">
                <a:solidFill>
                  <a:srgbClr val="000000"/>
                </a:solidFill>
              </a:rPr>
              <a:t> </a:t>
            </a:r>
            <a:r>
              <a:rPr i="1" lang="en-US">
                <a:solidFill>
                  <a:srgbClr val="000000"/>
                </a:solidFill>
              </a:rPr>
              <a:t>Google Doc </a:t>
            </a:r>
            <a:r>
              <a:rPr lang="en-US">
                <a:solidFill>
                  <a:srgbClr val="000000"/>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creenshot 2020-08-21 at 13.44.30.png" id="1128" name="Google Shape;1128;p145"/>
          <p:cNvPicPr preferRelativeResize="0"/>
          <p:nvPr/>
        </p:nvPicPr>
        <p:blipFill rotWithShape="1">
          <a:blip r:embed="rId3">
            <a:alphaModFix/>
          </a:blip>
          <a:srcRect b="0" l="0" r="0" t="0"/>
          <a:stretch/>
        </p:blipFill>
        <p:spPr>
          <a:xfrm>
            <a:off x="2209800" y="1923219"/>
            <a:ext cx="8168950" cy="45826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46"/>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34" name="Google Shape;1134;p146"/>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5. </a:t>
            </a:r>
            <a:r>
              <a:rPr lang="en-US" sz="2400">
                <a:solidFill>
                  <a:srgbClr val="000000"/>
                </a:solidFill>
              </a:rPr>
              <a:t>Tampilan</a:t>
            </a:r>
            <a:r>
              <a:rPr lang="en-US">
                <a:solidFill>
                  <a:srgbClr val="000000"/>
                </a:solidFill>
              </a:rPr>
              <a:t> </a:t>
            </a:r>
            <a:r>
              <a:rPr i="1" lang="en-US">
                <a:solidFill>
                  <a:srgbClr val="000000"/>
                </a:solidFill>
              </a:rPr>
              <a:t>Google Sheet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he1.png" id="1135" name="Google Shape;1135;p146"/>
          <p:cNvPicPr preferRelativeResize="0"/>
          <p:nvPr/>
        </p:nvPicPr>
        <p:blipFill rotWithShape="1">
          <a:blip r:embed="rId3">
            <a:alphaModFix/>
          </a:blip>
          <a:srcRect b="0" l="0" r="0" t="0"/>
          <a:stretch/>
        </p:blipFill>
        <p:spPr>
          <a:xfrm>
            <a:off x="2057400" y="1923217"/>
            <a:ext cx="8253800" cy="46196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47"/>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41" name="Google Shape;1141;p147"/>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6. </a:t>
            </a:r>
            <a:r>
              <a:rPr lang="en-US" sz="2400">
                <a:solidFill>
                  <a:srgbClr val="000000"/>
                </a:solidFill>
              </a:rPr>
              <a:t>Tampilan</a:t>
            </a:r>
            <a:r>
              <a:rPr lang="en-US">
                <a:solidFill>
                  <a:srgbClr val="000000"/>
                </a:solidFill>
              </a:rPr>
              <a:t> </a:t>
            </a:r>
            <a:r>
              <a:rPr i="1" lang="en-US">
                <a:solidFill>
                  <a:srgbClr val="000000"/>
                </a:solidFill>
              </a:rPr>
              <a:t>Google Slide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l1.png" id="1142" name="Google Shape;1142;p147"/>
          <p:cNvPicPr preferRelativeResize="0"/>
          <p:nvPr/>
        </p:nvPicPr>
        <p:blipFill rotWithShape="1">
          <a:blip r:embed="rId3">
            <a:alphaModFix/>
          </a:blip>
          <a:srcRect b="0" l="0" r="0" t="0"/>
          <a:stretch/>
        </p:blipFill>
        <p:spPr>
          <a:xfrm>
            <a:off x="2057400" y="1923218"/>
            <a:ext cx="8231125" cy="46196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4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8" name="Google Shape;1148;p148"/>
          <p:cNvSpPr txBox="1"/>
          <p:nvPr/>
        </p:nvSpPr>
        <p:spPr>
          <a:xfrm>
            <a:off x="3611725" y="2206259"/>
            <a:ext cx="5921100" cy="295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Menghubungkan printer ke chromebook</a:t>
            </a:r>
            <a:endParaRPr b="1" i="0" sz="30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FF"/>
              </a:solidFill>
              <a:latin typeface="Poppins"/>
              <a:ea typeface="Poppins"/>
              <a:cs typeface="Poppins"/>
              <a:sym typeface="Poppins"/>
            </a:endParaRPr>
          </a:p>
        </p:txBody>
      </p:sp>
      <p:sp>
        <p:nvSpPr>
          <p:cNvPr id="1149" name="Google Shape;1149;p148"/>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08</a:t>
            </a:r>
            <a:endParaRPr b="0" i="0" sz="5300" u="none" cap="none" strike="noStrike">
              <a:solidFill>
                <a:srgbClr val="0000FF"/>
              </a:solidFill>
              <a:latin typeface="Arial"/>
              <a:ea typeface="Arial"/>
              <a:cs typeface="Arial"/>
              <a:sym typeface="Arial"/>
            </a:endParaRPr>
          </a:p>
        </p:txBody>
      </p:sp>
      <p:pic>
        <p:nvPicPr>
          <p:cNvPr id="1150" name="Google Shape;1150;p148"/>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49"/>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56" name="Google Shape;1156;p149"/>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1. </a:t>
            </a:r>
            <a:r>
              <a:rPr lang="en-US" sz="2400">
                <a:solidFill>
                  <a:srgbClr val="000000"/>
                </a:solidFill>
              </a:rPr>
              <a:t>Tampilan</a:t>
            </a:r>
            <a:r>
              <a:rPr lang="en-US">
                <a:solidFill>
                  <a:srgbClr val="000000"/>
                </a:solidFill>
              </a:rPr>
              <a:t> Menu Mencetak dan Memindai</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57" name="Google Shape;1157;p149"/>
          <p:cNvPicPr preferRelativeResize="0"/>
          <p:nvPr/>
        </p:nvPicPr>
        <p:blipFill rotWithShape="1">
          <a:blip r:embed="rId3">
            <a:alphaModFix/>
          </a:blip>
          <a:srcRect b="0" l="0" r="0" t="0"/>
          <a:stretch/>
        </p:blipFill>
        <p:spPr>
          <a:xfrm>
            <a:off x="1981200" y="1923212"/>
            <a:ext cx="8151350" cy="45779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50"/>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63" name="Google Shape;1163;p150"/>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2. </a:t>
            </a:r>
            <a:r>
              <a:rPr lang="en-US" sz="2400">
                <a:solidFill>
                  <a:srgbClr val="000000"/>
                </a:solidFill>
              </a:rPr>
              <a:t>Tampilan</a:t>
            </a:r>
            <a:r>
              <a:rPr lang="en-US">
                <a:solidFill>
                  <a:srgbClr val="000000"/>
                </a:solidFill>
              </a:rPr>
              <a:t> Konfigurasi </a:t>
            </a:r>
            <a:r>
              <a:rPr i="1" lang="en-US">
                <a:solidFill>
                  <a:srgbClr val="000000"/>
                </a:solidFill>
              </a:rPr>
              <a:t>Printer</a:t>
            </a:r>
            <a:r>
              <a:rPr lang="en-US">
                <a:solidFill>
                  <a:srgbClr val="000000"/>
                </a:solidFill>
              </a:rPr>
              <a:t> Lanjutan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64" name="Google Shape;1164;p150"/>
          <p:cNvPicPr preferRelativeResize="0"/>
          <p:nvPr/>
        </p:nvPicPr>
        <p:blipFill rotWithShape="1">
          <a:blip r:embed="rId3">
            <a:alphaModFix/>
          </a:blip>
          <a:srcRect b="0" l="0" r="0" t="0"/>
          <a:stretch/>
        </p:blipFill>
        <p:spPr>
          <a:xfrm>
            <a:off x="2133600" y="1923213"/>
            <a:ext cx="8095725" cy="45419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51"/>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70" name="Google Shape;1170;p151"/>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SzPts val="2400"/>
              <a:buNone/>
            </a:pPr>
            <a:r>
              <a:rPr lang="en-US">
                <a:solidFill>
                  <a:srgbClr val="000000"/>
                </a:solidFill>
              </a:rPr>
              <a:t>3. </a:t>
            </a:r>
            <a:r>
              <a:rPr lang="en-US" sz="2400">
                <a:solidFill>
                  <a:srgbClr val="000000"/>
                </a:solidFill>
              </a:rPr>
              <a:t>Tampilan</a:t>
            </a:r>
            <a:r>
              <a:rPr lang="en-US">
                <a:solidFill>
                  <a:srgbClr val="000000"/>
                </a:solidFill>
              </a:rPr>
              <a:t> </a:t>
            </a:r>
            <a:r>
              <a:rPr i="1" lang="en-US">
                <a:solidFill>
                  <a:srgbClr val="000000"/>
                </a:solidFill>
              </a:rPr>
              <a:t>Printer</a:t>
            </a:r>
            <a:r>
              <a:rPr lang="en-US">
                <a:solidFill>
                  <a:srgbClr val="000000"/>
                </a:solidFill>
              </a:rPr>
              <a:t> Berhasil Ditambahkan</a:t>
            </a:r>
            <a:endParaRPr i="1" sz="2400">
              <a:solidFill>
                <a:srgbClr val="000000"/>
              </a:solidFill>
            </a:endParaRPr>
          </a:p>
          <a:p>
            <a:pPr indent="0" lvl="0" marL="0" rtl="0" algn="l">
              <a:lnSpc>
                <a:spcPct val="90000"/>
              </a:lnSpc>
              <a:spcBef>
                <a:spcPts val="1100"/>
              </a:spcBef>
              <a:spcAft>
                <a:spcPts val="0"/>
              </a:spcAft>
              <a:buSzPts val="2400"/>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71" name="Google Shape;1171;p151"/>
          <p:cNvPicPr preferRelativeResize="0"/>
          <p:nvPr/>
        </p:nvPicPr>
        <p:blipFill rotWithShape="1">
          <a:blip r:embed="rId3">
            <a:alphaModFix/>
          </a:blip>
          <a:srcRect b="0" l="0" r="0" t="0"/>
          <a:stretch/>
        </p:blipFill>
        <p:spPr>
          <a:xfrm>
            <a:off x="2057400" y="1923213"/>
            <a:ext cx="8069025" cy="4527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5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7" name="Google Shape;1177;p152"/>
          <p:cNvSpPr txBox="1"/>
          <p:nvPr/>
        </p:nvSpPr>
        <p:spPr>
          <a:xfrm>
            <a:off x="3611725" y="2206259"/>
            <a:ext cx="5921100" cy="295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FF"/>
                </a:solidFill>
                <a:latin typeface="Poppins"/>
                <a:ea typeface="Poppins"/>
                <a:cs typeface="Poppins"/>
                <a:sym typeface="Poppins"/>
              </a:rPr>
              <a:t>Instalasi dan Konfigurasi </a:t>
            </a:r>
            <a:r>
              <a:rPr b="1" i="1" lang="en-US" sz="3000" u="none" cap="none" strike="noStrike">
                <a:solidFill>
                  <a:srgbClr val="0000FF"/>
                </a:solidFill>
                <a:latin typeface="Poppins"/>
                <a:ea typeface="Poppins"/>
                <a:cs typeface="Poppins"/>
                <a:sym typeface="Poppins"/>
              </a:rPr>
              <a:t>Wireless Router</a:t>
            </a:r>
            <a:endParaRPr b="1" i="1" sz="3000" u="none" cap="none" strike="noStrike">
              <a:solidFill>
                <a:srgbClr val="0000F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0000FF"/>
              </a:solidFill>
              <a:latin typeface="Poppins"/>
              <a:ea typeface="Poppins"/>
              <a:cs typeface="Poppins"/>
              <a:sym typeface="Poppins"/>
            </a:endParaRPr>
          </a:p>
        </p:txBody>
      </p:sp>
      <p:sp>
        <p:nvSpPr>
          <p:cNvPr id="1178" name="Google Shape;1178;p152"/>
          <p:cNvSpPr txBox="1"/>
          <p:nvPr/>
        </p:nvSpPr>
        <p:spPr>
          <a:xfrm>
            <a:off x="2577625" y="3141300"/>
            <a:ext cx="1034100" cy="100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300"/>
              <a:buFont typeface="Arial"/>
              <a:buNone/>
            </a:pPr>
            <a:r>
              <a:rPr b="0" i="0" lang="en-US" sz="5300" u="none" cap="none" strike="noStrike">
                <a:solidFill>
                  <a:srgbClr val="0000FF"/>
                </a:solidFill>
                <a:latin typeface="Arial"/>
                <a:ea typeface="Arial"/>
                <a:cs typeface="Arial"/>
                <a:sym typeface="Arial"/>
              </a:rPr>
              <a:t>09</a:t>
            </a:r>
            <a:endParaRPr b="0" i="0" sz="5300" u="none" cap="none" strike="noStrike">
              <a:solidFill>
                <a:srgbClr val="0000FF"/>
              </a:solidFill>
              <a:latin typeface="Arial"/>
              <a:ea typeface="Arial"/>
              <a:cs typeface="Arial"/>
              <a:sym typeface="Arial"/>
            </a:endParaRPr>
          </a:p>
        </p:txBody>
      </p:sp>
      <p:pic>
        <p:nvPicPr>
          <p:cNvPr id="1179" name="Google Shape;1179;p152"/>
          <p:cNvPicPr preferRelativeResize="0"/>
          <p:nvPr/>
        </p:nvPicPr>
        <p:blipFill rotWithShape="1">
          <a:blip r:embed="rId3">
            <a:alphaModFix/>
          </a:blip>
          <a:srcRect b="0" l="0" r="0" t="0"/>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5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5" name="Google Shape;1185;p15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6" name="Google Shape;1186;p153"/>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187" name="Google Shape;1187;p153"/>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1. Tampilan </a:t>
            </a:r>
            <a:r>
              <a:rPr b="0" i="1" lang="en-US" sz="2500" u="none" cap="none" strike="noStrike">
                <a:solidFill>
                  <a:srgbClr val="000000"/>
                </a:solidFill>
                <a:latin typeface="Raleway"/>
                <a:ea typeface="Raleway"/>
                <a:cs typeface="Raleway"/>
                <a:sym typeface="Raleway"/>
              </a:rPr>
              <a:t>Wireless Router</a:t>
            </a:r>
            <a:endParaRPr b="0" i="1" sz="2500" u="none" cap="none" strike="noStrike">
              <a:solidFill>
                <a:srgbClr val="000000"/>
              </a:solidFill>
              <a:latin typeface="Raleway"/>
              <a:ea typeface="Raleway"/>
              <a:cs typeface="Raleway"/>
              <a:sym typeface="Raleway"/>
            </a:endParaRPr>
          </a:p>
        </p:txBody>
      </p:sp>
      <p:pic>
        <p:nvPicPr>
          <p:cNvPr id="1188" name="Google Shape;1188;p153"/>
          <p:cNvPicPr preferRelativeResize="0"/>
          <p:nvPr/>
        </p:nvPicPr>
        <p:blipFill rotWithShape="1">
          <a:blip r:embed="rId3">
            <a:alphaModFix/>
          </a:blip>
          <a:srcRect b="0" l="0" r="0" t="0"/>
          <a:stretch/>
        </p:blipFill>
        <p:spPr>
          <a:xfrm>
            <a:off x="3352800" y="1499882"/>
            <a:ext cx="3943875" cy="50832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5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4" name="Google Shape;1194;p15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5" name="Google Shape;1195;p154"/>
          <p:cNvSpPr txBox="1"/>
          <p:nvPr>
            <p:ph type="title"/>
          </p:nvPr>
        </p:nvSpPr>
        <p:spPr>
          <a:xfrm>
            <a:off x="914400" y="85367"/>
            <a:ext cx="103632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102777"/>
              <a:buNone/>
            </a:pPr>
            <a:r>
              <a:rPr lang="en-US" sz="4000"/>
              <a:t>Instalasi dan Konfigurasi </a:t>
            </a:r>
            <a:r>
              <a:rPr i="1" lang="en-US" sz="4000"/>
              <a:t>Wireless Router</a:t>
            </a:r>
            <a:endParaRPr i="1" sz="2400"/>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1196" name="Google Shape;1196;p154"/>
          <p:cNvSpPr txBox="1"/>
          <p:nvPr/>
        </p:nvSpPr>
        <p:spPr>
          <a:xfrm>
            <a:off x="1494400" y="716567"/>
            <a:ext cx="9660300" cy="630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100"/>
              </a:spcBef>
              <a:spcAft>
                <a:spcPts val="0"/>
              </a:spcAft>
              <a:buClr>
                <a:srgbClr val="000000"/>
              </a:buClr>
              <a:buSzPts val="2500"/>
              <a:buFont typeface="Arial"/>
              <a:buNone/>
            </a:pPr>
            <a:r>
              <a:rPr b="0" i="0" lang="en-US" sz="2500" u="none" cap="none" strike="noStrike">
                <a:solidFill>
                  <a:srgbClr val="000000"/>
                </a:solidFill>
                <a:latin typeface="Raleway"/>
                <a:ea typeface="Raleway"/>
                <a:cs typeface="Raleway"/>
                <a:sym typeface="Raleway"/>
              </a:rPr>
              <a:t>2. Tampilan Kartu GSM Yang Telah Terpasang</a:t>
            </a:r>
            <a:endParaRPr b="0" i="1" sz="2500" u="none" cap="none" strike="noStrike">
              <a:solidFill>
                <a:srgbClr val="000000"/>
              </a:solidFill>
              <a:latin typeface="Raleway"/>
              <a:ea typeface="Raleway"/>
              <a:cs typeface="Raleway"/>
              <a:sym typeface="Raleway"/>
            </a:endParaRPr>
          </a:p>
        </p:txBody>
      </p:sp>
      <p:pic>
        <p:nvPicPr>
          <p:cNvPr id="1197" name="Google Shape;1197;p154"/>
          <p:cNvPicPr preferRelativeResize="0"/>
          <p:nvPr/>
        </p:nvPicPr>
        <p:blipFill rotWithShape="1">
          <a:blip r:embed="rId3">
            <a:alphaModFix/>
          </a:blip>
          <a:srcRect b="0" l="0" r="0" t="0"/>
          <a:stretch/>
        </p:blipFill>
        <p:spPr>
          <a:xfrm>
            <a:off x="1524000" y="1499889"/>
            <a:ext cx="9804200" cy="4746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ansport Consulting by Slidesgo">
  <a:themeElements>
    <a:clrScheme name="Simple Light">
      <a:dk1>
        <a:srgbClr val="FFFFFF"/>
      </a:dk1>
      <a:lt1>
        <a:srgbClr val="20124D"/>
      </a:lt1>
      <a:dk2>
        <a:srgbClr val="20124D"/>
      </a:dk2>
      <a:lt2>
        <a:srgbClr val="20124D"/>
      </a:lt2>
      <a:accent1>
        <a:srgbClr val="D9D2E9"/>
      </a:accent1>
      <a:accent2>
        <a:srgbClr val="B4A7D6"/>
      </a:accent2>
      <a:accent3>
        <a:srgbClr val="8C7CC3"/>
      </a:accent3>
      <a:accent4>
        <a:srgbClr val="F6B26B"/>
      </a:accent4>
      <a:accent5>
        <a:srgbClr val="20124D"/>
      </a:accent5>
      <a:accent6>
        <a:srgbClr val="351C75"/>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PPT 1 Dit SMP">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