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153" d="100"/>
          <a:sy n="153" d="100"/>
        </p:scale>
        <p:origin x="3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199025"/>
            <a:ext cx="837454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 Light"/>
                <a:cs typeface="Myriad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 Light"/>
                <a:cs typeface="Myriad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 Light"/>
                <a:cs typeface="Myriad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6625" y="2264536"/>
            <a:ext cx="521074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 Light"/>
                <a:cs typeface="Myriad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980" y="2276044"/>
            <a:ext cx="8178038" cy="238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090" y="1881758"/>
            <a:ext cx="58356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530" dirty="0"/>
              <a:t>ANBK</a:t>
            </a:r>
            <a:r>
              <a:rPr sz="5200" spc="25" dirty="0"/>
              <a:t> </a:t>
            </a:r>
            <a:r>
              <a:rPr sz="5200" spc="335" dirty="0"/>
              <a:t>Chromebook</a:t>
            </a:r>
            <a:endParaRPr sz="5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9025"/>
            <a:ext cx="7628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/>
              <a:t>Troubleshoot:</a:t>
            </a:r>
            <a:r>
              <a:rPr sz="2800" spc="-10" dirty="0"/>
              <a:t> </a:t>
            </a:r>
            <a:r>
              <a:rPr sz="2800" spc="215" dirty="0"/>
              <a:t>Tidak</a:t>
            </a:r>
            <a:r>
              <a:rPr sz="2800" spc="30" dirty="0"/>
              <a:t> </a:t>
            </a:r>
            <a:r>
              <a:rPr sz="2800" spc="204" dirty="0"/>
              <a:t>dapat</a:t>
            </a:r>
            <a:r>
              <a:rPr sz="2800" spc="65" dirty="0"/>
              <a:t> </a:t>
            </a:r>
            <a:r>
              <a:rPr sz="2800" spc="204" dirty="0"/>
              <a:t>buka</a:t>
            </a:r>
            <a:r>
              <a:rPr sz="2800" spc="60" dirty="0"/>
              <a:t> </a:t>
            </a:r>
            <a:r>
              <a:rPr sz="2800" spc="285" dirty="0"/>
              <a:t>Exam</a:t>
            </a:r>
            <a:r>
              <a:rPr sz="2800" spc="65" dirty="0"/>
              <a:t> </a:t>
            </a:r>
            <a:r>
              <a:rPr sz="2800" spc="250" dirty="0"/>
              <a:t>Browser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5" y="1180669"/>
            <a:ext cx="4519930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700" b="0" spc="210" dirty="0">
                <a:solidFill>
                  <a:srgbClr val="595959"/>
                </a:solidFill>
                <a:latin typeface="Myriad Pro Light"/>
                <a:cs typeface="Myriad Pro Light"/>
              </a:rPr>
              <a:t>Jika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tidak </a:t>
            </a:r>
            <a:r>
              <a:rPr sz="1700" b="0" spc="140" dirty="0">
                <a:solidFill>
                  <a:srgbClr val="595959"/>
                </a:solidFill>
                <a:latin typeface="Myriad Pro Light"/>
                <a:cs typeface="Myriad Pro Light"/>
              </a:rPr>
              <a:t>ada </a:t>
            </a:r>
            <a:r>
              <a:rPr sz="17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pilihan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Browser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pada </a:t>
            </a: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halaman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75" dirty="0">
                <a:solidFill>
                  <a:srgbClr val="595959"/>
                </a:solidFill>
                <a:latin typeface="Myriad Pro Light"/>
                <a:cs typeface="Myriad Pro Light"/>
              </a:rPr>
              <a:t>login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Chrome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OS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45" dirty="0">
                <a:solidFill>
                  <a:srgbClr val="595959"/>
                </a:solidFill>
                <a:latin typeface="Myriad Pro Light"/>
                <a:cs typeface="Myriad Pro Light"/>
              </a:rPr>
              <a:t>atau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aplikasi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 </a:t>
            </a:r>
            <a:r>
              <a:rPr sz="1700" b="0" spc="-36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Browser</a:t>
            </a:r>
            <a:r>
              <a:rPr sz="1700" b="0" spc="-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tidak</a:t>
            </a:r>
            <a:r>
              <a:rPr sz="1700" b="0" spc="-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terbuka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otomatis:</a:t>
            </a:r>
            <a:endParaRPr sz="1700">
              <a:latin typeface="Myriad Pro Light"/>
              <a:cs typeface="Myriad Pro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980" y="2276044"/>
            <a:ext cx="4377690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marR="5080" indent="-359410">
              <a:lnSpc>
                <a:spcPct val="113999"/>
              </a:lnSpc>
              <a:spcBef>
                <a:spcPts val="100"/>
              </a:spcBef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Aplikasi 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Kiosk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Browser </a:t>
            </a:r>
            <a:r>
              <a:rPr sz="17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belum </a:t>
            </a:r>
            <a:r>
              <a:rPr sz="17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tersinkronisasi</a:t>
            </a:r>
            <a:r>
              <a:rPr sz="17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70" dirty="0">
                <a:solidFill>
                  <a:srgbClr val="595959"/>
                </a:solidFill>
                <a:latin typeface="Myriad Pro Light"/>
                <a:cs typeface="Myriad Pro Light"/>
              </a:rPr>
              <a:t>di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Chromebook.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Silahkan </a:t>
            </a:r>
            <a:r>
              <a:rPr sz="1700" b="0" spc="-35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koneksikan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dengan internet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dan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restart </a:t>
            </a:r>
            <a:r>
              <a:rPr sz="1700" b="0" spc="-36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Chromebook</a:t>
            </a:r>
            <a:r>
              <a:rPr sz="17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untuk</a:t>
            </a:r>
            <a:r>
              <a:rPr sz="17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mengecek.</a:t>
            </a:r>
            <a:endParaRPr sz="1700">
              <a:latin typeface="Myriad Pro Light"/>
              <a:cs typeface="Myriad Pro Light"/>
            </a:endParaRPr>
          </a:p>
          <a:p>
            <a:pPr marL="371475" marR="120650" indent="-359410">
              <a:lnSpc>
                <a:spcPct val="113999"/>
              </a:lnSpc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sz="1700" b="0" spc="210" dirty="0">
                <a:solidFill>
                  <a:srgbClr val="595959"/>
                </a:solidFill>
                <a:latin typeface="Myriad Pro Light"/>
                <a:cs typeface="Myriad Pro Light"/>
              </a:rPr>
              <a:t>Jika</a:t>
            </a:r>
            <a:r>
              <a:rPr sz="1700" b="0" spc="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tahap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70" dirty="0">
                <a:solidFill>
                  <a:srgbClr val="595959"/>
                </a:solidFill>
                <a:latin typeface="Myriad Pro Light"/>
                <a:cs typeface="Myriad Pro Light"/>
              </a:rPr>
              <a:t>di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atas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45" dirty="0">
                <a:solidFill>
                  <a:srgbClr val="595959"/>
                </a:solidFill>
                <a:latin typeface="Myriad Pro Light"/>
                <a:cs typeface="Myriad Pro Light"/>
              </a:rPr>
              <a:t>sudah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dilakukan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dan </a:t>
            </a:r>
            <a:r>
              <a:rPr sz="1700" b="0" spc="-35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tetap</a:t>
            </a:r>
            <a:r>
              <a:rPr sz="1700" b="0" spc="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tidak</a:t>
            </a:r>
            <a:r>
              <a:rPr sz="17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40" dirty="0">
                <a:solidFill>
                  <a:srgbClr val="595959"/>
                </a:solidFill>
                <a:latin typeface="Myriad Pro Light"/>
                <a:cs typeface="Myriad Pro Light"/>
              </a:rPr>
              <a:t>ada</a:t>
            </a:r>
            <a:r>
              <a:rPr sz="17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aplikasi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Browser, </a:t>
            </a:r>
            <a:r>
              <a:rPr sz="1700" b="0" spc="-35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silahkan </a:t>
            </a:r>
            <a:r>
              <a:rPr sz="17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hubungi Admin </a:t>
            </a:r>
            <a:r>
              <a:rPr sz="17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G </a:t>
            </a:r>
            <a:r>
              <a:rPr sz="1700" b="0" spc="140" dirty="0">
                <a:solidFill>
                  <a:srgbClr val="595959"/>
                </a:solidFill>
                <a:latin typeface="Myriad Pro Light"/>
                <a:cs typeface="Myriad Pro Light"/>
              </a:rPr>
              <a:t>Suite </a:t>
            </a:r>
            <a:r>
              <a:rPr sz="1700" b="0" spc="14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(Pusdatin).</a:t>
            </a:r>
            <a:endParaRPr sz="1700">
              <a:latin typeface="Myriad Pro Light"/>
              <a:cs typeface="Myriad Pro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4974" y="1264049"/>
            <a:ext cx="3428999" cy="21297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37842" y="3459713"/>
            <a:ext cx="2882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latin typeface="Arial"/>
                <a:cs typeface="Arial"/>
              </a:rPr>
              <a:t>Tampilan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halaman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login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Chrome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9025"/>
            <a:ext cx="8327390" cy="8807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spc="175" dirty="0"/>
              <a:t>Troubleshoot:</a:t>
            </a:r>
            <a:r>
              <a:rPr sz="2800" spc="65" dirty="0"/>
              <a:t> </a:t>
            </a:r>
            <a:r>
              <a:rPr sz="2800" spc="170" dirty="0"/>
              <a:t>Muncul</a:t>
            </a:r>
            <a:r>
              <a:rPr sz="2800" spc="65" dirty="0"/>
              <a:t> </a:t>
            </a:r>
            <a:r>
              <a:rPr sz="2800" spc="185" dirty="0"/>
              <a:t>blank</a:t>
            </a:r>
            <a:r>
              <a:rPr sz="2800" spc="40" dirty="0"/>
              <a:t> </a:t>
            </a:r>
            <a:r>
              <a:rPr sz="2800" spc="165" dirty="0"/>
              <a:t>putih</a:t>
            </a:r>
            <a:r>
              <a:rPr sz="2800" spc="65" dirty="0"/>
              <a:t> </a:t>
            </a:r>
            <a:r>
              <a:rPr sz="2800" spc="225" dirty="0"/>
              <a:t>setelah</a:t>
            </a:r>
            <a:r>
              <a:rPr sz="2800" spc="65" dirty="0"/>
              <a:t> </a:t>
            </a:r>
            <a:r>
              <a:rPr sz="2800" spc="215" dirty="0"/>
              <a:t>halaman </a:t>
            </a:r>
            <a:r>
              <a:rPr sz="2800" spc="-600" dirty="0"/>
              <a:t> </a:t>
            </a:r>
            <a:r>
              <a:rPr sz="2800" spc="150" dirty="0"/>
              <a:t>loading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5" y="1615813"/>
            <a:ext cx="7940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175" dirty="0">
                <a:solidFill>
                  <a:srgbClr val="595959"/>
                </a:solidFill>
                <a:latin typeface="Myriad Pro Light"/>
                <a:cs typeface="Myriad Pro Light"/>
              </a:rPr>
              <a:t>Jika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hanya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muncul</a:t>
            </a:r>
            <a:r>
              <a:rPr sz="1400" b="0" spc="4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blank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80" dirty="0">
                <a:solidFill>
                  <a:srgbClr val="595959"/>
                </a:solidFill>
                <a:latin typeface="Myriad Pro Light"/>
                <a:cs typeface="Myriad Pro Light"/>
              </a:rPr>
              <a:t>putih</a:t>
            </a:r>
            <a:r>
              <a:rPr sz="1400" b="0" spc="4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setelah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75" dirty="0">
                <a:solidFill>
                  <a:srgbClr val="595959"/>
                </a:solidFill>
                <a:latin typeface="Myriad Pro Light"/>
                <a:cs typeface="Myriad Pro Light"/>
              </a:rPr>
              <a:t>loading,</a:t>
            </a:r>
            <a:r>
              <a:rPr sz="1400" b="0" spc="4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maka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ada</a:t>
            </a:r>
            <a:r>
              <a:rPr sz="1400" b="0" spc="4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kesalahan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koneksi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pada</a:t>
            </a:r>
            <a:r>
              <a:rPr sz="1400" b="0" spc="4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internet</a:t>
            </a:r>
            <a:r>
              <a:rPr sz="1400" b="0" spc="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Anda.</a:t>
            </a:r>
            <a:endParaRPr sz="1400">
              <a:latin typeface="Myriad Pro Light"/>
              <a:cs typeface="Myriad Pro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131" y="1935750"/>
            <a:ext cx="2645890" cy="1599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5150" y="3572523"/>
            <a:ext cx="223329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b="0" spc="10" dirty="0">
                <a:solidFill>
                  <a:srgbClr val="595959"/>
                </a:solidFill>
                <a:latin typeface="Myriad Pro Light"/>
                <a:cs typeface="Myriad Pro Light"/>
              </a:rPr>
              <a:t>1.</a:t>
            </a:r>
            <a:r>
              <a:rPr sz="14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Logout</a:t>
            </a:r>
            <a:r>
              <a:rPr sz="14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user</a:t>
            </a:r>
            <a:r>
              <a:rPr sz="1400" b="0" spc="-1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dari</a:t>
            </a:r>
            <a:r>
              <a:rPr sz="14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Chrome </a:t>
            </a:r>
            <a:r>
              <a:rPr sz="1400" b="0" spc="-29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OS.</a:t>
            </a:r>
            <a:endParaRPr sz="14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4150" y="3532323"/>
            <a:ext cx="2171700" cy="1490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2. </a:t>
            </a:r>
            <a:r>
              <a:rPr sz="1400" b="0" spc="175" dirty="0">
                <a:solidFill>
                  <a:srgbClr val="595959"/>
                </a:solidFill>
                <a:latin typeface="Myriad Pro Light"/>
                <a:cs typeface="Myriad Pro Light"/>
              </a:rPr>
              <a:t>Jika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aplikasi </a:t>
            </a:r>
            <a:r>
              <a:rPr sz="14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Exambro </a:t>
            </a: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dijalankan</a:t>
            </a:r>
            <a:r>
              <a:rPr sz="1400" b="0" spc="-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otomatis,</a:t>
            </a:r>
            <a:r>
              <a:rPr sz="1400" b="0" spc="-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maka </a:t>
            </a:r>
            <a:r>
              <a:rPr sz="1400" b="0" spc="-29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batalkan</a:t>
            </a:r>
            <a:r>
              <a:rPr sz="14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80" dirty="0">
                <a:solidFill>
                  <a:srgbClr val="595959"/>
                </a:solidFill>
                <a:latin typeface="Myriad Pro Light"/>
                <a:cs typeface="Myriad Pro Light"/>
              </a:rPr>
              <a:t>mode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kiosk</a:t>
            </a:r>
            <a:r>
              <a:rPr sz="1400" b="0" spc="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pada </a:t>
            </a:r>
            <a:r>
              <a:rPr sz="1400" b="0" spc="-29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halaman </a:t>
            </a:r>
            <a:r>
              <a:rPr sz="1400" b="0" spc="75" dirty="0">
                <a:solidFill>
                  <a:srgbClr val="595959"/>
                </a:solidFill>
                <a:latin typeface="Myriad Pro Light"/>
                <a:cs typeface="Myriad Pro Light"/>
              </a:rPr>
              <a:t>loading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dengan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tekan</a:t>
            </a:r>
            <a:r>
              <a:rPr sz="14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400" b="0" spc="100" dirty="0" err="1">
                <a:solidFill>
                  <a:srgbClr val="595959"/>
                </a:solidFill>
                <a:latin typeface="Myriad Pro Light"/>
                <a:cs typeface="Myriad Pro Light"/>
              </a:rPr>
              <a:t>Poweroff</a:t>
            </a:r>
            <a:r>
              <a:rPr lang="en-US" sz="1400" b="0" spc="100">
                <a:solidFill>
                  <a:srgbClr val="595959"/>
                </a:solidFill>
                <a:latin typeface="Myriad Pro Light"/>
                <a:cs typeface="Myriad Pro Light"/>
              </a:rPr>
              <a:t>.</a:t>
            </a:r>
            <a:endParaRPr sz="1400" dirty="0">
              <a:latin typeface="Myriad Pro Light"/>
              <a:cs typeface="Myriad Pro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659" y="2009547"/>
            <a:ext cx="2600097" cy="15993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06424" y="3532323"/>
            <a:ext cx="234569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3.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Ubah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konﬁgurasi</a:t>
            </a:r>
            <a:r>
              <a:rPr sz="1400" b="0" spc="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Wiﬁ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atau </a:t>
            </a:r>
            <a:r>
              <a:rPr sz="1400" b="0" spc="-29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internet.</a:t>
            </a:r>
            <a:endParaRPr sz="1400">
              <a:latin typeface="Myriad Pro Light"/>
              <a:cs typeface="Myriad Pro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3396" y="1942800"/>
            <a:ext cx="2842752" cy="1599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DBA1-2AEC-F013-BF34-AEAE7C37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5210748" cy="574039"/>
          </a:xfrm>
        </p:spPr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Chrome Book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2B8F249-F036-0040-291A-3EB6F35E5023}"/>
              </a:ext>
            </a:extLst>
          </p:cNvPr>
          <p:cNvSpPr txBox="1"/>
          <p:nvPr/>
        </p:nvSpPr>
        <p:spPr>
          <a:xfrm>
            <a:off x="384724" y="1179779"/>
            <a:ext cx="6701876" cy="2804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59385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Chromebook </a:t>
            </a:r>
            <a:r>
              <a:rPr lang="en-US" sz="1500" b="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Bantuan</a:t>
            </a: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 Pusat</a:t>
            </a: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Pemanfaatan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Pembelajaran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Digital</a:t>
            </a: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Sudah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Terdaftar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dalam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Belajar.id</a:t>
            </a:r>
            <a:endParaRPr lang="en-US" sz="1500" spc="110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Enroll </a:t>
            </a:r>
            <a:r>
              <a:rPr lang="en-US" sz="1500" b="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ke</a:t>
            </a: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b="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belajar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.id</a:t>
            </a:r>
            <a:endParaRPr lang="en-US" sz="1500" spc="110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Bisa </a:t>
            </a:r>
            <a:r>
              <a:rPr lang="en-US" sz="1500" b="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digunakan</a:t>
            </a: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b="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untuk</a:t>
            </a:r>
            <a:r>
              <a:rPr lang="en-US"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 ANBK (online)</a:t>
            </a: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endParaRPr lang="en-US" sz="1500" b="0" spc="110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298450" marR="159385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Chromebook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Pembelian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Mandiri</a:t>
            </a:r>
            <a:endParaRPr lang="en-US" sz="1500" spc="110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Pemanfaatan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Pembelajaran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Digital</a:t>
            </a: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Belum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Terdaftar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dalam</a:t>
            </a:r>
            <a:r>
              <a:rPr lang="en-US" sz="1500" spc="1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500" spc="110" dirty="0" err="1">
                <a:solidFill>
                  <a:srgbClr val="595959"/>
                </a:solidFill>
                <a:latin typeface="Myriad Pro Light"/>
                <a:cs typeface="Myriad Pro Light"/>
              </a:rPr>
              <a:t>belajar.id</a:t>
            </a:r>
            <a:endParaRPr lang="en-US" sz="1500" spc="110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755650" marR="159385" lvl="1" indent="-285750">
              <a:lnSpc>
                <a:spcPct val="116700"/>
              </a:lnSpc>
              <a:spcBef>
                <a:spcPts val="100"/>
              </a:spcBef>
              <a:buFontTx/>
              <a:buChar char="-"/>
            </a:pPr>
            <a:r>
              <a:rPr lang="en-US" sz="1500" dirty="0" err="1">
                <a:latin typeface="Myriad Pro Light"/>
                <a:cs typeface="Myriad Pro Light"/>
              </a:rPr>
              <a:t>Dicarikan</a:t>
            </a:r>
            <a:r>
              <a:rPr lang="en-US" sz="1500" dirty="0">
                <a:latin typeface="Myriad Pro Light"/>
                <a:cs typeface="Myriad Pro Light"/>
              </a:rPr>
              <a:t> </a:t>
            </a:r>
            <a:r>
              <a:rPr lang="en-US" sz="1500" dirty="0" err="1">
                <a:latin typeface="Myriad Pro Light"/>
                <a:cs typeface="Myriad Pro Light"/>
              </a:rPr>
              <a:t>Mekanisme</a:t>
            </a:r>
            <a:r>
              <a:rPr lang="en-US" sz="1500" dirty="0">
                <a:latin typeface="Myriad Pro Light"/>
                <a:cs typeface="Myriad Pro Light"/>
              </a:rPr>
              <a:t> </a:t>
            </a:r>
            <a:r>
              <a:rPr lang="en-US" sz="1500" dirty="0" err="1">
                <a:latin typeface="Myriad Pro Light"/>
                <a:cs typeface="Myriad Pro Light"/>
              </a:rPr>
              <a:t>untuk</a:t>
            </a:r>
            <a:r>
              <a:rPr lang="en-US" sz="1500" dirty="0">
                <a:latin typeface="Myriad Pro Light"/>
                <a:cs typeface="Myriad Pro Light"/>
              </a:rPr>
              <a:t> </a:t>
            </a:r>
            <a:r>
              <a:rPr lang="en-US" sz="1500" dirty="0" err="1">
                <a:latin typeface="Myriad Pro Light"/>
                <a:cs typeface="Myriad Pro Light"/>
              </a:rPr>
              <a:t>bisa</a:t>
            </a:r>
            <a:r>
              <a:rPr lang="en-US" sz="1500" dirty="0">
                <a:latin typeface="Myriad Pro Light"/>
                <a:cs typeface="Myriad Pro Light"/>
              </a:rPr>
              <a:t> </a:t>
            </a:r>
            <a:r>
              <a:rPr lang="en-US" sz="1500" dirty="0" err="1">
                <a:latin typeface="Myriad Pro Light"/>
                <a:cs typeface="Myriad Pro Light"/>
              </a:rPr>
              <a:t>digunakan</a:t>
            </a:r>
            <a:r>
              <a:rPr lang="en-US" sz="1500" dirty="0">
                <a:latin typeface="Myriad Pro Light"/>
                <a:cs typeface="Myriad Pro Light"/>
              </a:rPr>
              <a:t> </a:t>
            </a:r>
            <a:r>
              <a:rPr lang="en-US" sz="1500" dirty="0" err="1">
                <a:latin typeface="Myriad Pro Light"/>
                <a:cs typeface="Myriad Pro Light"/>
              </a:rPr>
              <a:t>dalam</a:t>
            </a:r>
            <a:r>
              <a:rPr lang="en-US" sz="1500" dirty="0">
                <a:latin typeface="Myriad Pro Light"/>
                <a:cs typeface="Myriad Pro Light"/>
              </a:rPr>
              <a:t> ANBK</a:t>
            </a:r>
            <a:endParaRPr sz="1500" dirty="0"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096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DBA1-2AEC-F013-BF34-AEAE7C37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5210748" cy="574039"/>
          </a:xfrm>
        </p:spPr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Chrome Book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2A7828-E089-6007-C773-162FEF509131}"/>
              </a:ext>
            </a:extLst>
          </p:cNvPr>
          <p:cNvSpPr/>
          <p:nvPr/>
        </p:nvSpPr>
        <p:spPr>
          <a:xfrm>
            <a:off x="914400" y="783589"/>
            <a:ext cx="7086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0">
              <a:buClr>
                <a:schemeClr val="dk1"/>
              </a:buClr>
              <a:buSzPts val="1300"/>
            </a:pPr>
            <a:r>
              <a:rPr lang="en-US" sz="1300" dirty="0" err="1">
                <a:solidFill>
                  <a:schemeClr val="dk1"/>
                </a:solidFill>
              </a:rPr>
              <a:t>Pusdatin</a:t>
            </a:r>
            <a:r>
              <a:rPr lang="en-US" sz="1300" dirty="0">
                <a:solidFill>
                  <a:schemeClr val="dk1"/>
                </a:solidFill>
              </a:rPr>
              <a:t> dan </a:t>
            </a:r>
            <a:r>
              <a:rPr lang="en-US" sz="1300" dirty="0" err="1">
                <a:solidFill>
                  <a:schemeClr val="dk1"/>
                </a:solidFill>
              </a:rPr>
              <a:t>penyedia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akan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menyiapkan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petunjuk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teknis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penggunaan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r>
              <a:rPr lang="en-US" sz="1300" dirty="0">
                <a:solidFill>
                  <a:schemeClr val="dk1"/>
                </a:solidFill>
              </a:rPr>
              <a:t> pada </a:t>
            </a:r>
            <a:r>
              <a:rPr lang="en-US" sz="1300" dirty="0" err="1">
                <a:solidFill>
                  <a:schemeClr val="dk1"/>
                </a:solidFill>
              </a:rPr>
              <a:t>chromebook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dengan</a:t>
            </a:r>
            <a:r>
              <a:rPr lang="en-US" sz="1300" dirty="0">
                <a:solidFill>
                  <a:schemeClr val="dk1"/>
                </a:solidFill>
              </a:rPr>
              <a:t> 3 </a:t>
            </a:r>
            <a:r>
              <a:rPr lang="en-US" sz="1300" dirty="0" err="1">
                <a:solidFill>
                  <a:schemeClr val="dk1"/>
                </a:solidFill>
              </a:rPr>
              <a:t>kondisi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yaitu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</a:p>
          <a:p>
            <a:pPr marL="565150" lvl="0" indent="-342900">
              <a:buClr>
                <a:schemeClr val="dk1"/>
              </a:buClr>
              <a:buSzPts val="1300"/>
              <a:buFont typeface="+mj-lt"/>
              <a:buAutoNum type="arabicPeriod"/>
            </a:pPr>
            <a:endParaRPr lang="en-US" sz="1300" b="1" dirty="0">
              <a:solidFill>
                <a:schemeClr val="dk1"/>
              </a:solidFill>
            </a:endParaRPr>
          </a:p>
          <a:p>
            <a:pPr marL="565150" lvl="0" indent="-342900">
              <a:buClr>
                <a:schemeClr val="dk1"/>
              </a:buClr>
              <a:buSzPts val="1300"/>
              <a:buFont typeface="+mj-lt"/>
              <a:buAutoNum type="arabicPeriod"/>
            </a:pPr>
            <a:r>
              <a:rPr lang="en-US" sz="1300" b="1" dirty="0">
                <a:solidFill>
                  <a:schemeClr val="dk1"/>
                </a:solidFill>
              </a:rPr>
              <a:t>Chromebook yang </a:t>
            </a:r>
            <a:r>
              <a:rPr lang="en-US" sz="1300" b="1" dirty="0" err="1">
                <a:solidFill>
                  <a:schemeClr val="dk1"/>
                </a:solidFill>
              </a:rPr>
              <a:t>terenroll</a:t>
            </a:r>
            <a:r>
              <a:rPr lang="en-US" sz="1300" b="1" dirty="0">
                <a:solidFill>
                  <a:schemeClr val="dk1"/>
                </a:solidFill>
              </a:rPr>
              <a:t> </a:t>
            </a:r>
            <a:r>
              <a:rPr lang="en-US" sz="1300" b="1" dirty="0" err="1">
                <a:solidFill>
                  <a:schemeClr val="dk1"/>
                </a:solidFill>
              </a:rPr>
              <a:t>belajar.id</a:t>
            </a:r>
            <a:br>
              <a:rPr lang="en-US" sz="1300" b="1" dirty="0">
                <a:solidFill>
                  <a:schemeClr val="dk1"/>
                </a:solidFill>
              </a:rPr>
            </a:br>
            <a:r>
              <a:rPr lang="en-US" sz="1300" dirty="0" err="1">
                <a:solidFill>
                  <a:schemeClr val="dk1"/>
                </a:solidFill>
              </a:rPr>
              <a:t>Petunjuk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teknis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disiapkan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untuk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chromebook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merupakan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bantuan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dari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pusat</a:t>
            </a:r>
            <a:r>
              <a:rPr lang="en-US" sz="1300" dirty="0">
                <a:solidFill>
                  <a:schemeClr val="dk1"/>
                </a:solidFill>
              </a:rPr>
              <a:t>, </a:t>
            </a:r>
            <a:r>
              <a:rPr lang="en-US" sz="1300" dirty="0" err="1">
                <a:solidFill>
                  <a:schemeClr val="dk1"/>
                </a:solidFill>
              </a:rPr>
              <a:t>dengan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mengunduh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secara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otomatis</a:t>
            </a:r>
            <a:r>
              <a:rPr lang="en-US" sz="1300" dirty="0">
                <a:solidFill>
                  <a:schemeClr val="dk1"/>
                </a:solidFill>
              </a:rPr>
              <a:t>.</a:t>
            </a:r>
            <a:br>
              <a:rPr lang="en-US" sz="1300" b="1" dirty="0">
                <a:solidFill>
                  <a:schemeClr val="dk1"/>
                </a:solidFill>
              </a:rPr>
            </a:br>
            <a:endParaRPr lang="en-US" sz="1300" b="1" dirty="0">
              <a:solidFill>
                <a:schemeClr val="dk1"/>
              </a:solidFill>
            </a:endParaRPr>
          </a:p>
          <a:p>
            <a:pPr marL="565150" lvl="0" indent="-342900">
              <a:buClr>
                <a:schemeClr val="dk1"/>
              </a:buClr>
              <a:buSzPts val="1300"/>
              <a:buFont typeface="+mj-lt"/>
              <a:buAutoNum type="arabicPeriod"/>
            </a:pPr>
            <a:r>
              <a:rPr lang="en-US" sz="1300" b="1" dirty="0">
                <a:solidFill>
                  <a:schemeClr val="dk1"/>
                </a:solidFill>
              </a:rPr>
              <a:t>Chromebook yang </a:t>
            </a:r>
            <a:r>
              <a:rPr lang="en-US" sz="1300" b="1" dirty="0" err="1">
                <a:solidFill>
                  <a:schemeClr val="dk1"/>
                </a:solidFill>
              </a:rPr>
              <a:t>terenroll</a:t>
            </a:r>
            <a:r>
              <a:rPr lang="en-US" sz="1300" b="1" dirty="0">
                <a:solidFill>
                  <a:schemeClr val="dk1"/>
                </a:solidFill>
              </a:rPr>
              <a:t> </a:t>
            </a:r>
            <a:r>
              <a:rPr lang="en-US" sz="1300" b="1" dirty="0" err="1">
                <a:solidFill>
                  <a:schemeClr val="dk1"/>
                </a:solidFill>
              </a:rPr>
              <a:t>dengan</a:t>
            </a:r>
            <a:r>
              <a:rPr lang="en-US" sz="1300" b="1" dirty="0">
                <a:solidFill>
                  <a:schemeClr val="dk1"/>
                </a:solidFill>
              </a:rPr>
              <a:t> domain lain</a:t>
            </a:r>
            <a:br>
              <a:rPr lang="en-US" sz="1300" b="1" dirty="0">
                <a:solidFill>
                  <a:schemeClr val="dk1"/>
                </a:solidFill>
              </a:rPr>
            </a:br>
            <a:r>
              <a:rPr lang="en-US" sz="1300" dirty="0" err="1">
                <a:solidFill>
                  <a:schemeClr val="dk1"/>
                </a:solidFill>
              </a:rPr>
              <a:t>Petunjuk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teknis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disiapkan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untuk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chromebook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sekolah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sudah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memiliki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lisensi</a:t>
            </a:r>
            <a:r>
              <a:rPr lang="en-US" sz="1300" dirty="0">
                <a:solidFill>
                  <a:schemeClr val="dk1"/>
                </a:solidFill>
              </a:rPr>
              <a:t> Chrome Education Upgrade </a:t>
            </a:r>
            <a:r>
              <a:rPr lang="en-US" sz="1300" dirty="0" err="1">
                <a:solidFill>
                  <a:schemeClr val="dk1"/>
                </a:solidFill>
              </a:rPr>
              <a:t>atau</a:t>
            </a:r>
            <a:r>
              <a:rPr lang="en-US" sz="1300" dirty="0">
                <a:solidFill>
                  <a:schemeClr val="dk1"/>
                </a:solidFill>
              </a:rPr>
              <a:t> Chrome Enterprise Upgrade. </a:t>
            </a:r>
            <a:r>
              <a:rPr lang="en-US" sz="1300" dirty="0" err="1">
                <a:solidFill>
                  <a:schemeClr val="dk1"/>
                </a:solidFill>
              </a:rPr>
              <a:t>Sekolah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akan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mengunduh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melalui</a:t>
            </a:r>
            <a:r>
              <a:rPr lang="en-US" sz="1300" dirty="0">
                <a:solidFill>
                  <a:schemeClr val="dk1"/>
                </a:solidFill>
              </a:rPr>
              <a:t> Admin Console</a:t>
            </a:r>
            <a:br>
              <a:rPr lang="en-US" sz="1300" b="1" dirty="0">
                <a:solidFill>
                  <a:schemeClr val="dk1"/>
                </a:solidFill>
              </a:rPr>
            </a:br>
            <a:endParaRPr lang="en-US" sz="1300" b="1" dirty="0">
              <a:solidFill>
                <a:schemeClr val="dk1"/>
              </a:solidFill>
            </a:endParaRPr>
          </a:p>
          <a:p>
            <a:pPr marL="565150" lvl="0" indent="-342900">
              <a:buClr>
                <a:schemeClr val="dk1"/>
              </a:buClr>
              <a:buSzPts val="1300"/>
              <a:buFont typeface="+mj-lt"/>
              <a:buAutoNum type="arabicPeriod"/>
            </a:pPr>
            <a:r>
              <a:rPr lang="en-US" sz="1300" b="1" dirty="0">
                <a:solidFill>
                  <a:schemeClr val="dk1"/>
                </a:solidFill>
              </a:rPr>
              <a:t>Chromebook yang </a:t>
            </a:r>
            <a:r>
              <a:rPr lang="en-US" sz="1300" b="1" dirty="0" err="1">
                <a:solidFill>
                  <a:schemeClr val="dk1"/>
                </a:solidFill>
              </a:rPr>
              <a:t>tidak</a:t>
            </a:r>
            <a:r>
              <a:rPr lang="en-US" sz="1300" b="1" dirty="0">
                <a:solidFill>
                  <a:schemeClr val="dk1"/>
                </a:solidFill>
              </a:rPr>
              <a:t> </a:t>
            </a:r>
            <a:r>
              <a:rPr lang="en-US" sz="1300" b="1" dirty="0" err="1">
                <a:solidFill>
                  <a:schemeClr val="dk1"/>
                </a:solidFill>
              </a:rPr>
              <a:t>terenroll</a:t>
            </a:r>
            <a:br>
              <a:rPr lang="en-US" sz="1300" b="1" dirty="0">
                <a:solidFill>
                  <a:schemeClr val="dk1"/>
                </a:solidFill>
              </a:rPr>
            </a:br>
            <a:r>
              <a:rPr lang="en-US" sz="1300" dirty="0" err="1">
                <a:solidFill>
                  <a:schemeClr val="dk1"/>
                </a:solidFill>
              </a:rPr>
              <a:t>Petunjuk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teknis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disiapkan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untuk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chromebook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sekolah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tidak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memiliki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lisensi</a:t>
            </a:r>
            <a:r>
              <a:rPr lang="en-US" sz="1300" dirty="0">
                <a:solidFill>
                  <a:schemeClr val="dk1"/>
                </a:solidFill>
              </a:rPr>
              <a:t>. </a:t>
            </a:r>
            <a:r>
              <a:rPr lang="en-US" sz="1300" dirty="0" err="1">
                <a:solidFill>
                  <a:schemeClr val="dk1"/>
                </a:solidFill>
              </a:rPr>
              <a:t>Maka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akan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ada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tahapan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tertentu</a:t>
            </a:r>
            <a:r>
              <a:rPr lang="en-US" sz="1300" dirty="0">
                <a:solidFill>
                  <a:schemeClr val="dk1"/>
                </a:solidFill>
              </a:rPr>
              <a:t> yang </a:t>
            </a:r>
            <a:r>
              <a:rPr lang="en-US" sz="1300" dirty="0" err="1">
                <a:solidFill>
                  <a:schemeClr val="dk1"/>
                </a:solidFill>
              </a:rPr>
              <a:t>akan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dilakukan</a:t>
            </a:r>
            <a:r>
              <a:rPr lang="en-US" sz="1300" dirty="0">
                <a:solidFill>
                  <a:schemeClr val="dk1"/>
                </a:solidFill>
              </a:rPr>
              <a:t> oleh </a:t>
            </a:r>
            <a:r>
              <a:rPr lang="en-US" sz="1300" dirty="0" err="1">
                <a:solidFill>
                  <a:schemeClr val="dk1"/>
                </a:solidFill>
              </a:rPr>
              <a:t>sekolah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untuk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melakukan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instalasi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exambrowser</a:t>
            </a:r>
            <a:endParaRPr lang="en-US" sz="13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Konﬁgurasi</a:t>
            </a:r>
            <a:r>
              <a:rPr spc="40" dirty="0"/>
              <a:t> </a:t>
            </a:r>
            <a:r>
              <a:rPr spc="229" dirty="0"/>
              <a:t>Chromebook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9025"/>
            <a:ext cx="6880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95" dirty="0"/>
              <a:t>Hubungkan</a:t>
            </a:r>
            <a:r>
              <a:rPr sz="2800" spc="70" dirty="0"/>
              <a:t> </a:t>
            </a:r>
            <a:r>
              <a:rPr sz="2800" spc="180" dirty="0"/>
              <a:t>Chromebook</a:t>
            </a:r>
            <a:r>
              <a:rPr sz="2800" spc="45" dirty="0"/>
              <a:t> </a:t>
            </a:r>
            <a:r>
              <a:rPr sz="2800" spc="190" dirty="0"/>
              <a:t>dengan</a:t>
            </a:r>
            <a:r>
              <a:rPr sz="2800" spc="70" dirty="0"/>
              <a:t> </a:t>
            </a:r>
            <a:r>
              <a:rPr sz="2800" spc="195" dirty="0"/>
              <a:t>internet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5" y="1179779"/>
            <a:ext cx="3659504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9385">
              <a:lnSpc>
                <a:spcPct val="116700"/>
              </a:lnSpc>
              <a:spcBef>
                <a:spcPts val="100"/>
              </a:spcBef>
            </a:pPr>
            <a:r>
              <a:rPr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Sebelum</a:t>
            </a:r>
            <a:r>
              <a:rPr sz="15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Chromebook</a:t>
            </a:r>
            <a:r>
              <a:rPr sz="15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dapat</a:t>
            </a:r>
            <a:r>
              <a:rPr sz="15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digunakan </a:t>
            </a:r>
            <a:r>
              <a:rPr sz="1500" b="0" spc="-31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untuk </a:t>
            </a:r>
            <a:r>
              <a:rPr sz="15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Asesmen, </a:t>
            </a:r>
            <a:r>
              <a:rPr sz="15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Chromebook </a:t>
            </a:r>
            <a:r>
              <a:rPr sz="15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harus </a:t>
            </a:r>
            <a:r>
              <a:rPr sz="1500" b="0" spc="1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terkoneksi </a:t>
            </a:r>
            <a:r>
              <a:rPr sz="15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dengan </a:t>
            </a:r>
            <a:r>
              <a:rPr sz="15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internet </a:t>
            </a:r>
            <a:r>
              <a:rPr sz="1500" b="1" spc="65" dirty="0">
                <a:solidFill>
                  <a:srgbClr val="595959"/>
                </a:solidFill>
                <a:latin typeface="Trebuchet MS"/>
                <a:cs typeface="Trebuchet MS"/>
              </a:rPr>
              <a:t>sebelum </a:t>
            </a:r>
            <a:r>
              <a:rPr sz="1500" b="1" spc="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5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membuka </a:t>
            </a:r>
            <a:r>
              <a:rPr sz="15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Exam </a:t>
            </a:r>
            <a:r>
              <a:rPr sz="15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Browser. </a:t>
            </a:r>
            <a:r>
              <a:rPr sz="15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Berikut </a:t>
            </a:r>
            <a:r>
              <a:rPr sz="1500" b="0" spc="65" dirty="0">
                <a:solidFill>
                  <a:srgbClr val="595959"/>
                </a:solidFill>
                <a:latin typeface="Myriad Pro Light"/>
                <a:cs typeface="Myriad Pro Light"/>
              </a:rPr>
              <a:t>ini </a:t>
            </a:r>
            <a:r>
              <a:rPr sz="1500" b="0" spc="7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caranya:</a:t>
            </a:r>
            <a:endParaRPr sz="1500" dirty="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Myriad Pro Light"/>
              <a:cs typeface="Myriad Pro Light"/>
            </a:endParaRPr>
          </a:p>
          <a:p>
            <a:pPr marL="469900" indent="-35814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5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Klik</a:t>
            </a:r>
            <a:r>
              <a:rPr sz="1500" b="0" spc="1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icon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1" spc="-10" dirty="0">
                <a:solidFill>
                  <a:srgbClr val="595959"/>
                </a:solidFill>
                <a:latin typeface="Trebuchet MS"/>
                <a:cs typeface="Trebuchet MS"/>
              </a:rPr>
              <a:t>Wiﬁ</a:t>
            </a:r>
            <a:r>
              <a:rPr sz="1500" b="1" spc="-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500" b="0" spc="60" dirty="0">
                <a:solidFill>
                  <a:srgbClr val="595959"/>
                </a:solidFill>
                <a:latin typeface="Myriad Pro Light"/>
                <a:cs typeface="Myriad Pro Light"/>
              </a:rPr>
              <a:t>di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kanan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bawah.</a:t>
            </a:r>
            <a:endParaRPr sz="1500" dirty="0">
              <a:latin typeface="Myriad Pro Light"/>
              <a:cs typeface="Myriad Pro Light"/>
            </a:endParaRPr>
          </a:p>
          <a:p>
            <a:pPr marL="469900" marR="5080" indent="-388620">
              <a:lnSpc>
                <a:spcPct val="1167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5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Pilih </a:t>
            </a:r>
            <a:r>
              <a:rPr sz="15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Wiﬁ </a:t>
            </a:r>
            <a:r>
              <a:rPr sz="15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yang </a:t>
            </a:r>
            <a:r>
              <a:rPr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terkoneksi </a:t>
            </a:r>
            <a:r>
              <a:rPr sz="15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dengan </a:t>
            </a:r>
            <a:r>
              <a:rPr sz="15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 internet.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Isi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password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dengan</a:t>
            </a:r>
            <a:r>
              <a:rPr sz="15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benar </a:t>
            </a:r>
            <a:r>
              <a:rPr sz="1500" b="0" spc="-31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jika</a:t>
            </a:r>
            <a:r>
              <a:rPr sz="1500" b="0" spc="1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Wiﬁ </a:t>
            </a:r>
            <a:r>
              <a:rPr sz="15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membutuhkan</a:t>
            </a:r>
            <a:r>
              <a:rPr sz="15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5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password.</a:t>
            </a:r>
            <a:endParaRPr sz="1500" dirty="0">
              <a:latin typeface="Myriad Pro Light"/>
              <a:cs typeface="Myriad Pro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000" y="1170124"/>
            <a:ext cx="4527601" cy="2547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99025"/>
            <a:ext cx="57112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290" dirty="0" err="1"/>
              <a:t>Mendaftar</a:t>
            </a:r>
            <a:r>
              <a:rPr lang="en-US" sz="2800" spc="290" dirty="0"/>
              <a:t> belajar.id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84725" y="1180669"/>
            <a:ext cx="3018790" cy="584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lang="en-US" sz="1700" spc="150" dirty="0" err="1">
                <a:solidFill>
                  <a:srgbClr val="595959"/>
                </a:solidFill>
                <a:latin typeface="Myriad Pro Light"/>
                <a:cs typeface="Myriad Pro Light"/>
              </a:rPr>
              <a:t>Berikut</a:t>
            </a:r>
            <a:r>
              <a:rPr lang="en-US" sz="1700" spc="150" dirty="0">
                <a:solidFill>
                  <a:srgbClr val="595959"/>
                </a:solidFill>
                <a:latin typeface="Myriad Pro Light"/>
                <a:cs typeface="Myriad Pro Light"/>
              </a:rPr>
              <a:t> Langkah </a:t>
            </a:r>
            <a:r>
              <a:rPr lang="en-US" sz="1700" spc="150" dirty="0" err="1">
                <a:solidFill>
                  <a:srgbClr val="595959"/>
                </a:solidFill>
                <a:latin typeface="Myriad Pro Light"/>
                <a:cs typeface="Myriad Pro Light"/>
              </a:rPr>
              <a:t>mendaftar</a:t>
            </a:r>
            <a:r>
              <a:rPr lang="en-US" sz="1700" spc="15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700" spc="150" dirty="0" err="1">
                <a:solidFill>
                  <a:srgbClr val="595959"/>
                </a:solidFill>
                <a:latin typeface="Myriad Pro Light"/>
                <a:cs typeface="Myriad Pro Light"/>
              </a:rPr>
              <a:t>akun</a:t>
            </a:r>
            <a:r>
              <a:rPr lang="en-US" sz="1700" spc="150" dirty="0">
                <a:solidFill>
                  <a:srgbClr val="595959"/>
                </a:solidFill>
                <a:latin typeface="Myriad Pro Light"/>
                <a:cs typeface="Myriad Pro Light"/>
              </a:rPr>
              <a:t> belajar.id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:</a:t>
            </a:r>
            <a:endParaRPr sz="1700" dirty="0">
              <a:latin typeface="Myriad Pro Light"/>
              <a:cs typeface="Myriad Pro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268" y="1733550"/>
            <a:ext cx="3409315" cy="3268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104139" indent="-375920">
              <a:lnSpc>
                <a:spcPct val="113999"/>
              </a:lnSpc>
              <a:spcBef>
                <a:spcPts val="100"/>
              </a:spcBef>
              <a:buAutoNum type="arabicPeriod"/>
              <a:tabLst>
                <a:tab pos="422275" algn="l"/>
                <a:tab pos="422909" algn="l"/>
              </a:tabLst>
            </a:pPr>
            <a:r>
              <a:rPr lang="en-US"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Buka </a:t>
            </a:r>
            <a:r>
              <a:rPr lang="en-US" sz="1700" b="0" spc="114" dirty="0" err="1">
                <a:solidFill>
                  <a:srgbClr val="595959"/>
                </a:solidFill>
                <a:latin typeface="Myriad Pro Light"/>
                <a:cs typeface="Myriad Pro Light"/>
              </a:rPr>
              <a:t>laman</a:t>
            </a:r>
            <a:r>
              <a:rPr lang="en-US" sz="1700" spc="114" dirty="0">
                <a:solidFill>
                  <a:srgbClr val="595959"/>
                </a:solidFill>
                <a:latin typeface="Myriad Pro Light"/>
                <a:cs typeface="Myriad Pro Light"/>
              </a:rPr>
              <a:t> belajar.id </a:t>
            </a:r>
            <a:r>
              <a:rPr lang="en-US" sz="1700" spc="114" dirty="0" err="1">
                <a:solidFill>
                  <a:srgbClr val="595959"/>
                </a:solidFill>
                <a:latin typeface="Myriad Pro Light"/>
                <a:cs typeface="Myriad Pro Light"/>
              </a:rPr>
              <a:t>dengan</a:t>
            </a:r>
            <a:r>
              <a:rPr lang="en-US" sz="1700" spc="114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700" spc="114" dirty="0" err="1">
                <a:solidFill>
                  <a:srgbClr val="595959"/>
                </a:solidFill>
                <a:latin typeface="Myriad Pro Light"/>
                <a:cs typeface="Myriad Pro Light"/>
              </a:rPr>
              <a:t>mendaftarkan</a:t>
            </a:r>
            <a:r>
              <a:rPr lang="en-US" sz="1700" spc="114" dirty="0">
                <a:solidFill>
                  <a:srgbClr val="595959"/>
                </a:solidFill>
                <a:latin typeface="Myriad Pro Light"/>
                <a:cs typeface="Myriad Pro Light"/>
              </a:rPr>
              <a:t> data </a:t>
            </a:r>
            <a:r>
              <a:rPr lang="en-US" sz="1700" spc="114" dirty="0" err="1">
                <a:solidFill>
                  <a:srgbClr val="595959"/>
                </a:solidFill>
                <a:latin typeface="Myriad Pro Light"/>
                <a:cs typeface="Myriad Pro Light"/>
              </a:rPr>
              <a:t>diri</a:t>
            </a:r>
            <a:endParaRPr sz="1700" dirty="0">
              <a:latin typeface="Myriad Pro Light"/>
              <a:cs typeface="Myriad Pro Light"/>
            </a:endParaRPr>
          </a:p>
          <a:p>
            <a:pPr marL="422275" marR="263525" indent="-410209" algn="just">
              <a:lnSpc>
                <a:spcPct val="113999"/>
              </a:lnSpc>
              <a:buAutoNum type="arabicPeriod" startAt="2"/>
              <a:tabLst>
                <a:tab pos="422909" algn="l"/>
              </a:tabLst>
            </a:pPr>
            <a:r>
              <a:rPr lang="en-US" sz="1700" b="0" spc="105" dirty="0" err="1">
                <a:solidFill>
                  <a:srgbClr val="595959"/>
                </a:solidFill>
                <a:latin typeface="Myriad Pro Light"/>
                <a:cs typeface="Myriad Pro Light"/>
              </a:rPr>
              <a:t>Dapatkan</a:t>
            </a:r>
            <a:r>
              <a:rPr lang="en-US" sz="17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 detail </a:t>
            </a:r>
            <a:r>
              <a:rPr lang="en-US" sz="1700" b="0" spc="105" dirty="0" err="1">
                <a:solidFill>
                  <a:srgbClr val="595959"/>
                </a:solidFill>
                <a:latin typeface="Myriad Pro Light"/>
                <a:cs typeface="Myriad Pro Light"/>
              </a:rPr>
              <a:t>akun</a:t>
            </a:r>
            <a:r>
              <a:rPr lang="en-US" sz="17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700" b="0" spc="105" dirty="0" err="1">
                <a:solidFill>
                  <a:srgbClr val="595959"/>
                </a:solidFill>
                <a:latin typeface="Myriad Pro Light"/>
                <a:cs typeface="Myriad Pro Light"/>
              </a:rPr>
              <a:t>pembelajaran</a:t>
            </a:r>
            <a:r>
              <a:rPr lang="en-US" sz="17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.</a:t>
            </a:r>
          </a:p>
          <a:p>
            <a:pPr marL="422275" marR="263525" indent="-410209" algn="just">
              <a:lnSpc>
                <a:spcPct val="113999"/>
              </a:lnSpc>
              <a:buAutoNum type="arabicPeriod" startAt="2"/>
              <a:tabLst>
                <a:tab pos="422909" algn="l"/>
              </a:tabLst>
            </a:pPr>
            <a:r>
              <a:rPr lang="en-US" sz="1700" b="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Periksa</a:t>
            </a:r>
            <a:r>
              <a:rPr lang="en-US"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 detail </a:t>
            </a:r>
            <a:r>
              <a:rPr lang="en-US" sz="1700" b="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akun</a:t>
            </a:r>
            <a:r>
              <a:rPr lang="en-US"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700" b="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pembelajaran</a:t>
            </a:r>
            <a:r>
              <a:rPr lang="en-US"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700" b="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anda</a:t>
            </a:r>
            <a:r>
              <a:rPr lang="en-US"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 di email </a:t>
            </a:r>
            <a:r>
              <a:rPr lang="en-US" sz="1700" b="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pribadi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.</a:t>
            </a:r>
            <a:endParaRPr lang="en-US" sz="1700" b="0" spc="135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422275" marR="263525" indent="-410209" algn="just">
              <a:lnSpc>
                <a:spcPct val="113999"/>
              </a:lnSpc>
              <a:buAutoNum type="arabicPeriod" startAt="2"/>
              <a:tabLst>
                <a:tab pos="422909" algn="l"/>
              </a:tabLst>
            </a:pP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Aktifkan</a:t>
            </a:r>
            <a:r>
              <a:rPr lang="en-GB" sz="1700" spc="1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akun</a:t>
            </a:r>
            <a:r>
              <a:rPr lang="en-GB" sz="1700" spc="1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dengan</a:t>
            </a:r>
            <a:r>
              <a:rPr lang="en-GB" sz="1700" spc="1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membuka</a:t>
            </a:r>
            <a:r>
              <a:rPr lang="en-GB" sz="1700" spc="135" dirty="0">
                <a:solidFill>
                  <a:srgbClr val="595959"/>
                </a:solidFill>
                <a:latin typeface="Myriad Pro Light"/>
                <a:cs typeface="Myriad Pro Light"/>
              </a:rPr>
              <a:t> email </a:t>
            </a: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pribadi</a:t>
            </a:r>
            <a:r>
              <a:rPr lang="en-GB" sz="1700" spc="135" dirty="0">
                <a:solidFill>
                  <a:srgbClr val="595959"/>
                </a:solidFill>
                <a:latin typeface="Myriad Pro Light"/>
                <a:cs typeface="Myriad Pro Light"/>
              </a:rPr>
              <a:t> dan </a:t>
            </a: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masukan</a:t>
            </a:r>
            <a:r>
              <a:rPr lang="en-GB" sz="1700" spc="1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GB" sz="1700" spc="135" dirty="0" err="1">
                <a:solidFill>
                  <a:srgbClr val="595959"/>
                </a:solidFill>
                <a:latin typeface="Myriad Pro Light"/>
                <a:cs typeface="Myriad Pro Light"/>
              </a:rPr>
              <a:t>user&amp;pass</a:t>
            </a:r>
            <a:endParaRPr sz="1700" dirty="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1750" y="3836307"/>
            <a:ext cx="28829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 err="1">
                <a:latin typeface="Arial"/>
                <a:cs typeface="Arial"/>
              </a:rPr>
              <a:t>Tampilan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lang="en-US" sz="1400" i="1" spc="-5" dirty="0" err="1">
                <a:latin typeface="Arial"/>
                <a:cs typeface="Arial"/>
              </a:rPr>
              <a:t>halaman</a:t>
            </a:r>
            <a:r>
              <a:rPr lang="en-US" sz="1400" i="1" spc="-5" dirty="0">
                <a:latin typeface="Arial"/>
                <a:cs typeface="Arial"/>
              </a:rPr>
              <a:t> belajar.id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CFF53-1503-4947-9AA8-56F1243A7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87813"/>
            <a:ext cx="4876800" cy="25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9025"/>
            <a:ext cx="33102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90" dirty="0"/>
              <a:t>Buka</a:t>
            </a:r>
            <a:r>
              <a:rPr sz="2800" spc="30" dirty="0"/>
              <a:t> </a:t>
            </a:r>
            <a:r>
              <a:rPr sz="2800" spc="285" dirty="0"/>
              <a:t>Exam</a:t>
            </a:r>
            <a:r>
              <a:rPr sz="2800" spc="35" dirty="0"/>
              <a:t> </a:t>
            </a:r>
            <a:r>
              <a:rPr sz="2800" spc="250" dirty="0"/>
              <a:t>Browser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725" y="1180669"/>
            <a:ext cx="301879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Ada</a:t>
            </a:r>
            <a:r>
              <a:rPr sz="17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dua</a:t>
            </a:r>
            <a:r>
              <a:rPr sz="17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60" dirty="0">
                <a:solidFill>
                  <a:srgbClr val="595959"/>
                </a:solidFill>
                <a:latin typeface="Myriad Pro Light"/>
                <a:cs typeface="Myriad Pro Light"/>
              </a:rPr>
              <a:t>cara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untuk</a:t>
            </a:r>
            <a:r>
              <a:rPr sz="1700" b="0" spc="1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membuka </a:t>
            </a:r>
            <a:r>
              <a:rPr sz="1700" b="0" spc="-35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Browser:</a:t>
            </a:r>
            <a:endParaRPr sz="1700">
              <a:latin typeface="Myriad Pro Light"/>
              <a:cs typeface="Myriad Pro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268" y="1733550"/>
            <a:ext cx="3409315" cy="268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104139" indent="-375920">
              <a:lnSpc>
                <a:spcPct val="113999"/>
              </a:lnSpc>
              <a:spcBef>
                <a:spcPts val="100"/>
              </a:spcBef>
              <a:buAutoNum type="arabicPeriod"/>
              <a:tabLst>
                <a:tab pos="422275" algn="l"/>
                <a:tab pos="422909" algn="l"/>
              </a:tabLst>
            </a:pP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Otomatis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terbuka.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Aplikasi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Browser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dapat </a:t>
            </a:r>
            <a:r>
              <a:rPr sz="17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otomatis</a:t>
            </a:r>
            <a:r>
              <a:rPr sz="1700" b="0" spc="-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terbuka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jika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G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40" dirty="0">
                <a:solidFill>
                  <a:srgbClr val="595959"/>
                </a:solidFill>
                <a:latin typeface="Myriad Pro Light"/>
                <a:cs typeface="Myriad Pro Light"/>
              </a:rPr>
              <a:t>Suite </a:t>
            </a:r>
            <a:r>
              <a:rPr sz="1700" b="0" spc="-36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00" dirty="0">
                <a:solidFill>
                  <a:srgbClr val="595959"/>
                </a:solidFill>
                <a:latin typeface="Myriad Pro Light"/>
                <a:cs typeface="Myriad Pro Light"/>
              </a:rPr>
              <a:t>Admin</a:t>
            </a:r>
            <a:r>
              <a:rPr sz="1700" b="0" spc="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telah</a:t>
            </a:r>
            <a:r>
              <a:rPr sz="17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mengeset</a:t>
            </a:r>
            <a:endParaRPr sz="1700" dirty="0">
              <a:latin typeface="Myriad Pro Light"/>
              <a:cs typeface="Myriad Pro Light"/>
            </a:endParaRPr>
          </a:p>
          <a:p>
            <a:pPr marL="422275" marR="5080">
              <a:lnSpc>
                <a:spcPct val="113999"/>
              </a:lnSpc>
            </a:pP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“Auto-launch”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pada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device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Chromebook</a:t>
            </a:r>
            <a:r>
              <a:rPr sz="1700" b="0" spc="-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yang</a:t>
            </a:r>
            <a:r>
              <a:rPr sz="1700" b="0" spc="1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digunakan.</a:t>
            </a:r>
            <a:endParaRPr sz="1700" dirty="0">
              <a:latin typeface="Myriad Pro Light"/>
              <a:cs typeface="Myriad Pro Light"/>
            </a:endParaRPr>
          </a:p>
          <a:p>
            <a:pPr marL="422275" marR="263525" indent="-410209" algn="just">
              <a:lnSpc>
                <a:spcPct val="113999"/>
              </a:lnSpc>
              <a:buAutoNum type="arabicPeriod" startAt="2"/>
              <a:tabLst>
                <a:tab pos="422909" algn="l"/>
              </a:tabLst>
            </a:pPr>
            <a:r>
              <a:rPr sz="17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Pilih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aplikasi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70" dirty="0">
                <a:solidFill>
                  <a:srgbClr val="595959"/>
                </a:solidFill>
                <a:latin typeface="Myriad Pro Light"/>
                <a:cs typeface="Myriad Pro Light"/>
              </a:rPr>
              <a:t>Exam</a:t>
            </a:r>
            <a:r>
              <a:rPr sz="17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50" dirty="0">
                <a:solidFill>
                  <a:srgbClr val="595959"/>
                </a:solidFill>
                <a:latin typeface="Myriad Pro Light"/>
                <a:cs typeface="Myriad Pro Light"/>
              </a:rPr>
              <a:t>Browser </a:t>
            </a:r>
            <a:r>
              <a:rPr sz="1700" b="0" spc="-36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dari </a:t>
            </a:r>
            <a:r>
              <a:rPr sz="1700" b="0" spc="130" dirty="0">
                <a:solidFill>
                  <a:srgbClr val="595959"/>
                </a:solidFill>
                <a:latin typeface="Myriad Pro Light"/>
                <a:cs typeface="Myriad Pro Light"/>
              </a:rPr>
              <a:t>halaman </a:t>
            </a:r>
            <a:r>
              <a:rPr sz="1700" b="0" spc="75" dirty="0">
                <a:solidFill>
                  <a:srgbClr val="595959"/>
                </a:solidFill>
                <a:latin typeface="Myriad Pro Light"/>
                <a:cs typeface="Myriad Pro Light"/>
              </a:rPr>
              <a:t>login </a:t>
            </a:r>
            <a:r>
              <a:rPr sz="17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Chrome </a:t>
            </a:r>
            <a:r>
              <a:rPr sz="1700" b="0" spc="-36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700" b="0" spc="135" dirty="0">
                <a:solidFill>
                  <a:srgbClr val="595959"/>
                </a:solidFill>
                <a:latin typeface="Myriad Pro Light"/>
                <a:cs typeface="Myriad Pro Light"/>
              </a:rPr>
              <a:t>OS.</a:t>
            </a:r>
            <a:endParaRPr sz="1700" dirty="0">
              <a:latin typeface="Myriad Pro Light"/>
              <a:cs typeface="Myriad Pro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150" y="1264049"/>
            <a:ext cx="4635822" cy="28793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34466" y="4280737"/>
            <a:ext cx="2882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latin typeface="Arial"/>
                <a:cs typeface="Arial"/>
              </a:rPr>
              <a:t>Tampilan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halaman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login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Chrome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99025"/>
            <a:ext cx="2692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180" dirty="0">
                <a:latin typeface="Myriad Pro Light"/>
                <a:cs typeface="Myriad Pro Light"/>
              </a:rPr>
              <a:t>Loading</a:t>
            </a:r>
            <a:r>
              <a:rPr sz="2800" b="0" spc="-85" dirty="0">
                <a:latin typeface="Myriad Pro Light"/>
                <a:cs typeface="Myriad Pro Light"/>
              </a:rPr>
              <a:t> </a:t>
            </a:r>
            <a:r>
              <a:rPr sz="2800" b="0" spc="190" dirty="0">
                <a:latin typeface="Myriad Pro Light"/>
                <a:cs typeface="Myriad Pro Light"/>
              </a:rPr>
              <a:t>Aplikasi</a:t>
            </a:r>
            <a:endParaRPr sz="2800">
              <a:latin typeface="Myriad Pro Light"/>
              <a:cs typeface="Myriad Pro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1875" y="1409350"/>
            <a:ext cx="4430425" cy="2678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4725" y="1184098"/>
            <a:ext cx="364617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Setelah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aplikasi </a:t>
            </a:r>
            <a:r>
              <a:rPr sz="1400" b="0" spc="140" dirty="0">
                <a:solidFill>
                  <a:srgbClr val="595959"/>
                </a:solidFill>
                <a:latin typeface="Myriad Pro Light"/>
                <a:cs typeface="Myriad Pro Light"/>
              </a:rPr>
              <a:t>Exam </a:t>
            </a:r>
            <a:r>
              <a:rPr sz="14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Browser </a:t>
            </a:r>
            <a:r>
              <a:rPr sz="14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dibuka,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halaman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75" dirty="0">
                <a:solidFill>
                  <a:srgbClr val="595959"/>
                </a:solidFill>
                <a:latin typeface="Myriad Pro Light"/>
                <a:cs typeface="Myriad Pro Light"/>
              </a:rPr>
              <a:t>loading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akan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dimunculkan.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Biarkan </a:t>
            </a:r>
            <a:r>
              <a:rPr sz="1400" b="0" spc="-29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sampai</a:t>
            </a:r>
            <a:r>
              <a:rPr sz="1400" b="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0" dirty="0">
                <a:solidFill>
                  <a:srgbClr val="595959"/>
                </a:solidFill>
                <a:latin typeface="Myriad Pro Light"/>
                <a:cs typeface="Myriad Pro Light"/>
              </a:rPr>
              <a:t>tampilan</a:t>
            </a:r>
            <a:r>
              <a:rPr sz="14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60" dirty="0">
                <a:solidFill>
                  <a:srgbClr val="595959"/>
                </a:solidFill>
                <a:latin typeface="Myriad Pro Light"/>
                <a:cs typeface="Myriad Pro Light"/>
              </a:rPr>
              <a:t>login</a:t>
            </a:r>
            <a:r>
              <a:rPr sz="1400" b="0" spc="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terbuka.</a:t>
            </a:r>
            <a:endParaRPr sz="14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99025"/>
            <a:ext cx="40405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15" dirty="0"/>
              <a:t>Halaman</a:t>
            </a:r>
            <a:r>
              <a:rPr sz="2800" spc="60" dirty="0"/>
              <a:t> </a:t>
            </a:r>
            <a:r>
              <a:rPr sz="2800" spc="165" dirty="0"/>
              <a:t>Login</a:t>
            </a:r>
            <a:r>
              <a:rPr sz="2800" spc="60" dirty="0"/>
              <a:t> </a:t>
            </a:r>
            <a:r>
              <a:rPr sz="2800" spc="225" dirty="0"/>
              <a:t>Exambro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5180" y="1027249"/>
            <a:ext cx="4994916" cy="34164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4725" y="1184098"/>
            <a:ext cx="3348990" cy="1940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Halaman</a:t>
            </a:r>
            <a:r>
              <a:rPr sz="1400" b="0" spc="3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60" dirty="0">
                <a:solidFill>
                  <a:srgbClr val="595959"/>
                </a:solidFill>
                <a:latin typeface="Myriad Pro Light"/>
                <a:cs typeface="Myriad Pro Light"/>
              </a:rPr>
              <a:t>login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US" sz="1400" b="0" spc="155" dirty="0" err="1">
                <a:solidFill>
                  <a:srgbClr val="595959"/>
                </a:solidFill>
                <a:latin typeface="Myriad Pro Light"/>
                <a:cs typeface="Myriad Pro Light"/>
              </a:rPr>
              <a:t>anbk</a:t>
            </a:r>
            <a:r>
              <a:rPr sz="1400" b="0" spc="2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akan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95" dirty="0">
                <a:solidFill>
                  <a:srgbClr val="595959"/>
                </a:solidFill>
                <a:latin typeface="Myriad Pro Light"/>
                <a:cs typeface="Myriad Pro Light"/>
              </a:rPr>
              <a:t>muncul</a:t>
            </a:r>
            <a:r>
              <a:rPr sz="1400" b="0" spc="4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0" dirty="0">
                <a:solidFill>
                  <a:srgbClr val="595959"/>
                </a:solidFill>
                <a:latin typeface="Myriad Pro Light"/>
                <a:cs typeface="Myriad Pro Light"/>
              </a:rPr>
              <a:t>setelah </a:t>
            </a:r>
            <a:r>
              <a:rPr sz="1400" b="0" spc="-29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halaman</a:t>
            </a:r>
            <a:r>
              <a:rPr sz="14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75" dirty="0">
                <a:solidFill>
                  <a:srgbClr val="595959"/>
                </a:solidFill>
                <a:latin typeface="Myriad Pro Light"/>
                <a:cs typeface="Myriad Pro Light"/>
              </a:rPr>
              <a:t>loading.</a:t>
            </a:r>
            <a:endParaRPr sz="1400" dirty="0">
              <a:latin typeface="Myriad Pro Light"/>
              <a:cs typeface="Myriad Pro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Myriad Pro Light"/>
              <a:cs typeface="Myriad Pro Light"/>
            </a:endParaRPr>
          </a:p>
          <a:p>
            <a:pPr marL="12700" marR="194945">
              <a:lnSpc>
                <a:spcPct val="116100"/>
              </a:lnSpc>
            </a:pPr>
            <a:r>
              <a:rPr sz="1400" b="0" spc="50" dirty="0">
                <a:solidFill>
                  <a:srgbClr val="595959"/>
                </a:solidFill>
                <a:latin typeface="Myriad Pro Light"/>
                <a:cs typeface="Myriad Pro Light"/>
              </a:rPr>
              <a:t>Di</a:t>
            </a:r>
            <a:r>
              <a:rPr sz="1400" b="0" spc="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halaman</a:t>
            </a:r>
            <a:r>
              <a:rPr sz="14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70" dirty="0">
                <a:solidFill>
                  <a:srgbClr val="595959"/>
                </a:solidFill>
                <a:latin typeface="Myriad Pro Light"/>
                <a:cs typeface="Myriad Pro Light"/>
              </a:rPr>
              <a:t>ini,</a:t>
            </a:r>
            <a:r>
              <a:rPr sz="1400" b="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Anda</a:t>
            </a:r>
            <a:r>
              <a:rPr sz="14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0" dirty="0">
                <a:solidFill>
                  <a:srgbClr val="595959"/>
                </a:solidFill>
                <a:latin typeface="Myriad Pro Light"/>
                <a:cs typeface="Myriad Pro Light"/>
              </a:rPr>
              <a:t>sudah</a:t>
            </a:r>
            <a:r>
              <a:rPr sz="14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siap</a:t>
            </a:r>
            <a:r>
              <a:rPr sz="1400" b="0" spc="30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05" dirty="0">
                <a:solidFill>
                  <a:srgbClr val="595959"/>
                </a:solidFill>
                <a:latin typeface="Myriad Pro Light"/>
                <a:cs typeface="Myriad Pro Light"/>
              </a:rPr>
              <a:t>untuk </a:t>
            </a:r>
            <a:r>
              <a:rPr sz="1400" b="0" spc="-29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14" dirty="0">
                <a:solidFill>
                  <a:srgbClr val="595959"/>
                </a:solidFill>
                <a:latin typeface="Myriad Pro Light"/>
                <a:cs typeface="Myriad Pro Light"/>
              </a:rPr>
              <a:t>melaksanakan</a:t>
            </a:r>
            <a:r>
              <a:rPr sz="1400" b="0" spc="-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sz="1400" b="0" spc="125" dirty="0" err="1">
                <a:solidFill>
                  <a:srgbClr val="595959"/>
                </a:solidFill>
                <a:latin typeface="Myriad Pro Light"/>
                <a:cs typeface="Myriad Pro Light"/>
              </a:rPr>
              <a:t>Asesmen</a:t>
            </a:r>
            <a:r>
              <a:rPr sz="1400" b="0" spc="125" dirty="0">
                <a:solidFill>
                  <a:srgbClr val="595959"/>
                </a:solidFill>
                <a:latin typeface="Myriad Pro Light"/>
                <a:cs typeface="Myriad Pro Light"/>
              </a:rPr>
              <a:t>.</a:t>
            </a:r>
            <a:endParaRPr lang="en-US" sz="1400" b="0" spc="125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12700" marR="194945">
              <a:lnSpc>
                <a:spcPct val="116100"/>
              </a:lnSpc>
            </a:pPr>
            <a:endParaRPr lang="en-GB" sz="1400" spc="125" dirty="0">
              <a:solidFill>
                <a:srgbClr val="595959"/>
              </a:solidFill>
              <a:latin typeface="Myriad Pro Light"/>
              <a:cs typeface="Myriad Pro Light"/>
            </a:endParaRPr>
          </a:p>
          <a:p>
            <a:pPr marL="12700" marR="194945">
              <a:lnSpc>
                <a:spcPct val="116100"/>
              </a:lnSpc>
            </a:pPr>
            <a:r>
              <a:rPr lang="en-GB" sz="1400" spc="125" dirty="0" err="1">
                <a:solidFill>
                  <a:srgbClr val="595959"/>
                </a:solidFill>
                <a:latin typeface="Myriad Pro Light"/>
                <a:cs typeface="Myriad Pro Light"/>
              </a:rPr>
              <a:t>Versi</a:t>
            </a:r>
            <a:r>
              <a:rPr lang="en-GB" sz="1400" spc="125" dirty="0">
                <a:solidFill>
                  <a:srgbClr val="595959"/>
                </a:solidFill>
                <a:latin typeface="Myriad Pro Light"/>
                <a:cs typeface="Myriad Pro Light"/>
              </a:rPr>
              <a:t> </a:t>
            </a:r>
            <a:r>
              <a:rPr lang="en-GB" sz="1400" spc="125" dirty="0" err="1">
                <a:solidFill>
                  <a:srgbClr val="595959"/>
                </a:solidFill>
                <a:latin typeface="Myriad Pro Light"/>
                <a:cs typeface="Myriad Pro Light"/>
              </a:rPr>
              <a:t>Terakhir</a:t>
            </a:r>
            <a:r>
              <a:rPr lang="en-GB" sz="1400" spc="125" dirty="0">
                <a:solidFill>
                  <a:srgbClr val="595959"/>
                </a:solidFill>
                <a:latin typeface="Myriad Pro Light"/>
                <a:cs typeface="Myriad Pro Light"/>
              </a:rPr>
              <a:t> Per </a:t>
            </a:r>
            <a:r>
              <a:rPr lang="en-GB" sz="1400" spc="125" dirty="0" err="1">
                <a:solidFill>
                  <a:srgbClr val="595959"/>
                </a:solidFill>
                <a:latin typeface="Myriad Pro Light"/>
                <a:cs typeface="Myriad Pro Light"/>
              </a:rPr>
              <a:t>tanggal</a:t>
            </a:r>
            <a:r>
              <a:rPr lang="en-GB" sz="1400" spc="125" dirty="0">
                <a:solidFill>
                  <a:srgbClr val="595959"/>
                </a:solidFill>
                <a:latin typeface="Myriad Pro Light"/>
                <a:cs typeface="Myriad Pro Light"/>
              </a:rPr>
              <a:t> 19 April 2022 = 0.7.2</a:t>
            </a:r>
            <a:endParaRPr sz="1400" dirty="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493</Words>
  <Application>Microsoft Macintosh PowerPoint</Application>
  <PresentationFormat>On-screen Show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Trebuchet MS</vt:lpstr>
      <vt:lpstr>Office Theme</vt:lpstr>
      <vt:lpstr>ANBK Chromebook</vt:lpstr>
      <vt:lpstr>Kebijakan Chrome Book</vt:lpstr>
      <vt:lpstr>Kebijakan Chrome Book</vt:lpstr>
      <vt:lpstr>Konﬁgurasi Chromebook</vt:lpstr>
      <vt:lpstr>Hubungkan Chromebook dengan internet</vt:lpstr>
      <vt:lpstr>Mendaftar belajar.id</vt:lpstr>
      <vt:lpstr>Buka Exam Browser</vt:lpstr>
      <vt:lpstr>PowerPoint Presentation</vt:lpstr>
      <vt:lpstr>Halaman Login Exambro</vt:lpstr>
      <vt:lpstr>Troubleshoot: Tidak dapat buka Exam Browser</vt:lpstr>
      <vt:lpstr>Troubleshoot: Muncul blank putih setelah halaman  loading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ANBK Chromebook</dc:title>
  <cp:lastModifiedBy>Handaru Catu Bagus</cp:lastModifiedBy>
  <cp:revision>5</cp:revision>
  <dcterms:created xsi:type="dcterms:W3CDTF">2022-04-19T00:22:11Z</dcterms:created>
  <dcterms:modified xsi:type="dcterms:W3CDTF">2022-06-24T04:41:19Z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